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0.xml" ContentType="application/inkml+xml"/>
  <Override PartName="/ppt/ink/ink1031.xml" ContentType="application/inkml+xml"/>
  <Override PartName="/ppt/ink/ink1032.xml" ContentType="application/inkml+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ink/ink1037.xml" ContentType="application/inkml+xml"/>
  <Override PartName="/ppt/ink/ink1038.xml" ContentType="application/inkml+xml"/>
  <Override PartName="/ppt/ink/ink1039.xml" ContentType="application/inkml+xml"/>
  <Override PartName="/ppt/ink/ink1040.xml" ContentType="application/inkml+xml"/>
  <Override PartName="/ppt/ink/ink1041.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ink/ink1050.xml" ContentType="application/inkml+xml"/>
  <Override PartName="/ppt/ink/ink1051.xml" ContentType="application/inkml+xml"/>
  <Override PartName="/ppt/ink/ink1052.xml" ContentType="application/inkml+xml"/>
  <Override PartName="/ppt/ink/ink1053.xml" ContentType="application/inkml+xml"/>
  <Override PartName="/ppt/ink/ink1054.xml" ContentType="application/inkml+xml"/>
  <Override PartName="/ppt/ink/ink1055.xml" ContentType="application/inkml+xml"/>
  <Override PartName="/ppt/ink/ink1056.xml" ContentType="application/inkml+xml"/>
  <Override PartName="/ppt/ink/ink1057.xml" ContentType="application/inkml+xml"/>
  <Override PartName="/ppt/ink/ink1058.xml" ContentType="application/inkml+xml"/>
  <Override PartName="/ppt/ink/ink1059.xml" ContentType="application/inkml+xml"/>
  <Override PartName="/ppt/ink/ink1060.xml" ContentType="application/inkml+xml"/>
  <Override PartName="/ppt/ink/ink1061.xml" ContentType="application/inkml+xml"/>
  <Override PartName="/ppt/ink/ink1062.xml" ContentType="application/inkml+xml"/>
  <Override PartName="/ppt/ink/ink1063.xml" ContentType="application/inkml+xml"/>
  <Override PartName="/ppt/ink/ink1064.xml" ContentType="application/inkml+xml"/>
  <Override PartName="/ppt/ink/ink1065.xml" ContentType="application/inkml+xml"/>
  <Override PartName="/ppt/ink/ink1066.xml" ContentType="application/inkml+xml"/>
  <Override PartName="/ppt/ink/ink1067.xml" ContentType="application/inkml+xml"/>
  <Override PartName="/ppt/ink/ink1068.xml" ContentType="application/inkml+xml"/>
  <Override PartName="/ppt/ink/ink1069.xml" ContentType="application/inkml+xml"/>
  <Override PartName="/ppt/ink/ink1070.xml" ContentType="application/inkml+xml"/>
  <Override PartName="/ppt/ink/ink1071.xml" ContentType="application/inkml+xml"/>
  <Override PartName="/ppt/ink/ink1072.xml" ContentType="application/inkml+xml"/>
  <Override PartName="/ppt/ink/ink1073.xml" ContentType="application/inkml+xml"/>
  <Override PartName="/ppt/ink/ink1074.xml" ContentType="application/inkml+xml"/>
  <Override PartName="/ppt/ink/ink1075.xml" ContentType="application/inkml+xml"/>
  <Override PartName="/ppt/ink/ink1076.xml" ContentType="application/inkml+xml"/>
  <Override PartName="/ppt/ink/ink1077.xml" ContentType="application/inkml+xml"/>
  <Override PartName="/ppt/ink/ink1078.xml" ContentType="application/inkml+xml"/>
  <Override PartName="/ppt/ink/ink1079.xml" ContentType="application/inkml+xml"/>
  <Override PartName="/ppt/ink/ink1080.xml" ContentType="application/inkml+xml"/>
  <Override PartName="/ppt/ink/ink1081.xml" ContentType="application/inkml+xml"/>
  <Override PartName="/ppt/ink/ink1082.xml" ContentType="application/inkml+xml"/>
  <Override PartName="/ppt/ink/ink1083.xml" ContentType="application/inkml+xml"/>
  <Override PartName="/ppt/ink/ink1084.xml" ContentType="application/inkml+xml"/>
  <Override PartName="/ppt/ink/ink1085.xml" ContentType="application/inkml+xml"/>
  <Override PartName="/ppt/ink/ink1086.xml" ContentType="application/inkml+xml"/>
  <Override PartName="/ppt/ink/ink1087.xml" ContentType="application/inkml+xml"/>
  <Override PartName="/ppt/ink/ink1088.xml" ContentType="application/inkml+xml"/>
  <Override PartName="/ppt/ink/ink1089.xml" ContentType="application/inkml+xml"/>
  <Override PartName="/ppt/ink/ink1090.xml" ContentType="application/inkml+xml"/>
  <Override PartName="/ppt/ink/ink1091.xml" ContentType="application/inkml+xml"/>
  <Override PartName="/ppt/ink/ink1092.xml" ContentType="application/inkml+xml"/>
  <Override PartName="/ppt/ink/ink1093.xml" ContentType="application/inkml+xml"/>
  <Override PartName="/ppt/ink/ink1094.xml" ContentType="application/inkml+xml"/>
  <Override PartName="/ppt/ink/ink1095.xml" ContentType="application/inkml+xml"/>
  <Override PartName="/ppt/ink/ink1096.xml" ContentType="application/inkml+xml"/>
  <Override PartName="/ppt/ink/ink1097.xml" ContentType="application/inkml+xml"/>
  <Override PartName="/ppt/ink/ink1098.xml" ContentType="application/inkml+xml"/>
  <Override PartName="/ppt/ink/ink1099.xml" ContentType="application/inkml+xml"/>
  <Override PartName="/ppt/ink/ink1100.xml" ContentType="application/inkml+xml"/>
  <Override PartName="/ppt/ink/ink1101.xml" ContentType="application/inkml+xml"/>
  <Override PartName="/ppt/ink/ink1102.xml" ContentType="application/inkml+xml"/>
  <Override PartName="/ppt/ink/ink1103.xml" ContentType="application/inkml+xml"/>
  <Override PartName="/ppt/ink/ink1104.xml" ContentType="application/inkml+xml"/>
  <Override PartName="/ppt/ink/ink1105.xml" ContentType="application/inkml+xml"/>
  <Override PartName="/ppt/ink/ink1106.xml" ContentType="application/inkml+xml"/>
  <Override PartName="/ppt/ink/ink1107.xml" ContentType="application/inkml+xml"/>
  <Override PartName="/ppt/ink/ink1108.xml" ContentType="application/inkml+xml"/>
  <Override PartName="/ppt/ink/ink1109.xml" ContentType="application/inkml+xml"/>
  <Override PartName="/ppt/ink/ink1110.xml" ContentType="application/inkml+xml"/>
  <Override PartName="/ppt/ink/ink1111.xml" ContentType="application/inkml+xml"/>
  <Override PartName="/ppt/ink/ink1112.xml" ContentType="application/inkml+xml"/>
  <Override PartName="/ppt/ink/ink1113.xml" ContentType="application/inkml+xml"/>
  <Override PartName="/ppt/ink/ink1114.xml" ContentType="application/inkml+xml"/>
  <Override PartName="/ppt/ink/ink1115.xml" ContentType="application/inkml+xml"/>
  <Override PartName="/ppt/ink/ink1116.xml" ContentType="application/inkml+xml"/>
  <Override PartName="/ppt/ink/ink1117.xml" ContentType="application/inkml+xml"/>
  <Override PartName="/ppt/ink/ink1118.xml" ContentType="application/inkml+xml"/>
  <Override PartName="/ppt/ink/ink1119.xml" ContentType="application/inkml+xml"/>
  <Override PartName="/ppt/ink/ink1120.xml" ContentType="application/inkml+xml"/>
  <Override PartName="/ppt/ink/ink1121.xml" ContentType="application/inkml+xml"/>
  <Override PartName="/ppt/ink/ink1122.xml" ContentType="application/inkml+xml"/>
  <Override PartName="/ppt/ink/ink1123.xml" ContentType="application/inkml+xml"/>
  <Override PartName="/ppt/ink/ink1124.xml" ContentType="application/inkml+xml"/>
  <Override PartName="/ppt/ink/ink1125.xml" ContentType="application/inkml+xml"/>
  <Override PartName="/ppt/ink/ink1126.xml" ContentType="application/inkml+xml"/>
  <Override PartName="/ppt/ink/ink1127.xml" ContentType="application/inkml+xml"/>
  <Override PartName="/ppt/ink/ink1128.xml" ContentType="application/inkml+xml"/>
  <Override PartName="/ppt/ink/ink1129.xml" ContentType="application/inkml+xml"/>
  <Override PartName="/ppt/ink/ink1130.xml" ContentType="application/inkml+xml"/>
  <Override PartName="/ppt/ink/ink1131.xml" ContentType="application/inkml+xml"/>
  <Override PartName="/ppt/ink/ink1132.xml" ContentType="application/inkml+xml"/>
  <Override PartName="/ppt/ink/ink1133.xml" ContentType="application/inkml+xml"/>
  <Override PartName="/ppt/ink/ink1134.xml" ContentType="application/inkml+xml"/>
  <Override PartName="/ppt/ink/ink1135.xml" ContentType="application/inkml+xml"/>
  <Override PartName="/ppt/ink/ink1136.xml" ContentType="application/inkml+xml"/>
  <Override PartName="/ppt/ink/ink1137.xml" ContentType="application/inkml+xml"/>
  <Override PartName="/ppt/ink/ink1138.xml" ContentType="application/inkml+xml"/>
  <Override PartName="/ppt/ink/ink1139.xml" ContentType="application/inkml+xml"/>
  <Override PartName="/ppt/ink/ink1140.xml" ContentType="application/inkml+xml"/>
  <Override PartName="/ppt/ink/ink1141.xml" ContentType="application/inkml+xml"/>
  <Override PartName="/ppt/ink/ink1142.xml" ContentType="application/inkml+xml"/>
  <Override PartName="/ppt/ink/ink1143.xml" ContentType="application/inkml+xml"/>
  <Override PartName="/ppt/ink/ink1144.xml" ContentType="application/inkml+xml"/>
  <Override PartName="/ppt/ink/ink1145.xml" ContentType="application/inkml+xml"/>
  <Override PartName="/ppt/ink/ink1146.xml" ContentType="application/inkml+xml"/>
  <Override PartName="/ppt/ink/ink1147.xml" ContentType="application/inkml+xml"/>
  <Override PartName="/ppt/ink/ink1148.xml" ContentType="application/inkml+xml"/>
  <Override PartName="/ppt/ink/ink1149.xml" ContentType="application/inkml+xml"/>
  <Override PartName="/ppt/ink/ink1150.xml" ContentType="application/inkml+xml"/>
  <Override PartName="/ppt/ink/ink1151.xml" ContentType="application/inkml+xml"/>
  <Override PartName="/ppt/ink/ink1152.xml" ContentType="application/inkml+xml"/>
  <Override PartName="/ppt/ink/ink1153.xml" ContentType="application/inkml+xml"/>
  <Override PartName="/ppt/ink/ink1154.xml" ContentType="application/inkml+xml"/>
  <Override PartName="/ppt/ink/ink1155.xml" ContentType="application/inkml+xml"/>
  <Override PartName="/ppt/ink/ink1156.xml" ContentType="application/inkml+xml"/>
  <Override PartName="/ppt/ink/ink1157.xml" ContentType="application/inkml+xml"/>
  <Override PartName="/ppt/ink/ink1158.xml" ContentType="application/inkml+xml"/>
  <Override PartName="/ppt/ink/ink1159.xml" ContentType="application/inkml+xml"/>
  <Override PartName="/ppt/ink/ink1160.xml" ContentType="application/inkml+xml"/>
  <Override PartName="/ppt/ink/ink1161.xml" ContentType="application/inkml+xml"/>
  <Override PartName="/ppt/ink/ink1162.xml" ContentType="application/inkml+xml"/>
  <Override PartName="/ppt/ink/ink1163.xml" ContentType="application/inkml+xml"/>
  <Override PartName="/ppt/ink/ink1164.xml" ContentType="application/inkml+xml"/>
  <Override PartName="/ppt/ink/ink1165.xml" ContentType="application/inkml+xml"/>
  <Override PartName="/ppt/ink/ink1166.xml" ContentType="application/inkml+xml"/>
  <Override PartName="/ppt/ink/ink1167.xml" ContentType="application/inkml+xml"/>
  <Override PartName="/ppt/ink/ink1168.xml" ContentType="application/inkml+xml"/>
  <Override PartName="/ppt/ink/ink1169.xml" ContentType="application/inkml+xml"/>
  <Override PartName="/ppt/ink/ink1170.xml" ContentType="application/inkml+xml"/>
  <Override PartName="/ppt/ink/ink1171.xml" ContentType="application/inkml+xml"/>
  <Override PartName="/ppt/ink/ink1172.xml" ContentType="application/inkml+xml"/>
  <Override PartName="/ppt/ink/ink1173.xml" ContentType="application/inkml+xml"/>
  <Override PartName="/ppt/ink/ink1174.xml" ContentType="application/inkml+xml"/>
  <Override PartName="/ppt/ink/ink1175.xml" ContentType="application/inkml+xml"/>
  <Override PartName="/ppt/ink/ink1176.xml" ContentType="application/inkml+xml"/>
  <Override PartName="/ppt/ink/ink1177.xml" ContentType="application/inkml+xml"/>
  <Override PartName="/ppt/ink/ink1178.xml" ContentType="application/inkml+xml"/>
  <Override PartName="/ppt/ink/ink1179.xml" ContentType="application/inkml+xml"/>
  <Override PartName="/ppt/ink/ink1180.xml" ContentType="application/inkml+xml"/>
  <Override PartName="/ppt/ink/ink1181.xml" ContentType="application/inkml+xml"/>
  <Override PartName="/ppt/ink/ink1182.xml" ContentType="application/inkml+xml"/>
  <Override PartName="/ppt/ink/ink1183.xml" ContentType="application/inkml+xml"/>
  <Override PartName="/ppt/ink/ink1184.xml" ContentType="application/inkml+xml"/>
  <Override PartName="/ppt/ink/ink1185.xml" ContentType="application/inkml+xml"/>
  <Override PartName="/ppt/ink/ink1186.xml" ContentType="application/inkml+xml"/>
  <Override PartName="/ppt/ink/ink1187.xml" ContentType="application/inkml+xml"/>
  <Override PartName="/ppt/ink/ink1188.xml" ContentType="application/inkml+xml"/>
  <Override PartName="/ppt/ink/ink1189.xml" ContentType="application/inkml+xml"/>
  <Override PartName="/ppt/ink/ink1190.xml" ContentType="application/inkml+xml"/>
  <Override PartName="/ppt/ink/ink1191.xml" ContentType="application/inkml+xml"/>
  <Override PartName="/ppt/ink/ink1192.xml" ContentType="application/inkml+xml"/>
  <Override PartName="/ppt/ink/ink1193.xml" ContentType="application/inkml+xml"/>
  <Override PartName="/ppt/ink/ink1194.xml" ContentType="application/inkml+xml"/>
  <Override PartName="/ppt/ink/ink1195.xml" ContentType="application/inkml+xml"/>
  <Override PartName="/ppt/ink/ink1196.xml" ContentType="application/inkml+xml"/>
  <Override PartName="/ppt/ink/ink1197.xml" ContentType="application/inkml+xml"/>
  <Override PartName="/ppt/ink/ink1198.xml" ContentType="application/inkml+xml"/>
  <Override PartName="/ppt/ink/ink1199.xml" ContentType="application/inkml+xml"/>
  <Override PartName="/ppt/ink/ink1200.xml" ContentType="application/inkml+xml"/>
  <Override PartName="/ppt/ink/ink1201.xml" ContentType="application/inkml+xml"/>
  <Override PartName="/ppt/ink/ink1202.xml" ContentType="application/inkml+xml"/>
  <Override PartName="/ppt/ink/ink1203.xml" ContentType="application/inkml+xml"/>
  <Override PartName="/ppt/ink/ink1204.xml" ContentType="application/inkml+xml"/>
  <Override PartName="/ppt/ink/ink1205.xml" ContentType="application/inkml+xml"/>
  <Override PartName="/ppt/ink/ink1206.xml" ContentType="application/inkml+xml"/>
  <Override PartName="/ppt/ink/ink1207.xml" ContentType="application/inkml+xml"/>
  <Override PartName="/ppt/ink/ink1208.xml" ContentType="application/inkml+xml"/>
  <Override PartName="/ppt/ink/ink1209.xml" ContentType="application/inkml+xml"/>
  <Override PartName="/ppt/ink/ink1210.xml" ContentType="application/inkml+xml"/>
  <Override PartName="/ppt/ink/ink1211.xml" ContentType="application/inkml+xml"/>
  <Override PartName="/ppt/ink/ink1212.xml" ContentType="application/inkml+xml"/>
  <Override PartName="/ppt/ink/ink1213.xml" ContentType="application/inkml+xml"/>
  <Override PartName="/ppt/ink/ink1214.xml" ContentType="application/inkml+xml"/>
  <Override PartName="/ppt/ink/ink1215.xml" ContentType="application/inkml+xml"/>
  <Override PartName="/ppt/ink/ink1216.xml" ContentType="application/inkml+xml"/>
  <Override PartName="/ppt/ink/ink1217.xml" ContentType="application/inkml+xml"/>
  <Override PartName="/ppt/ink/ink1218.xml" ContentType="application/inkml+xml"/>
  <Override PartName="/ppt/ink/ink1219.xml" ContentType="application/inkml+xml"/>
  <Override PartName="/ppt/ink/ink1220.xml" ContentType="application/inkml+xml"/>
  <Override PartName="/ppt/ink/ink1221.xml" ContentType="application/inkml+xml"/>
  <Override PartName="/ppt/ink/ink1222.xml" ContentType="application/inkml+xml"/>
  <Override PartName="/ppt/ink/ink1223.xml" ContentType="application/inkml+xml"/>
  <Override PartName="/ppt/ink/ink1224.xml" ContentType="application/inkml+xml"/>
  <Override PartName="/ppt/ink/ink1225.xml" ContentType="application/inkml+xml"/>
  <Override PartName="/ppt/ink/ink1226.xml" ContentType="application/inkml+xml"/>
  <Override PartName="/ppt/ink/ink1227.xml" ContentType="application/inkml+xml"/>
  <Override PartName="/ppt/ink/ink1228.xml" ContentType="application/inkml+xml"/>
  <Override PartName="/ppt/ink/ink1229.xml" ContentType="application/inkml+xml"/>
  <Override PartName="/ppt/ink/ink1230.xml" ContentType="application/inkml+xml"/>
  <Override PartName="/ppt/ink/ink1231.xml" ContentType="application/inkml+xml"/>
  <Override PartName="/ppt/ink/ink1232.xml" ContentType="application/inkml+xml"/>
  <Override PartName="/ppt/ink/ink1233.xml" ContentType="application/inkml+xml"/>
  <Override PartName="/ppt/ink/ink1234.xml" ContentType="application/inkml+xml"/>
  <Override PartName="/ppt/ink/ink1235.xml" ContentType="application/inkml+xml"/>
  <Override PartName="/ppt/ink/ink1236.xml" ContentType="application/inkml+xml"/>
  <Override PartName="/ppt/ink/ink1237.xml" ContentType="application/inkml+xml"/>
  <Override PartName="/ppt/ink/ink1238.xml" ContentType="application/inkml+xml"/>
  <Override PartName="/ppt/ink/ink1239.xml" ContentType="application/inkml+xml"/>
  <Override PartName="/ppt/ink/ink1240.xml" ContentType="application/inkml+xml"/>
  <Override PartName="/ppt/ink/ink1241.xml" ContentType="application/inkml+xml"/>
  <Override PartName="/ppt/ink/ink1242.xml" ContentType="application/inkml+xml"/>
  <Override PartName="/ppt/ink/ink1243.xml" ContentType="application/inkml+xml"/>
  <Override PartName="/ppt/ink/ink1244.xml" ContentType="application/inkml+xml"/>
  <Override PartName="/ppt/ink/ink1245.xml" ContentType="application/inkml+xml"/>
  <Override PartName="/ppt/ink/ink1246.xml" ContentType="application/inkml+xml"/>
  <Override PartName="/ppt/ink/ink1247.xml" ContentType="application/inkml+xml"/>
  <Override PartName="/ppt/ink/ink1248.xml" ContentType="application/inkml+xml"/>
  <Override PartName="/ppt/ink/ink1249.xml" ContentType="application/inkml+xml"/>
  <Override PartName="/ppt/ink/ink1250.xml" ContentType="application/inkml+xml"/>
  <Override PartName="/ppt/ink/ink1251.xml" ContentType="application/inkml+xml"/>
  <Override PartName="/ppt/ink/ink1252.xml" ContentType="application/inkml+xml"/>
  <Override PartName="/ppt/ink/ink1253.xml" ContentType="application/inkml+xml"/>
  <Override PartName="/ppt/ink/ink1254.xml" ContentType="application/inkml+xml"/>
  <Override PartName="/ppt/ink/ink1255.xml" ContentType="application/inkml+xml"/>
  <Override PartName="/ppt/ink/ink1256.xml" ContentType="application/inkml+xml"/>
  <Override PartName="/ppt/ink/ink1257.xml" ContentType="application/inkml+xml"/>
  <Override PartName="/ppt/ink/ink1258.xml" ContentType="application/inkml+xml"/>
  <Override PartName="/ppt/ink/ink1259.xml" ContentType="application/inkml+xml"/>
  <Override PartName="/ppt/ink/ink1260.xml" ContentType="application/inkml+xml"/>
  <Override PartName="/ppt/ink/ink1261.xml" ContentType="application/inkml+xml"/>
  <Override PartName="/ppt/ink/ink1262.xml" ContentType="application/inkml+xml"/>
  <Override PartName="/ppt/ink/ink1263.xml" ContentType="application/inkml+xml"/>
  <Override PartName="/ppt/ink/ink1264.xml" ContentType="application/inkml+xml"/>
  <Override PartName="/ppt/ink/ink1265.xml" ContentType="application/inkml+xml"/>
  <Override PartName="/ppt/ink/ink1266.xml" ContentType="application/inkml+xml"/>
  <Override PartName="/ppt/ink/ink1267.xml" ContentType="application/inkml+xml"/>
  <Override PartName="/ppt/ink/ink1268.xml" ContentType="application/inkml+xml"/>
  <Override PartName="/ppt/ink/ink1269.xml" ContentType="application/inkml+xml"/>
  <Override PartName="/ppt/ink/ink1270.xml" ContentType="application/inkml+xml"/>
  <Override PartName="/ppt/ink/ink1271.xml" ContentType="application/inkml+xml"/>
  <Override PartName="/ppt/ink/ink1272.xml" ContentType="application/inkml+xml"/>
  <Override PartName="/ppt/ink/ink1273.xml" ContentType="application/inkml+xml"/>
  <Override PartName="/ppt/ink/ink1274.xml" ContentType="application/inkml+xml"/>
  <Override PartName="/ppt/ink/ink1275.xml" ContentType="application/inkml+xml"/>
  <Override PartName="/ppt/ink/ink1276.xml" ContentType="application/inkml+xml"/>
  <Override PartName="/ppt/ink/ink1277.xml" ContentType="application/inkml+xml"/>
  <Override PartName="/ppt/ink/ink1278.xml" ContentType="application/inkml+xml"/>
  <Override PartName="/ppt/ink/ink1279.xml" ContentType="application/inkml+xml"/>
  <Override PartName="/ppt/ink/ink1280.xml" ContentType="application/inkml+xml"/>
  <Override PartName="/ppt/ink/ink1281.xml" ContentType="application/inkml+xml"/>
  <Override PartName="/ppt/ink/ink1282.xml" ContentType="application/inkml+xml"/>
  <Override PartName="/ppt/ink/ink1283.xml" ContentType="application/inkml+xml"/>
  <Override PartName="/ppt/ink/ink1284.xml" ContentType="application/inkml+xml"/>
  <Override PartName="/ppt/ink/ink1285.xml" ContentType="application/inkml+xml"/>
  <Override PartName="/ppt/ink/ink1286.xml" ContentType="application/inkml+xml"/>
  <Override PartName="/ppt/ink/ink1287.xml" ContentType="application/inkml+xml"/>
  <Override PartName="/ppt/ink/ink1288.xml" ContentType="application/inkml+xml"/>
  <Override PartName="/ppt/ink/ink1289.xml" ContentType="application/inkml+xml"/>
  <Override PartName="/ppt/ink/ink1290.xml" ContentType="application/inkml+xml"/>
  <Override PartName="/ppt/ink/ink1291.xml" ContentType="application/inkml+xml"/>
  <Override PartName="/ppt/ink/ink1292.xml" ContentType="application/inkml+xml"/>
  <Override PartName="/ppt/ink/ink1293.xml" ContentType="application/inkml+xml"/>
  <Override PartName="/ppt/ink/ink1294.xml" ContentType="application/inkml+xml"/>
  <Override PartName="/ppt/ink/ink1295.xml" ContentType="application/inkml+xml"/>
  <Override PartName="/ppt/ink/ink1296.xml" ContentType="application/inkml+xml"/>
  <Override PartName="/ppt/ink/ink1297.xml" ContentType="application/inkml+xml"/>
  <Override PartName="/ppt/ink/ink1298.xml" ContentType="application/inkml+xml"/>
  <Override PartName="/ppt/ink/ink1299.xml" ContentType="application/inkml+xml"/>
  <Override PartName="/ppt/ink/ink1300.xml" ContentType="application/inkml+xml"/>
  <Override PartName="/ppt/ink/ink1301.xml" ContentType="application/inkml+xml"/>
  <Override PartName="/ppt/ink/ink1302.xml" ContentType="application/inkml+xml"/>
  <Override PartName="/ppt/ink/ink1303.xml" ContentType="application/inkml+xml"/>
  <Override PartName="/ppt/ink/ink1304.xml" ContentType="application/inkml+xml"/>
  <Override PartName="/ppt/ink/ink1305.xml" ContentType="application/inkml+xml"/>
  <Override PartName="/ppt/ink/ink1306.xml" ContentType="application/inkml+xml"/>
  <Override PartName="/ppt/ink/ink1307.xml" ContentType="application/inkml+xml"/>
  <Override PartName="/ppt/ink/ink1308.xml" ContentType="application/inkml+xml"/>
  <Override PartName="/ppt/ink/ink1309.xml" ContentType="application/inkml+xml"/>
  <Override PartName="/ppt/ink/ink1310.xml" ContentType="application/inkml+xml"/>
  <Override PartName="/ppt/ink/ink1311.xml" ContentType="application/inkml+xml"/>
  <Override PartName="/ppt/ink/ink1312.xml" ContentType="application/inkml+xml"/>
  <Override PartName="/ppt/ink/ink1313.xml" ContentType="application/inkml+xml"/>
  <Override PartName="/ppt/ink/ink1314.xml" ContentType="application/inkml+xml"/>
  <Override PartName="/ppt/ink/ink1315.xml" ContentType="application/inkml+xml"/>
  <Override PartName="/ppt/ink/ink1316.xml" ContentType="application/inkml+xml"/>
  <Override PartName="/ppt/ink/ink1317.xml" ContentType="application/inkml+xml"/>
  <Override PartName="/ppt/ink/ink1318.xml" ContentType="application/inkml+xml"/>
  <Override PartName="/ppt/ink/ink1319.xml" ContentType="application/inkml+xml"/>
  <Override PartName="/ppt/ink/ink1320.xml" ContentType="application/inkml+xml"/>
  <Override PartName="/ppt/ink/ink1321.xml" ContentType="application/inkml+xml"/>
  <Override PartName="/ppt/ink/ink1322.xml" ContentType="application/inkml+xml"/>
  <Override PartName="/ppt/ink/ink1323.xml" ContentType="application/inkml+xml"/>
  <Override PartName="/ppt/ink/ink1324.xml" ContentType="application/inkml+xml"/>
  <Override PartName="/ppt/ink/ink1325.xml" ContentType="application/inkml+xml"/>
  <Override PartName="/ppt/ink/ink1326.xml" ContentType="application/inkml+xml"/>
  <Override PartName="/ppt/ink/ink1327.xml" ContentType="application/inkml+xml"/>
  <Override PartName="/ppt/ink/ink1328.xml" ContentType="application/inkml+xml"/>
  <Override PartName="/ppt/ink/ink1329.xml" ContentType="application/inkml+xml"/>
  <Override PartName="/ppt/ink/ink1330.xml" ContentType="application/inkml+xml"/>
  <Override PartName="/ppt/ink/ink1331.xml" ContentType="application/inkml+xml"/>
  <Override PartName="/ppt/ink/ink1332.xml" ContentType="application/inkml+xml"/>
  <Override PartName="/ppt/ink/ink1333.xml" ContentType="application/inkml+xml"/>
  <Override PartName="/ppt/ink/ink1334.xml" ContentType="application/inkml+xml"/>
  <Override PartName="/ppt/ink/ink1335.xml" ContentType="application/inkml+xml"/>
  <Override PartName="/ppt/ink/ink1336.xml" ContentType="application/inkml+xml"/>
  <Override PartName="/ppt/ink/ink1337.xml" ContentType="application/inkml+xml"/>
  <Override PartName="/ppt/ink/ink1338.xml" ContentType="application/inkml+xml"/>
  <Override PartName="/ppt/ink/ink1339.xml" ContentType="application/inkml+xml"/>
  <Override PartName="/ppt/ink/ink1340.xml" ContentType="application/inkml+xml"/>
  <Override PartName="/ppt/ink/ink1341.xml" ContentType="application/inkml+xml"/>
  <Override PartName="/ppt/ink/ink1342.xml" ContentType="application/inkml+xml"/>
  <Override PartName="/ppt/ink/ink1343.xml" ContentType="application/inkml+xml"/>
  <Override PartName="/ppt/ink/ink1344.xml" ContentType="application/inkml+xml"/>
  <Override PartName="/ppt/ink/ink1345.xml" ContentType="application/inkml+xml"/>
  <Override PartName="/ppt/ink/ink1346.xml" ContentType="application/inkml+xml"/>
  <Override PartName="/ppt/ink/ink1347.xml" ContentType="application/inkml+xml"/>
  <Override PartName="/ppt/ink/ink1348.xml" ContentType="application/inkml+xml"/>
  <Override PartName="/ppt/ink/ink1349.xml" ContentType="application/inkml+xml"/>
  <Override PartName="/ppt/ink/ink1350.xml" ContentType="application/inkml+xml"/>
  <Override PartName="/ppt/ink/ink1351.xml" ContentType="application/inkml+xml"/>
  <Override PartName="/ppt/ink/ink1352.xml" ContentType="application/inkml+xml"/>
  <Override PartName="/ppt/ink/ink1353.xml" ContentType="application/inkml+xml"/>
  <Override PartName="/ppt/ink/ink1354.xml" ContentType="application/inkml+xml"/>
  <Override PartName="/ppt/ink/ink1355.xml" ContentType="application/inkml+xml"/>
  <Override PartName="/ppt/ink/ink1356.xml" ContentType="application/inkml+xml"/>
  <Override PartName="/ppt/ink/ink1357.xml" ContentType="application/inkml+xml"/>
  <Override PartName="/ppt/ink/ink1358.xml" ContentType="application/inkml+xml"/>
  <Override PartName="/ppt/ink/ink1359.xml" ContentType="application/inkml+xml"/>
  <Override PartName="/ppt/ink/ink1360.xml" ContentType="application/inkml+xml"/>
  <Override PartName="/ppt/ink/ink1361.xml" ContentType="application/inkml+xml"/>
  <Override PartName="/ppt/ink/ink1362.xml" ContentType="application/inkml+xml"/>
  <Override PartName="/ppt/ink/ink1363.xml" ContentType="application/inkml+xml"/>
  <Override PartName="/ppt/ink/ink1364.xml" ContentType="application/inkml+xml"/>
  <Override PartName="/ppt/ink/ink1365.xml" ContentType="application/inkml+xml"/>
  <Override PartName="/ppt/ink/ink1366.xml" ContentType="application/inkml+xml"/>
  <Override PartName="/ppt/ink/ink1367.xml" ContentType="application/inkml+xml"/>
  <Override PartName="/ppt/ink/ink136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0" d="100"/>
          <a:sy n="80" d="100"/>
        </p:scale>
        <p:origin x="78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08.464"/>
    </inkml:context>
    <inkml:brush xml:id="br0">
      <inkml:brushProperty name="width" value="0.035" units="cm"/>
      <inkml:brushProperty name="height" value="0.035" units="cm"/>
    </inkml:brush>
  </inkml:definitions>
  <inkml:trace contextRef="#ctx0" brushRef="#br0">786 35 8009,'-9'-2'659,"7"2"-435,-1 0 0,1-1-1,0 1 1,-1-1-1,1 0 1,0 0-1,0 0 1,0 0 0,0 0-1,0 0 1,0 0-1,0-1 1,0 1 0,0-1-1,-2-2 1,3 3 30,-1-1 1,0 1-1,0-1 1,0 1-1,0 0 1,0 0 0,0 0-1,-1 0 1,1 0-1,0 1 1,0-1-1,-1 0 1,1 1-1,0 0 1,-1 0-1,-3 0 1,-44 3 2238,40-2-1941,-8 2-28,-1 0 0,1 2 0,-1 0 0,2 1 0,-1 1 0,1 1 0,0 0 0,-17 12 0,9-4 36,0 2 0,1 1 0,1 0 0,-29 33 0,35-31-284,0 1 0,2 1-1,0 0 1,2 2-1,-14 31 1,-41 133 631,28-54-389,6 2 0,-29 255 1,60-351-482,1 0 1,2 0 0,2 1 0,2-1 0,2 0 0,1-1 0,2 0 0,15 40-1,-16-60-26,0 0 0,1-1-1,0 0 1,2-1-1,0 0 1,2 0-1,0-1 1,0-1-1,2 0 1,0-1-1,0-1 1,1 0 0,1-1-1,1-1 1,0-1-1,0 0 1,25 10-1,-15-11-25,0-2 0,0 0 0,1-2 0,0-1 1,0-1-1,0-2 0,0-1 0,0-1 0,46-6 0,-24-1-10,0-3 0,-1-2 1,0-2-1,73-32 1,-94 32 19,0 0 0,-1-2 0,0-2 1,-2 0-1,0-2 0,-1 0 1,-1-2-1,-1-1 0,-1-1 1,21-29-1,-21 21-5,0-2 0,-2 0 0,-2-1 0,-1 0 0,-2-2 0,-2 0-1,18-75 1,-24 73 0,-1 0 1,-2 1-1,-2-2 0,-2 1 0,-1 0 0,-2 0 0,-2 0 0,-9-38 0,6 46 3,-1 0 0,-2 1 0,-1 0 0,-1 1 0,-1 1 0,-2 0 0,0 1-1,-2 0 1,-2 2 0,-27-30 0,18 26 18,-2 2-1,-1 1 1,-1 1-1,-1 1 0,-60-30 1,65 40-237,0 1 0,0 2-1,-1 1 1,-1 1 0,0 1 0,0 2 0,-63-4-1,76 10-366,1 2 0,-1 0 0,0 0 0,0 2 0,-22 7 0,14-2-1905,1 1 1,-34 18-1,53-25 1442,0 0 0,0 1 1,1-1-1,0 1 0,-7 7 1,-8 17-8037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12.110"/>
    </inkml:context>
    <inkml:brush xml:id="br0">
      <inkml:brushProperty name="width" value="0.035" units="cm"/>
      <inkml:brushProperty name="height" value="0.035" units="cm"/>
    </inkml:brush>
  </inkml:definitions>
  <inkml:trace contextRef="#ctx0" brushRef="#br0">15 128 6973,'0'0'101,"-1"1"1,0-1-1,1 0 1,-1 0-1,1 0 1,-1 0-1,0 0 1,1 0-1,-1 0 1,0 0-1,1 0 1,-1 0-1,0 0 1,1 0-1,-1 0 1,0 0-1,1-1 1,-1 1-1,1 0 1,-1 0 0,1-1-1,-2 1 1,9-10 2220,-3 7-1895,1 0 1,-1 0-1,1 0 1,0 0 0,9-2-1,64-16 1693,113-15 0,86 7-1184,-267 28-905,193-9 330,-177 11-312,-1 0 0,0 2 0,1 0 0,-1 2 0,46 15 0,-66-18-30,0 0 0,0 1 0,0 0 1,0 0-1,0 0 0,0 1 0,-1 0 1,1 0-1,-1 0 0,0 0 1,-1 0-1,1 1 0,-1 0 0,0 0 1,0 0-1,0 0 0,3 9 0,-3-5-244,0-1-1,-1 0 1,-1 1-1,0-1 1,0 1-1,0-1 1,-1 1-1,0-1 0,-1 1 1,-2 14-1,-9 58-8418,11-60 2350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29.846"/>
    </inkml:context>
    <inkml:brush xml:id="br0">
      <inkml:brushProperty name="width" value="0.035" units="cm"/>
      <inkml:brushProperty name="height" value="0.035" units="cm"/>
    </inkml:brush>
  </inkml:definitions>
  <inkml:trace contextRef="#ctx0" brushRef="#br0">1 514 3720,'34'5'665,"-27"-4"-82,22 2 1878,-22 2 866,-18 3 940,19-9-2659,27-5-379,43-8-828,-69 12-381,224-50 977,-200 43-833,-17 6 1,0-1 1,-1-1-1,1 0 0,-1-1 0,0-1 0,27-17 0,17-20 505,-55 40-617,0 1 0,0-1 0,0-1 0,0 1 0,-1 0 0,0-1 0,1 0 0,-2 0 0,1 0 0,-1 0 0,3-6 0,-4 8-31,0 1 0,-1-1 0,1 1 0,-1-1 0,0 0 0,1 1 0,-1-1 0,0 0 0,0 0 0,-1 1 0,1-1 0,-1 0 0,1 1-1,-1-1 1,0 1 0,0-1 0,0 1 0,-2-5 0,1 6-12,1-1 0,0 1 0,-1-1 0,0 1 0,1 0-1,-1 0 1,0 0 0,1 0 0,-1 0 0,0 0 0,0 0 0,0 1-1,0-1 1,0 0 0,0 1 0,0 0 0,0-1 0,0 1-1,0 0 1,0 0 0,0 0 0,0 1 0,0-1 0,0 0 0,0 1-1,0-1 1,0 1 0,-3 1 0,-5 2-2,1 0 0,0 0 0,1 1 0,-12 8 0,4-1 4,1 0 0,1 2 0,0 0 0,0 0-1,2 1 1,0 1 0,1 0 0,0 1 0,1 0-1,1 0 1,1 1 0,0 0 0,1 1 0,2 0-1,-1 0 1,-4 37 0,10-49-10,-1 1 1,1 0-1,0-1 1,0 1-1,1-1 1,0 1-1,0 0 0,1-1 1,0 0-1,1 1 1,-1-1-1,1 0 0,1 0 1,4 8-1,-2-7-1,0-1 0,1 1-1,-1-1 1,2 0 0,-1-1-1,1 1 1,0-1 0,0-1 0,16 9-1,4-2 3,1-2-1,0 0 0,0-2 1,1-1-1,0-1 1,33 1-1,-3-2 1,0-2-1,1-3 1,-1-3-1,0-2 1,0-3 0,92-25-1,-114 23-3,-1-3-1,0 0 1,-1-3 0,-1-1-1,0-1 1,-2-2 0,0-2-1,-1 0 1,-1-3 0,-2 0-1,33-36 1,-39 35 56,-1-1 0,-2 0 0,0-2 1,-2 0-1,25-55 0,-19 24 1250,31-124 1,-54 181-1185,-1-1 0,1 1 0,-1 0 0,0-1 0,0 1 0,0-1 0,-1 1 0,1-1 0,-1 1 0,0-1 0,-1-3 1,2 6-98,0 0 0,-1 1 1,1-1-1,0 1 1,-1-1-1,1 1 1,-1-1-1,1 1 1,0-1-1,-1 1 0,1-1 1,-1 1-1,1-1 1,-1 1-1,1 0 1,-1-1-1,0 1 0,1 0 1,-1-1-1,1 1 1,-1 0-1,0 0 1,1 0-1,-1-1 0,0 1 1,1 0-1,-1 0 1,0 0-1,1 0 1,-1 0-1,0 0 1,1 1-1,-1-1 0,0 0 1,1 0-1,-1 0 1,0 1-1,1-1 1,-1 0-1,1 0 0,-1 1 1,1-1-1,-1 1 1,1-1-1,-1 0 1,1 1-1,-1-1 1,1 1-1,-1-1 0,1 1 1,-1 1-1,-9 9 190,1 1 1,0 0-1,0 0 0,2 1 0,-1 0 0,2 0 1,0 1-1,0 0 0,-5 22 0,0 8 79,-10 84-1,19-106-680,1 0 1,1 1-1,1-1 0,1 0 0,0 0 0,7 23 0,-5-29-764,1-1 0,1 0 0,11 23 0,-12-28-667,2 0 0,-1 0 0,1 0 1,1-1-1,10 12 0,5-1-8263</inkml:trace>
</inkml:ink>
</file>

<file path=ppt/ink/ink1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07.247"/>
    </inkml:context>
    <inkml:brush xml:id="br0">
      <inkml:brushProperty name="width" value="0.035" units="cm"/>
      <inkml:brushProperty name="height" value="0.035" units="cm"/>
    </inkml:brush>
  </inkml:definitions>
  <inkml:trace contextRef="#ctx0" brushRef="#br0">0 24 3064,'10'-14'224,"25"8"-1204,9 3 280</inkml:trace>
</inkml:ink>
</file>

<file path=ppt/ink/ink1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09.888"/>
    </inkml:context>
    <inkml:brush xml:id="br0">
      <inkml:brushProperty name="width" value="0.035" units="cm"/>
      <inkml:brushProperty name="height" value="0.035" units="cm"/>
    </inkml:brush>
  </inkml:definitions>
  <inkml:trace contextRef="#ctx0" brushRef="#br0">0 107 4120,'0'0'12111,"2"-2"-11814,37-29 1093,-34 28-1515,-3 1 386,1 1-179,8-2 269,-1-1-1,0 0 0,14-8 0,-22 11 264,-1 3-424,6 18 37,0 1 1,-2-1 0,-1 1 0,-1 0-1,1 24 1,0-14 69,10 51 0,-6-50-54,1-1-1,2 0 0,1-1 0,29 53 0,-35-73-138,0-1 0,1 1-1,1-1 1,0-1 0,0 0-1,0 0 1,1 0-1,0-1 1,1 0 0,-1-1-1,1 0 1,1-1 0,-1 0-1,1 0 1,0-1-1,0 0 1,14 2 0,-3-3-3,1 0 0,0-2 1,0 0-1,0-2 0,0 0 1,0-2-1,27-6 1,7-5 1,89-34 0,-50 10-790,-1-5 1,-2-5-1,95-63 0,-106 57-542,95-62-2706,-61 39-1778,3-6-4074</inkml:trace>
</inkml:ink>
</file>

<file path=ppt/ink/ink1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10.263"/>
    </inkml:context>
    <inkml:brush xml:id="br0">
      <inkml:brushProperty name="width" value="0.035" units="cm"/>
      <inkml:brushProperty name="height" value="0.035" units="cm"/>
    </inkml:brush>
  </inkml:definitions>
  <inkml:trace contextRef="#ctx0" brushRef="#br0">6 1 8701,'0'0'4406,"0"3"-3348,8 90 2537,-4-59-2857,-1 45 0,-13 56 304,4-75-582,1 68 0,5-121-411,1 0 1,0 1 0,0-1-1,0 0 1,1 1-1,0-1 1,0 0-1,1 0 1,3 7-1,-3-10-20,0 0 0,-1 0 0,1-1 0,0 1 0,1-1-1,-1 0 1,1 1 0,0-2 0,-1 1 0,1 0 0,0-1-1,1 1 1,-1-1 0,0 0 0,9 2 0,2-1 24,0 0 1,1 0 0,-1-2-1,1 0 1,-1-1 0,1 0 0,24-4-1,3-3 7,63-19-1,-1-8-678,-3-4 0,157-82-1,173-143-9797,-299 174 2973</inkml:trace>
</inkml:ink>
</file>

<file path=ppt/ink/ink1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12.953"/>
    </inkml:context>
    <inkml:brush xml:id="br0">
      <inkml:brushProperty name="width" value="0.035" units="cm"/>
      <inkml:brushProperty name="height" value="0.035" units="cm"/>
    </inkml:brush>
  </inkml:definitions>
  <inkml:trace contextRef="#ctx0" brushRef="#br0">29 10 6429,'8'-9'7217,"-12"9"-3378,-2 2-5455,1-1-1927,-16 5-5799</inkml:trace>
</inkml:ink>
</file>

<file path=ppt/ink/ink1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15.233"/>
    </inkml:context>
    <inkml:brush xml:id="br0">
      <inkml:brushProperty name="width" value="0.035" units="cm"/>
      <inkml:brushProperty name="height" value="0.035" units="cm"/>
    </inkml:brush>
  </inkml:definitions>
  <inkml:trace contextRef="#ctx0" brushRef="#br0">26 1 3264,'-25'23'10592,"35"-12"-10104,-9-9-436,1-1-1,-1 1 1,1 0 0,-1-1-1,1 1 1,-1-1 0,1 0-1,0 0 1,0 0-1,0 1 1,0-2 0,0 1-1,0 0 1,0 0 0,0-1-1,4 2 1,50 10 320,43 7 36,79 12-276,-35 0-40,64 10-1,107-8-64,-232-27 17,-4 1 11,279 20 25,-147-18 303,31 9-323,-153-9 16,94-1-1,4-4 161,-39 0-31,-47 0-33,-58-1-48,71-4-1,-87 0-135,-1 1 1,1 1-1,39 6 1,-7 0 18,169 25 101,-42-4 240,58-11 28,-14-11-198,-179-2-134,-38-3-64,0 0 0,0 0-1,20-2 1,-22 0 21,0 0-1,0 1 1,0 1-1,18 2 1,28 1-48,-29-4 145,43 5-1,-12 0-26,512-6 591,-307-8-533,-75 14-68,-154-3-74,122-1-27,-95-4 53,114-21-1,14-1 48,-136 21-427,21-1 633,-49 5-3867,1 1-3460</inkml:trace>
</inkml:ink>
</file>

<file path=ppt/ink/ink1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21.811"/>
    </inkml:context>
    <inkml:brush xml:id="br0">
      <inkml:brushProperty name="width" value="0.035" units="cm"/>
      <inkml:brushProperty name="height" value="0.035" units="cm"/>
    </inkml:brush>
  </inkml:definitions>
  <inkml:trace contextRef="#ctx0" brushRef="#br0">1 40 11673,'26'-12'2070,"-20"9"1377,-7 2-3306,1 0 1,0 0-1,0 0 0,0 0 0,0 0 0,0 0 0,0 0 0,0 0 1,0 0-1,1 0 0,-1 0 0,0 0 0,1 0 0,-1 0 1,0 1-1,1-1 0,-1 0 0,1 0 0,0 0 0,-1 0 0,1 0 1,0 1-1,-1-1 0,2-1 0,-1 2-20,0 0 0,0 0 1,1 0-1,-1 0 0,0 0 0,0 0 0,0 0 1,0 1-1,0-1 0,0 0 0,0 1 0,0-1 0,-1 1 1,1-1-1,0 1 0,0-1 0,0 1 0,0-1 1,1 2-1,3 3 220,1 1 0,-1-1 1,0 1-1,0 0 0,7 11 0,147 295 3042,39 70-2467,-179-349-866,2-1 0,1-1 0,1-1 0,2-1 1,0-1-1,2-1 0,57 43 0,-73-63 6,0-1 0,0-1 0,0 0 0,1 0 0,-1-1 0,1 0 0,0-1 0,0-1-1,1 1 1,-1-2 0,1 0 0,-1-1 0,0 0 0,1-1 0,-1 0 0,1-1 0,-1 0 0,0-1 0,12-4 0,11-5 136,-1-2 0,-1-2 0,0 0 0,-1-3 0,35-25 0,-25 12-196,-1-2 0,-2-2 0,-1-1 0,-3-2 0,0-2-1,-3-1 1,-1-1 0,26-51 0,-34 55-1216,-6 13-58,15-36 0,-20 32-3601,-5-2-3941</inkml:trace>
</inkml:ink>
</file>

<file path=ppt/ink/ink1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22.016"/>
    </inkml:context>
    <inkml:brush xml:id="br0">
      <inkml:brushProperty name="width" value="0.035" units="cm"/>
      <inkml:brushProperty name="height" value="0.035" units="cm"/>
    </inkml:brush>
  </inkml:definitions>
  <inkml:trace contextRef="#ctx0" brushRef="#br0">950 0 15057,'4'0'4422,"-14"4"-1494,-33 9-138,-20 8-984,30-7-1400,2 2 0,0 1 0,0 1 0,2 2 0,0 1 0,2 1 0,-38 39 0,-155 200-2915,161-185 1029,13-18 107,-64 83-3028,43-44-2224,8-2-4254</inkml:trace>
</inkml:ink>
</file>

<file path=ppt/ink/ink1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25.041"/>
    </inkml:context>
    <inkml:brush xml:id="br0">
      <inkml:brushProperty name="width" value="0.035" units="cm"/>
      <inkml:brushProperty name="height" value="0.035" units="cm"/>
    </inkml:brush>
  </inkml:definitions>
  <inkml:trace contextRef="#ctx0" brushRef="#br0">1 25 5208,'0'-1'189,"0"0"0,0 0-1,0 0 1,0 0 0,1 0-1,-1 0 1,1 0 0,-1 0-1,1 0 1,-1 0 0,1 0-1,-1 0 1,1 0-1,0 0 1,-1 0 0,1 0-1,0 0 1,0 1 0,0-1-1,0 0 1,0 1 0,0-1-1,-1 1 1,2-1-1,-1 1 1,0-1 0,0 1-1,0 0 1,0-1 0,0 1-1,0 0 1,0 0 0,2 0-1,47 0 5655,-29 1-7174,346-2 780,-177 2-1999,-82 0-1359,0 1-2231</inkml:trace>
</inkml:ink>
</file>

<file path=ppt/ink/ink1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28.674"/>
    </inkml:context>
    <inkml:brush xml:id="br0">
      <inkml:brushProperty name="width" value="0.035" units="cm"/>
      <inkml:brushProperty name="height" value="0.035" units="cm"/>
    </inkml:brush>
  </inkml:definitions>
  <inkml:trace contextRef="#ctx0" brushRef="#br0">1 2814 3784,'0'0'3897,"0"3"-3861,0 0-27,1-1-1,-1 1 0,1-1 0,-1 1 0,1-1 0,0 1 1,0-1-1,0 0 0,0 0 0,1 1 0,-1-1 0,0 0 1,1 0-1,0 0 0,-1 0 0,1-1 0,0 1 1,0 0-1,0-1 0,0 1 0,0-1 0,0 0 0,1 0 1,-1 0-1,0 0 0,1 0 0,-1 0 0,1 0 1,-1-1-1,1 1 0,-1-1 0,1 0 0,2 0 0,69 4 185,-16-1-61,109 19 1,-122-13-81,-20-5-45,0 2 1,0 1-1,0 1 0,36 16 0,43 20 8,-79-35 3,0 0-1,42 7 1,-47-12-14,30 4 22,1-2 0,92-1 0,67-18-12,-19 0-43,-94 5 92,-17 2-165,-1 4 0,1 3 0,-1 4 0,130 24 0,-59-4 56,161 6 1,219-11 183,-4 27-1030,801 13 1180,-201-49-331,-352 64 86,-386-30-210,-117-26 162,275-15 1,-12-17-411,123 5 404,27 0 452,-327 6-201,635 78 0,8-3-221,-635-57-32,-212-12 144,194-21-1,150-44 312,-473 58-431,47-9 257,-1-3 0,0-3 0,120-49 0,-145 45-168,0-2 1,49-35-1,-13 7-56,-24 17-36,53-31-26,-49 32-28,100-76 0,-130 84 48,-1-1 1,-1-1 0,-2-1-1,0-2 1,23-37 0,-11 11-100,36-50 156,21-27 78,-78 113-129,-1-1 1,-1-1-1,-1-1 1,-1 0-1,-1-1 1,-1 0-1,-1-1 0,-1 0 1,-2-1-1,0 0 1,6-53-1,2-123-30,-11 161-73,1 1 1,2 0 0,18-56 0,80-196-11,-51 150 58,-44 119 13,1 1 0,1 0 1,1 1-1,0 1 0,2 0 0,1 0 0,0 2 1,33-29-1,-44 43-2,0-1 0,-1 0-1,1 0 1,-2-1 0,1 1 0,-1-1 0,0 0 0,0 0 0,-1-1-1,1 1 1,-2-1 0,1 1 0,-1-1 0,-1 0 0,1 0 0,-1-8-1,0-11 0,-2 1 0,-1 0 0,-8-42 0,6 46 33,0-1 1,2 1-1,0 0 0,1-1 1,4-30-1,2 10 41,-5 34-31,1-1 0,0 1 1,0-1-1,1 1 0,0 0 0,1 0 0,0 0 0,0 0 1,9-15-1,1 3-119,-1-1 0,-1 0 0,0-1 0,-2 0 0,-1 0-1,8-39 1,-15 54 129,-1-1 0,0 0 0,0 0-1,-1 0 1,-1 0 0,1 0 0,-6-15-1,-1-9 103,7 29-110,0-1-1,1 0 1,-1 1-1,1-1 1,0 0-1,0 0 0,1 1 1,-1-1-1,1 0 1,0 1-1,1-1 1,-1 1-1,4-8 0,-4 9-34,2 2-35,-1-2 38,2-1 17,22-1-199,-18 5 185,-1 0-1,1 0 0,-1 1 0,1 0 0,-1 0 1,0 1-1,1 0 0,12 5 0,-1 0 22,-16-6 81,-2 0-66,1 0 0,-1 1 0,1-1-1,0 0 1,0 0 0,-1 0 0,1 0 0,0 0 0,0 0 0,0-1-1,0 1 1,0-1 0,3 1 0,27-8-213,-29 6 51,0 2-227,55 15-990,-55-15 886</inkml:trace>
</inkml:ink>
</file>

<file path=ppt/ink/ink1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28.954"/>
    </inkml:context>
    <inkml:brush xml:id="br0">
      <inkml:brushProperty name="width" value="0.035" units="cm"/>
      <inkml:brushProperty name="height" value="0.035" units="cm"/>
    </inkml:brush>
  </inkml:definitions>
  <inkml:trace contextRef="#ctx0" brushRef="#br0">3 78 1736,'-3'-40'64,"13"20"-684,-1 3 216</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29.990"/>
    </inkml:context>
    <inkml:brush xml:id="br0">
      <inkml:brushProperty name="width" value="0.035" units="cm"/>
      <inkml:brushProperty name="height" value="0.035" units="cm"/>
    </inkml:brush>
  </inkml:definitions>
  <inkml:trace contextRef="#ctx0" brushRef="#br0">0 300 12933,'13'-9'2132,"19"-11"-163,12-2 15,4 4-252,9 1-380,115-17 600,-55 17-1800,23-3-456,12-9-764,13-2-956,4-3-1420,15 8-1701,16 3-4092</inkml:trace>
</inkml:ink>
</file>

<file path=ppt/ink/ink1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29.127"/>
    </inkml:context>
    <inkml:brush xml:id="br0">
      <inkml:brushProperty name="width" value="0.035" units="cm"/>
      <inkml:brushProperty name="height" value="0.035" units="cm"/>
    </inkml:brush>
  </inkml:definitions>
  <inkml:trace contextRef="#ctx0" brushRef="#br0">159 401 2704,'23'-115'1784,"-21"104"-1664,0 0-1,0 0 1,-1 0 0,0-1-1,-1 1 1,-1 0-1,-3-22 1,2 26-128,0 0 0,-1 0 0,0 0 0,0 0 0,-1 1 0,1-1 0,-2 1 0,1 0 0,-1 0 0,0 0 0,0 1 0,0 0 0,-8-6-1,-9-6-905,-47-28 0,38 26 394</inkml:trace>
</inkml:ink>
</file>

<file path=ppt/ink/ink10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30.635"/>
    </inkml:context>
    <inkml:brush xml:id="br0">
      <inkml:brushProperty name="width" value="0.035" units="cm"/>
      <inkml:brushProperty name="height" value="0.035" units="cm"/>
    </inkml:brush>
  </inkml:definitions>
  <inkml:trace contextRef="#ctx0" brushRef="#br0">381 0 3832,'0'0'2983,"0"3"-2848,1 19 42,0-12-94,-1-1 1,0 0-1,0 0 0,-1 0 1,-1 0-1,-3 17 1,-34 83 107,11-37-126,4 2 1,-19 101-1,23 1-33,1 232-1,10-116-65,-79 547-945,-6-290-2445,83-480 2684</inkml:trace>
</inkml:ink>
</file>

<file path=ppt/ink/ink10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35.610"/>
    </inkml:context>
    <inkml:brush xml:id="br0">
      <inkml:brushProperty name="width" value="0.035" units="cm"/>
      <inkml:brushProperty name="height" value="0.035" units="cm"/>
    </inkml:brush>
  </inkml:definitions>
  <inkml:trace contextRef="#ctx0" brushRef="#br0">1 41 6613,'0'0'7440,"10"-9"-6760,2 0-520,17 4-388,31 2-516,4-9-588,18 10-2340,20 2-2261</inkml:trace>
</inkml:ink>
</file>

<file path=ppt/ink/ink10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22.311"/>
    </inkml:context>
    <inkml:brush xml:id="br0">
      <inkml:brushProperty name="width" value="0.035" units="cm"/>
      <inkml:brushProperty name="height" value="0.035" units="cm"/>
    </inkml:brush>
  </inkml:definitions>
  <inkml:trace contextRef="#ctx0" brushRef="#br0">26 177 15193,'7'-31'2745,"-20"14"-381,0-1-356,10 1-316,0 0-340,6 0-320,3 3-248,23-1-435,19-5-834,-1 15-407,7-1-552,3 9-728,4 3-492,-4 5-3241,-6 9-5068</inkml:trace>
</inkml:ink>
</file>

<file path=ppt/ink/ink10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22.438"/>
    </inkml:context>
    <inkml:brush xml:id="br0">
      <inkml:brushProperty name="width" value="0.035" units="cm"/>
      <inkml:brushProperty name="height" value="0.035" units="cm"/>
    </inkml:brush>
  </inkml:definitions>
  <inkml:trace contextRef="#ctx0" brushRef="#br0">1 187 11145,'19'-6'2340,"-29"-3"-324,29 1-279,1 5-325,8-9-352,26-5-244,-3 3-384,12-3-584,7-3-748,13 0-696,12 0-705,3-3-2379,14 6-3665</inkml:trace>
</inkml:ink>
</file>

<file path=ppt/ink/ink10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22.606"/>
    </inkml:context>
    <inkml:brush xml:id="br0">
      <inkml:brushProperty name="width" value="0.035" units="cm"/>
      <inkml:brushProperty name="height" value="0.035" units="cm"/>
    </inkml:brush>
  </inkml:definitions>
  <inkml:trace contextRef="#ctx0" brushRef="#br0">267 1 14093,'0'0'5317,"-12"20"-2713,-20 42 2472,19-22-3023,-3 6-373,4 11-336,-7 6-744,0 9-600,3 2 0,-3 9 0,0 0-1136,-7 2-1428,7 4 463,0 5-5795,-6 6-8190</inkml:trace>
</inkml:ink>
</file>

<file path=ppt/ink/ink10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22.778"/>
    </inkml:context>
    <inkml:brush xml:id="br0">
      <inkml:brushProperty name="width" value="0.035" units="cm"/>
      <inkml:brushProperty name="height" value="0.035" units="cm"/>
    </inkml:brush>
  </inkml:definitions>
  <inkml:trace contextRef="#ctx0" brushRef="#br0">41 15 19758,'0'0'8337,"-16"-9"-7317,4 4-548,5 22-9153,1 3 2484,9 0-5528</inkml:trace>
</inkml:ink>
</file>

<file path=ppt/ink/ink10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36.866"/>
    </inkml:context>
    <inkml:brush xml:id="br0">
      <inkml:brushProperty name="width" value="0.035" units="cm"/>
      <inkml:brushProperty name="height" value="0.035" units="cm"/>
    </inkml:brush>
  </inkml:definitions>
  <inkml:trace contextRef="#ctx0" brushRef="#br0">1 32 11649,'0'0'980,"6"-14"-2196,-3-3-2148</inkml:trace>
</inkml:ink>
</file>

<file path=ppt/ink/ink10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39.149"/>
    </inkml:context>
    <inkml:brush xml:id="br0">
      <inkml:brushProperty name="width" value="0.035" units="cm"/>
      <inkml:brushProperty name="height" value="0.035" units="cm"/>
    </inkml:brush>
  </inkml:definitions>
  <inkml:trace contextRef="#ctx0" brushRef="#br0">29 189 8757,'-29'-3'10713,"42"-11"-9993,22-3-168,-3 0-128,22-3-140,9 0-444,13 0-652,23-3-908,2 3-949,23 6-2039,16-6-3689</inkml:trace>
</inkml:ink>
</file>

<file path=ppt/ink/ink10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41.874"/>
    </inkml:context>
    <inkml:brush xml:id="br0">
      <inkml:brushProperty name="width" value="0.035" units="cm"/>
      <inkml:brushProperty name="height" value="0.035" units="cm"/>
    </inkml:brush>
  </inkml:definitions>
  <inkml:trace contextRef="#ctx0" brushRef="#br0">247 74 8457,'1'-22'1086,"1"-17"5437,-2 26-5252,-20 17-20,15-1-1151,0-1 1,0 0-1,1 1 1,-1 0 0,1 0-1,-1 1 1,1-1-1,0 1 1,1 0 0,-1 0-1,-4 5 1,-34 57 732,36-55-722,-15 30 70,1 1 0,3 1 0,1 1 0,3 0 0,1 1-1,3 0 1,1 0 0,2 1 0,3 0 0,2 70 0,2-97-151,0-1 0,2 0 0,0 1 1,1-1-1,1-1 0,0 1 0,1-1 1,1 0-1,15 26 0,-16-33-18,2 0 0,-1 0 0,1-1 0,1 0-1,0 0 1,0-1 0,0 0 0,1 0 0,0-1 0,1-1 0,0 0-1,0 0 1,0-1 0,1 0 0,12 3 0,-6-4-11,1 0 0,-1-1 0,0-1 1,1-1-1,-1-1 0,1 0 0,0-1 1,-1-1-1,0-1 0,29-8 0,15-8 23,100-47 0,-67 26-96,-16 8 20,-78 32 52,0 0-1,0-1 0,0 1 1,0 0-1,0 0 0,0 1 1,1-1-1,-1 0 1,0 0-1,0 1 0,0-1 1,0 0-1,0 1 0,0-1 1,0 1-1,0-1 1,1 2-1,3 0 1,-3-1 1,1 1 0,-1-1 0,0 0 0,0 1 1,0-1-1,0 1 0,0-1 0,0 1 0,0 0 0,-1 0 0,1 0 1,-1 0-1,1 0 0,-1 0 0,0 0 0,2 4 0,13 46 34,-1-3 7,-13-45-25,0-1-1,0 1 0,0-1 0,0 1 0,1-1 1,-1 0-1,1 0 0,0 0 0,0 0 1,0 0-1,0-1 0,1 1 0,-1-1 0,1 0 1,-1 0-1,1 0 0,0-1 0,6 3 0,-4-3 17,1 0-1,-1 0 0,1-1 0,0 0 0,0 0 0,-1 0 0,1-1 0,0 0 0,-1 0 1,1-1-1,7-2 0,7-4 148,1-1 0,-1 0 0,0-2 0,-1 0 1,-1-1-1,0-1 0,24-21 0,-34 26-93,0 0 0,-1-1 1,0 0-1,0 0 0,-1-1 0,0 1 1,-1-2-1,0 1 0,-1-1 0,0 0 1,0 0-1,-1 0 0,-1 0 0,0-1 1,0 0-1,0-12 0,-2 12-53,-1-1-1,-1 0 1,0 1 0,-1-1 0,0 1-1,-7-21 1,-2 5 431,-21-41 0,27 60-323,4 7-127,0 0 0,0 0 1,0 0-1,1 0 0,-1 0 1,1 0-1,-1 0 0,1 0 1,0 0-1,0 0 0,0-1 1,0 1-1,0 0 0,0 0 1,0 0-1,1 0 1,-1 0-1,1 0 0,0 0 1,0 0-1,-1 0 0,1 0 1,0 0-1,1 0 0,-1 0 1,0 0-1,0 1 0,1-1 1,-1 1-1,1-1 0,0 1 1,-1-1-1,1 1 1,0 0-1,0 0 0,0 0 1,0 0-1,2-1 0,1-1-4,1 1 1,0 0-1,0 0 0,1 0 0,-1 1 0,0-1 0,1 1 0,-1 1 0,1 0 1,-1-1-1,0 2 0,10 0 0,-12 0-16,-1-1 0,1 1 0,0 0 0,-1 0 0,1 0 0,-1 1 0,1-1 0,-1 1 0,1 0 0,-1 0 0,0 0 0,0 0 0,0 0 0,0 1 0,0-1 0,-1 1 0,1 0 0,-1 0 0,0 0 0,0 0 0,0 0 0,0 1 0,0-1 0,-1 0 0,1 1 0,-1-1 0,0 1 0,0 0 0,0-1 0,-1 1 0,1 0 0,-1 0 0,0 4 0,0 11-196,-1-1 1,-1 0-1,-1 0 0,0 1 1,-1-2-1,-1 1 0,0 0 1,-13 25-1,-9 10-1788,-41 63 0,47-83 628,-2 11-994,7-12-5539</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30.601"/>
    </inkml:context>
    <inkml:brush xml:id="br0">
      <inkml:brushProperty name="width" value="0.035" units="cm"/>
      <inkml:brushProperty name="height" value="0.035" units="cm"/>
    </inkml:brush>
  </inkml:definitions>
  <inkml:trace contextRef="#ctx0" brushRef="#br0">305 3 9701,'0'-1'325,"-1"1"-1,1 0 1,-1 0 0,0-1-1,1 1 1,-1 0 0,1 0-1,-1 0 1,1 0 0,-1 0-1,1 0 1,-1 0-1,0 0 1,1 0 0,-1 0-1,1 0 1,-1 0 0,1 0-1,-1 0 1,1 1 0,-1-1-1,0 0 1,1 0 0,-1 1-1,1-1 1,0 0 0,-2 1-1,-14 18 2735,-10 30-1640,24-46-879,-151 357 5393,96-172-8004,44-131-1852,-7 78 0,19-121 1762,1 0 0,2 26 0,11 31-8197</inkml:trace>
</inkml:ink>
</file>

<file path=ppt/ink/ink10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42.450"/>
    </inkml:context>
    <inkml:brush xml:id="br0">
      <inkml:brushProperty name="width" value="0.035" units="cm"/>
      <inkml:brushProperty name="height" value="0.035" units="cm"/>
    </inkml:brush>
  </inkml:definitions>
  <inkml:trace contextRef="#ctx0" brushRef="#br0">443 596 8777,'5'-12'663,"17"-41"4564,57-98 0,-66 131-4772,178-252 2737,-163 234-2737,-21 28-328,1-1 0,0 2 0,10-11 0,-21 55 327,-13 14-219,-29 63 1,4-13 153,-154 350 805,112-270-997,21-44-171,-186 453-896,218-501 615,4 2-1,4 0 0,4 1 1,-12 176-1,29-254 228,0 26-65,4 56 0,-1-83 80,-1 1 0,2-1 0,-1 0 0,1 0 0,1 0 0,0 0 0,1-1-1,0 1 1,10 13 0,21 19-97,-34-41 95,-1-1-1,1 1 1,0-1 0,-1 0-1,1 0 1,0 1-1,0-1 1,0-1-1,0 1 1,0 0 0,0 0-1,0-1 1,1 1-1,-1-1 1,0 0-1,0 1 1,0-1 0,0 0-1,1 0 1,-1-1-1,2 1 1,2-1-38,-1-1-1,0 1 1,0-1 0,0 0 0,7-4 0,-4 1-161,-1 0 0,1-1 1,-1 0-1,0-1 1,0 1-1,0-1 1,-1-1-1,-1 1 1,1-1-1,5-10 1,6-14-2146,17-42 1,-29 61 1613,21-47-4383,-1 0-2923</inkml:trace>
</inkml:ink>
</file>

<file path=ppt/ink/ink10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42.624"/>
    </inkml:context>
    <inkml:brush xml:id="br0">
      <inkml:brushProperty name="width" value="0.035" units="cm"/>
      <inkml:brushProperty name="height" value="0.035" units="cm"/>
    </inkml:brush>
  </inkml:definitions>
  <inkml:trace contextRef="#ctx0" brushRef="#br0">0 212 11949,'32'-29'2040,"6"15"-292,3 2-307,-3 1-349,7 2-232,3 1-212,9-9-360,13 0-500,9-6-796,10 0-896,12-3-3097,11 3-3956</inkml:trace>
</inkml:ink>
</file>

<file path=ppt/ink/ink10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43.499"/>
    </inkml:context>
    <inkml:brush xml:id="br0">
      <inkml:brushProperty name="width" value="0.035" units="cm"/>
      <inkml:brushProperty name="height" value="0.035" units="cm"/>
    </inkml:brush>
  </inkml:definitions>
  <inkml:trace contextRef="#ctx0" brushRef="#br0">450 744 10489,'2'-1'136,"-1"1"0,1 0 0,0-1 0,0 1 0,-1-1 0,1 1 0,0-1 0,-1 0 0,1 0 0,-1 0 0,1 0 0,-1 0 0,1 0 0,-1 0 0,0 0 0,1-1 0,-1 1 0,0 0 0,0-1 0,0 1 0,0-1 0,0 1 0,-1-1 0,2-2 0,17-21 1174,283-257 1665,-280 258-2788,-1-1 1,-1 0 0,-1-2-1,21-40 1,48-118 1295,-65 132-669,-22 51-572,-6 8-157,0 1 0,0-1 0,1 1 0,0 0 0,0 1 0,-4 11 0,-1 1 8,-93 254 603,53-132-500,-226 531 195,224-566-387,-331 721-133,366-791 123,-15 30-40,3 2 0,-29 108-1,55-169 17,1-1-1,0 1 1,0 0 0,1-1-1,0 9 1,0-15 15,0 1 0,0-1 0,1 0 0,-1 1 0,0-1 0,0 0 0,1 1 0,-1-1 0,0 0 0,1 1 0,0-1 0,-1 0 0,1 0 0,0 0-1,-1 0 1,1 0 0,0 0 0,0 0 0,0 0 0,0 0 0,0 0 0,0 0 0,0 0 0,0 0 0,0-1 0,1 1 0,-1-1 0,0 1 0,0-1 0,1 1 0,-1-1 0,0 0 0,1 1 0,-1-1 0,2 0 0,5-2-59,1 0-1,-1-1 1,1 0 0,-1-1 0,0 0 0,0 0 0,11-8-1,0-2-168,-2-1-1,1-1 0,-2-1 1,0 0-1,-1 0 0,-1-2 1,21-34-1,-26 37 123,-1 0 0,-1 0 0,-1-1 1,0 0-1,-1 0 0,0-1 0,-2 1 1,0-1-1,-1 0 0,0 1 0,-2-1 0,-2-24 1,-4-11 189,-3 0 0,-28-93 1,31 127 64,1 0 0,1-1 1,0 0-1,-1-28 0,5 42-114,1-1-1,-1 1 0,1 0 1,0 0-1,0 0 1,1 0-1,0 0 1,0 0-1,0 0 1,1 1-1,0-1 0,0 1 1,0-1-1,1 1 1,0 0-1,0 1 1,0-1-1,7-6 0,7-2 1,0 0-1,0 2 1,1 0-1,0 1 1,1 1-1,0 1 1,34-10-1,12 2-55,72-9-1,-92 17 38,74-8-80,-105 15 51,1 0 0,-1 1-1,0 1 1,1 1-1,21 5 1,-35-7 19,1 0 1,-1 1-1,0-1 0,0 1 0,0 0 1,0-1-1,-1 1 0,1 0 0,0 0 1,0 0-1,0 0 0,-1 1 1,1-1-1,0 0 0,-1 1 0,1-1 1,-1 1-1,0-1 0,0 1 0,1 0 1,-1 0-1,0-1 0,0 1 0,-1 0 1,1 0-1,0 0 0,-1 0 0,1 0 1,-1 0-1,1 0 0,-1 0 0,0 1 1,0-1-1,0 0 0,-1 4 0,-1 5-116,-1 0-1,-1-1 0,0 1 0,-1-1 0,-9 17 0,9-19-102,1 1 0,0-1-1,-5 17 1,10-23 198,0 0-1,0 0 0,0 0 0,0 0 1,1 0-1,-1 0 0,1 0 1,-1 0-1,1-1 0,0 1 0,-1-1 1,1 1-1,0-1 0,0 0 1,0 0-1,3 2 0,4-1 0,0 1-1,0-1 1,0-1-1,0 0 1,0 0 0,1 0-1,-1-1 1,0-1-1,10-1 1,-4 1-217,0 0 0,21 2 0,-32 0-32,0-1-1,-1 1 0,1 0 1,-1 0-1,1 0 1,0 1-1,-1-1 0,0 1 1,1 0-1,-1 0 1,4 2-1,-5-2-489,-2 1 41,8 28-508,-7-28 754,7 4-8,-8-6 517,1-1 0,-1 1 1,0 0-1,1-1 0,-1 1 0,0-1 0,1 1 1,-1-1-1,1 1 0,-1-1 0,1 1 0,-1-1 1,1 0-1,-1 1 0,1-1 0,0 0 1,-1 1-1,1-1 0,-1 0 0,1 0 0,0 1 1,-1-1-1,1 0 0,0 0 0,-1 0 0,1 0 1,1 0-1,37-2 1444,-35 2 1265,-1 0-1957,-2 0-715,0 0 0,1 1 0,-1-1 1,0 0-1,0 1 0,1-1 0,-1 1 0,0-1 0,0 1 1,1-1-1,-1 1 0,0 0 0,0 0 0,0-1 0,0 1 1,0 0-1,0 0 0,0 0 0,-1 0 0,1 0 0,0 1 1,0-1-1,-1 0 0,1 0 0,-1 0 0,1 1 0,-1-1 0,1 2 1,0 3-62,-1-1 0,0 0 1,-1 1-1,1-1 1,-1 0-1,-1 6 0,0-2-347,1-7 231,1 0 0,0 0 0,0 0 0,0 0 0,0 0 0,0 0 0,0 0 0,0 0 0,0 0 0,1 0 0,-1 0 0,1 0 0,0 0 0,-1 0 0,1-1 0,0 1-1,0 0 1,0 0 0,1-1 0,-1 1 0,0 0 0,0-1 0,1 0 0,-1 1 0,1-1 0,0 0 0,-1 1 0,1-1 0,0 0 0,-1 0 0,1-1 0,0 1 0,0 0-1,0-1 1,0 1 0,0-1 0,0 1 0,0-1 0,3 0 0,7 2-307,-1-2 0,0 1-1,0-2 1,0 1 0,13-3-1,38-10-268,-2-3-1,70-26 0,-93 28 930,1-2-1,-2-1 0,40-26 0,-55 29-420,-1-1 0,-1 0 0,0-2 0,-1 0 0,-1-1-1,20-26 1,-4 3-1627,-1-2-93</inkml:trace>
</inkml:ink>
</file>

<file path=ppt/ink/ink10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43.670"/>
    </inkml:context>
    <inkml:brush xml:id="br0">
      <inkml:brushProperty name="width" value="0.035" units="cm"/>
      <inkml:brushProperty name="height" value="0.035" units="cm"/>
    </inkml:brush>
  </inkml:definitions>
  <inkml:trace contextRef="#ctx0" brushRef="#br0">124 9 11153,'-28'34'2172,"15"-28"-180,-13 0-223,1-1 4667,9-2-5320,0 3 400,48-12-1524,32 0-688,-14-5-520,192-26-9205,-141 28-408</inkml:trace>
</inkml:ink>
</file>

<file path=ppt/ink/ink10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43.965"/>
    </inkml:context>
    <inkml:brush xml:id="br0">
      <inkml:brushProperty name="width" value="0.035" units="cm"/>
      <inkml:brushProperty name="height" value="0.035" units="cm"/>
    </inkml:brush>
  </inkml:definitions>
  <inkml:trace contextRef="#ctx0" brushRef="#br0">15 69 6473,'12'-6'1901,"-23"11"-242,-2-2 610,12-3-2191,1 0 0,0-1 0,0 1-1,0 0 1,0 0 0,-1-1 0,1 1-1,0 0 1,0 0 0,0-1 0,0 1-1,0 0 1,0 0 0,0-1 0,-1 1-1,1 0 1,0 0 0,0-1 0,0 1-1,0 0 1,0-1 0,0 1 0,0 0 0,1 0-1,-1-1 1,0 1 0,0 0 0,0 0-1,0-1 1,0 1 0,0 0 0,0 0-1,1-1 1,-1 1 0,0 0 0,0 0-1,0-1 1,0 1 0,1 0 0,-1 0-1,0 0 1,0 0 0,1-1 0,-1 1 0,0 0-1,0 0 1,1 0 0,3-6 134,0 1 0,0-1 0,1 1 0,0 1 0,-1-1 1,2 1-1,-1-1 0,0 1 0,1 1 0,0-1 0,9-3 0,-14 6-199,0 1-1,0 0 0,0 0 0,0 0 0,0 0 0,0 0 0,0 0 0,0 0 1,0 0-1,-1 1 0,1-1 0,0 0 0,0 0 0,0 1 0,0-1 1,0 0-1,-1 1 0,1-1 0,0 1 0,0-1 0,0 2 0,2 0 31,4 1-16,0 1 0,0 1-1,0-1 1,-1 1-1,0 0 1,0 1 0,0-1-1,-1 1 1,0 0-1,5 7 1,5 10 186,19 39 0,-24-43-150,4 9-174,-2-1 1,0 1 0,-2 1-1,-1 0 1,-1 0-1,4 34 1,-10-46-312,-1 0 0,0 0 0,-1 0 0,-1 0 0,-1 0 1,0 0-1,-1-1 0,-1 1 0,-1-1 0,0 0 0,-1 0 0,-13 25 1,-23 22-3666,-8 2-2257</inkml:trace>
</inkml:ink>
</file>

<file path=ppt/ink/ink10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44.109"/>
    </inkml:context>
    <inkml:brush xml:id="br0">
      <inkml:brushProperty name="width" value="0.035" units="cm"/>
      <inkml:brushProperty name="height" value="0.035" units="cm"/>
    </inkml:brush>
  </inkml:definitions>
  <inkml:trace contextRef="#ctx0" brushRef="#br0">10 89 10157,'7'-12'5508,"-14"-5"-5388,1 3-864,3-3-768,3 0-2404,9 5-2713</inkml:trace>
</inkml:ink>
</file>

<file path=ppt/ink/ink10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49.537"/>
    </inkml:context>
    <inkml:brush xml:id="br0">
      <inkml:brushProperty name="width" value="0.035" units="cm"/>
      <inkml:brushProperty name="height" value="0.035" units="cm"/>
    </inkml:brush>
  </inkml:definitions>
  <inkml:trace contextRef="#ctx0" brushRef="#br0">6 23 5829,'-5'-12'1075,"4"9"563,4 2-1087,5-2-442,6 0 797,-13 3-892,-1 0-1,0 1 0,1 0 0,-1-1 1,0 1-1,0-1 0,1 1 0,-1-1 0,0 1 1,0-1-1,0 1 0,0 0 0,0-1 0,0 1 1,0-1-1,0 1 0,0 0 0,0-1 0,0 1 1,0-1-1,0 1 0,-1-1 0,1 1 0,0 0 1,0-1-1,-1 1 0,-9 51-4559,10-49 1611</inkml:trace>
</inkml:ink>
</file>

<file path=ppt/ink/ink10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50.652"/>
    </inkml:context>
    <inkml:brush xml:id="br0">
      <inkml:brushProperty name="width" value="0.035" units="cm"/>
      <inkml:brushProperty name="height" value="0.035" units="cm"/>
    </inkml:brush>
  </inkml:definitions>
  <inkml:trace contextRef="#ctx0" brushRef="#br0">1 160 11289,'31'-40'1792,"4"34"-364,19 1-272,-13 2-243,1-6-385,5 6-460,7-5-580,13-4-541,12-5-259,7-3-836,0 0-1412,6 3-2045</inkml:trace>
</inkml:ink>
</file>

<file path=ppt/ink/ink10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51.619"/>
    </inkml:context>
    <inkml:brush xml:id="br0">
      <inkml:brushProperty name="width" value="0.035" units="cm"/>
      <inkml:brushProperty name="height" value="0.035" units="cm"/>
    </inkml:brush>
  </inkml:definitions>
  <inkml:trace contextRef="#ctx0" brushRef="#br0">339 1 6521,'-11'8'743,"1"0"1,0 1-1,0 1 1,1-1 0,0 2-1,0-1 1,-7 14-1,-47 88 2852,38-66-2777,9-16-396,-10 15 52,2 1-1,3 1 0,1 1 1,-13 50-1,24-63-441,3 1 1,1 1-1,1-1 0,2 0 1,2 1-1,1-1 0,2 1 1,2-1-1,13 55 0,-9-61-218,1 0 1,2 0-1,0-1 0,2 0 1,2-1-1,0-1 0,2 0 0,1-1 1,1-2-1,1 0 0,31 28 1,-17-22-356,2-2 0,1-1 1,1-2-1,1-2 0,79 34 0,-50-31-891,0-4 0,1-2 0,80 11 0,80 0-4377</inkml:trace>
</inkml:ink>
</file>

<file path=ppt/ink/ink10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50.930"/>
    </inkml:context>
    <inkml:brush xml:id="br0">
      <inkml:brushProperty name="width" value="0.035" units="cm"/>
      <inkml:brushProperty name="height" value="0.035" units="cm"/>
    </inkml:brush>
  </inkml:definitions>
  <inkml:trace contextRef="#ctx0" brushRef="#br0">6 29 7869,'-5'-24'1761,"4"20"1652,15 6-2297,-6 1-1070,1 1 0,-1-1 1,0 1-1,0 1 1,0-1-1,-1 1 1,0 1-1,0-1 0,11 11 1,-5-4-75,42 31-368,-39-31 237,0 1-1,0 0 1,-1 0 0,-1 2 0,24 30-1,-33-37 151,-1-1-1,0 1 0,0 0 1,0 0-1,-1 0 0,0 1 1,-1-1-1,0 1 0,0 0 1,0-1-1,-2 1 0,1 0 1,-1 0-1,0 0 0,-1-1 1,0 1-1,0 0 0,-1 0 1,0-1-1,0 1 0,-1-1 1,-6 11-1,0 0 118,-1-1 1,-1 0-1,-1-1 0,0-1 0,-2 0 1,1 0-1,-2-1 0,-23 18 0,-49 48 602,87-81-718,0 0 0,0 0-1,0 0 1,-1 0 0,1 0 0,0 0 0,0 1 0,0-1 0,-1 0 0,1 0 0,0 0 0,0 0 0,0 0 0,0 1 0,-1-1-1,1 0 1,0 0 0,0 0 0,0 1 0,0-1 0,0 0 0,0 0 0,0 1 0,0-1 0,0 0 0,0 0 0,-1 0 0,1 1 0,0-1-1,0 0 1,0 0 0,0 1 0,1-1 0,-1 0 0,0 0 0,0 0 0,0 1 0,0-1 0,0 0 0,0 0 0,0 1 0,13 0-371,29-7-380,-33 5 549,116-28-4811,-34 7 8</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31.440"/>
    </inkml:context>
    <inkml:brush xml:id="br0">
      <inkml:brushProperty name="width" value="0.035" units="cm"/>
      <inkml:brushProperty name="height" value="0.035" units="cm"/>
    </inkml:brush>
  </inkml:definitions>
  <inkml:trace contextRef="#ctx0" brushRef="#br0">8 640 11101,'23'12'2103,"-18"-10"-242,-24 10 1101,18-11-2856,-1 0 1,1 0-1,0 0 1,-1 1-1,1-1 0,0 1 1,0-1-1,0 1 1,0-1-1,0 1 0,1 0 1,-1-1-1,0 1 1,1 0-1,-1 0 0,1 0 1,0-1-1,-1 1 1,1 0-1,0 0 0,0 0 1,0 0-1,0-1 1,1 4-1,13 51 871,-9-40-838,1 6-2,1 0-1,1-1 0,1 0 0,1 0 0,1-1 1,1 0-1,24 32 0,-23-37-250,1-1 1,0-1-1,1 0 0,0-1 1,1 0-1,0-1 0,1-1 0,0-1 1,24 10-1,1-3-262,0-1 0,0-2 1,47 7-1,-66-16 249,-1-1 1,2-1-1,-1-1 1,0-1 0,0-1-1,0-2 1,38-7-1,-51 7 106,1-1 1,-1 0-1,0-1 0,14-8 1,-22 11 20,1 0 1,-1 0-1,1 0 1,-1-1 0,0 1-1,0-1 1,0 1-1,0-1 1,-1 0-1,1 0 1,-1 1-1,1-1 1,-1 0 0,0 0-1,0-1 1,0 1-1,-1 0 1,1 0-1,-1 0 1,0-1 0,0 1-1,0 0 1,0 0-1,-1-4 1,0-5 3,-1 1 1,-1 0-1,0-1 1,0 1 0,-6-11-1,1 4 24,-1 1-1,-1 1 1,0-1 0,-2 2-1,1 0 1,-25-23-1,-91-72 474,78 70-109,35 27-172,0-1-1,1-1 0,0 0 1,-12-20-1,24 32-190,-1 0-1,0 0 1,1 0-1,-1 0 1,1 0 0,0-1-1,0 1 1,1 0-1,-1-1 1,1 1 0,-1-1-1,1 1 1,0-1-1,0 1 1,1-1 0,-1 1-1,1-1 1,0 1-1,0 0 1,1-4 0,0 1-4,1 1 1,-1-1 0,1 1-1,0-1 1,1 1-1,-1 0 1,1 1 0,0-1-1,0 0 1,6-3 0,11-8 32,1 1 0,0 1 1,1 1-1,0 1 0,1 1 1,1 1-1,0 1 0,0 1 1,31-5-1,-27 8-9,-1 1 0,1 2 0,0 0 0,-1 2 0,1 1 0,0 2 0,-1 0 0,36 10 0,-54-10-44,0 0 0,0 1 0,0 0-1,0 1 1,-1 0 0,0 0-1,0 1 1,0 1 0,-1-1-1,1 1 1,-2 0 0,1 1-1,-1 0 1,0 0 0,9 16-1,0 5 20,-1 0-1,-2 1 0,16 55 0,16 36-45,-38-107 29,0-1 0,2 0-1,-1 0 1,2-1-1,-1 0 1,2-1 0,0 0-1,0-1 1,1 0-1,0 0 1,0-2 0,1 1-1,0-2 1,1 1 0,26 8-1,-23-9-10,0-2 0,1 0 0,0-1 0,0-1 0,0-1 1,0 0-1,0-2 0,1 0 0,-1-1 0,0 0 0,0-2 0,0 0 0,18-6 0,-29 7 4,0 0 1,0 0-1,-1-1 0,1 0 0,-1 0 0,0 0 1,0-1-1,0 0 0,0 0 0,-1-1 1,1 0-1,-1 0 0,0 0 0,-1 0 0,1-1 1,-1 0-1,0 0 0,0 0 0,-1 0 1,0 0-1,0-1 0,-1 0 0,1 1 0,-1-1 1,-1 0-1,0 0 0,0 0 0,0 0 1,0 0-1,-1-1 0,-1 1 0,1 0 0,-1 0 1,0 0-1,-1 0 0,1 0 0,-1 0 1,-4-8-1,-2-4 0,0 1 1,-1 0-1,-1 1 1,0 0 0,-2 1-1,0 0 1,0 0-1,-2 1 1,-27-24-1,-9 0 25,-96-58 0,91 63-49,-75-59 0,124 87 15,0 0 0,0 0 0,1-1 1,0 0-1,-8-13 0,12 18 8,0 0 0,0 0 0,1 0 0,-1 0 0,1-1 0,0 1 1,0 0-1,0 0 0,0 0 0,0 0 0,0 0 0,0 0 0,1 0 0,-1 0 0,1 0 0,-1 0 1,1 0-1,0 0 0,0 0 0,0 0 0,2-3 0,1-1-2,0 0 0,0 1 1,1 0-1,9-10 0,4 3-1,0 0 0,1 1 0,1 1 0,0 1 0,0 0 0,23-5 0,1-1 0,1 3-1,1 1 1,47-5 0,-66 13 3,0 1 0,0 2 1,1 0-1,-1 2 0,0 1 1,45 10-1,-61-10 5,-1 1-1,0 0 1,0 0 0,0 1 0,0 0 0,-1 0 0,0 1-1,0 1 1,-1 0 0,1 0 0,-1 0 0,-1 1 0,0 0-1,0 1 1,0-1 0,6 12 0,-6-6-1,-1 0 1,0 0-1,-1 1 1,0 0-1,-1 0 0,-1 0 1,0 0-1,-1 0 1,-1 1-1,-1 29 0,-5 8 66,-3 0 0,-18 70 0,14-78-39,3 0 0,1 0 0,-3 89 0,11-122 3,1-1 1,0 0 0,0 0 0,1 0 0,1 0 0,0 0 0,0-1 0,1 1 0,0-1 0,1 0 0,0 0 0,1 0 0,0-1 0,0 0 0,1 0 0,0 0 0,1-1 0,0 0 0,0-1 0,1 1 0,-1-2-1,2 1 1,-1-1 0,1-1 0,0 0 0,15 6 0,7-1 48,0-2-1,1-1 0,-1-1 1,1-2-1,0-1 0,1-2 1,51-5-1,-47 0-18,0-1 1,0-3-1,-1-1 0,0-1 1,-1-2-1,48-24 0,-66 27-53,-1 0-1,-1-2 1,0 0-1,0 0 0,-1-2 1,0 0-1,-2 0 0,1-1 1,-2-1-1,1-1 1,-2 1-1,0-2 0,-2 0 1,1 0-1,-2 0 0,0-1 1,-1-1-1,-1 1 1,-1-1-1,-1 0 0,0 0 1,-1 0-1,-1-1 0,-1 1 1,-1-1-1,-1 1 1,0-1-1,-2 1 0,0 0 1,-10-35-1,5 32-14,-2 0-1,-13-24 1,-31-41-24</inkml:trace>
</inkml:ink>
</file>

<file path=ppt/ink/ink10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51.852"/>
    </inkml:context>
    <inkml:brush xml:id="br0">
      <inkml:brushProperty name="width" value="0.035" units="cm"/>
      <inkml:brushProperty name="height" value="0.035" units="cm"/>
    </inkml:brush>
  </inkml:definitions>
  <inkml:trace contextRef="#ctx0" brushRef="#br0">588 0 11237,'-14'71'2223,"4"-24"55,3 1 0,-4 75 0,11-83-1795,-1-1 1,-3 1-1,-14 67 1,12-86-696,0 0 0,-2-1 0,0 0 0,-1-1 1,-1 1-1,-1-2 0,-1 0 0,-20 25 0,1-10-1271,-1-1-1,-2-2 0,0-1 1,-2-2-1,-2-1 0,-66 34 1,-8-3-5469</inkml:trace>
</inkml:ink>
</file>

<file path=ppt/ink/ink10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3:16.219"/>
    </inkml:context>
    <inkml:brush xml:id="br0">
      <inkml:brushProperty name="width" value="0.035" units="cm"/>
      <inkml:brushProperty name="height" value="0.035" units="cm"/>
    </inkml:brush>
  </inkml:definitions>
  <inkml:trace contextRef="#ctx0" brushRef="#br0">91 24 6025,'-21'-1'6115,"-4"-9"-1374,-2-2-1199,26 12-3429,0 0 1,0 1-1,0-1 1,0 0 0,0 1-1,0-1 1,0 1-1,0-1 1,1 1 0,-1-1-1,0 1 1,0 0-1,0-1 1,1 1 0,-1 0-1,1 0 1,-1-1-1,0 1 1,1 0 0,-1 0-1,1 0 1,-1 1-1,103 15 2142,205 6-1,107-30-1636,-203-4-388,186-3-1941,-421 33-1353,10-14 1457,0-1-1,0-1 1,0 0-1,-18 0 1,8 0-2486,-6 2-4410</inkml:trace>
</inkml:ink>
</file>

<file path=ppt/ink/ink10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3:16.917"/>
    </inkml:context>
    <inkml:brush xml:id="br0">
      <inkml:brushProperty name="width" value="0.035" units="cm"/>
      <inkml:brushProperty name="height" value="0.035" units="cm"/>
    </inkml:brush>
  </inkml:definitions>
  <inkml:trace contextRef="#ctx0" brushRef="#br0">1 0 5104,'0'0'16309,"1"2"-15452,2 7-193,0-1-1,0 1 1,-1 0-1,3 16 1,4 24 471,-8-40-1057,4 16 29,1-1-1,1 1 1,1-1-1,19 39 1,56 68-6503,-59-95 2606,-4-11-1750,5-4-3084</inkml:trace>
</inkml:ink>
</file>

<file path=ppt/ink/ink10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3:17.758"/>
    </inkml:context>
    <inkml:brush xml:id="br0">
      <inkml:brushProperty name="width" value="0.035" units="cm"/>
      <inkml:brushProperty name="height" value="0.035" units="cm"/>
    </inkml:brush>
  </inkml:definitions>
  <inkml:trace contextRef="#ctx0" brushRef="#br0">429 49 5444,'-1'-11'2452,"-14"25"9176,15-16-12484,-1 0 821,1 0-1,-1 0 1,0 0-1,0 0 1,0 0-1,0 0 1,0 0-1,0 0 1,0 1-1,-3-3 1,3 2 164,0 0 1,-1 0 0,1 1-1,0-1 1,0 0-1,0 0 1,0 0-1,0 0 1,0 0-1,1 0 1,-1-4-1,-4 7-101,-3 1-8,3-1-31,1 0-1,-1 0 1,1 0-1,-1 0 1,1 1-1,0 0 1,-1 0-1,1 0 0,0 1 1,0-1-1,-4 5 1,-48 42 79,-61 58-81,98-86 52,1 0 0,1 1 0,-28 47-1,39-56-96,0 0 0,1 0-1,0 1 1,1 0-1,0 0 1,2 0-1,-1 0 1,2 0 0,0 1-1,1 16 1,-9 20 378,11-36-105,-2-12 344,2 0-240,0 0-253,1 1-1,0-1 1,-1 1-1,1-1 1,0 0 0,1 0-1,-1 0 1,1 0-1,-1-1 1,1 1-1,0-1 1,0 0-1,0 0 1,0 0 0,0-1-1,0 1 1,0-1-1,6 1 1,-7-1-59,45 11 153,1-2-1,0-2 1,0-2 0,54-1-1,-7 1-87,211 8-758,-141-8-2156,-3 4-5533,-114-5 416</inkml:trace>
</inkml:ink>
</file>

<file path=ppt/ink/ink10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3:19.203"/>
    </inkml:context>
    <inkml:brush xml:id="br0">
      <inkml:brushProperty name="width" value="0.035" units="cm"/>
      <inkml:brushProperty name="height" value="0.035" units="cm"/>
    </inkml:brush>
  </inkml:definitions>
  <inkml:trace contextRef="#ctx0" brushRef="#br0">29 1 8849,'31'11'10531,"-30"5"-9528,-1-1 0,-1 1 0,-1-1 0,0 0 0,0 0 0,-2 0 0,-8 25 0,3-15-556,1 1 0,2 1 0,-5 39 0,8-43-265,2-19-101,2-2 17,-1-1-78,0 0 0,0 1 0,0-1 0,0 0-1,0 0 1,0 0 0,1 0 0,-1 0 0,0 0 0,1 0-1,-1 0 1,1-1 0,-1 1 0,1 0 0,-1 0-1,1 0 1,0 0 0,0 0 0,-1-1 0,1 1-1,0 0 1,0-1 0,0 1 0,-1-1 0,1 1 0,0-1-1,2 1 1,-1-1 12,1 0 0,0 0 0,0-1 0,-1 1 0,1-1 0,0 0 0,-1 0 0,1 0 0,-1 0 0,1 0 0,2-2 0,7-5 87,0-1 0,0 0 0,-1 0 0,0-1 0,-1-1 0,11-14 1,21-19 248,-37 39-339,11-12 145,1 2 0,1 0 0,0 1 0,0 0 0,35-17 0,-50 30-174,-1 0 1,1 0-1,-1 0 1,1 0-1,0 1 1,-1-1-1,1 1 1,0-1-1,0 1 1,-1 0-1,1 0 1,0 1-1,0-1 0,-1 0 1,1 1-1,0 0 1,-1 0-1,1-1 1,0 1-1,-1 1 1,1-1-1,-1 0 1,0 1-1,1-1 1,-1 1-1,0 0 0,0 0 1,0 0-1,0 0 1,0 0-1,-1 0 1,1 0-1,-1 0 1,3 5-1,4 8-10,-1 1-1,0-1 1,-1 1-1,6 24 1,-8-24-20,41 126-4536,-10-50-7357,-16-46-1305</inkml:trace>
</inkml:ink>
</file>

<file path=ppt/ink/ink10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3:21.142"/>
    </inkml:context>
    <inkml:brush xml:id="br0">
      <inkml:brushProperty name="width" value="0.035" units="cm"/>
      <inkml:brushProperty name="height" value="0.035" units="cm"/>
    </inkml:brush>
  </inkml:definitions>
  <inkml:trace contextRef="#ctx0" brushRef="#br0">101 299 7829,'-4'12'752,"-1"1"212,4-1 3246,-1-11-2518,-27 18 4823,14-6-4795,7-9 1799,0-2-3445,-8 0 689,15-3-748,1 1 0,0 0 0,-1-1 0,1 1 0,-1 0 0,1-1 0,0 1-1,0 0 1,-1-1 0,1 1 0,0-1 0,0 1 0,-1-1 0,1 1 0,0-1 0,0 1 0,0 0 0,0-1 0,0 1 0,-1-1-1,1 1 1,0-1 0,0 1 0,0-1 0,0 1 0,1-1 0,-1 1 0,0-1 0,0 1 0,0-1 0,0 1 0,1-1 0,2-10 33,1 0 1,0 1-1,0 0 1,1 0 0,9-12-1,5-12-9,77-204 95,-92 226-153,-6 9 33,-12 18 75,-18 34 80,20-27-199,-10 19 96,3 1 0,-28 80 1,44-111-400,0-1 1,0 1-1,1 0 1,1-1 0,0 1-1,0 0 1,1 0-1,1 0 1,0 0 0,0 0-1,1 0 1,0-1-1,1 1 1,0 0 0,1-1-1,0 0 1,9 16-1,-11-23-93,1 0 0,-1 0-1,1 0 1,0 0 0,0-1-1,0 1 1,0-1 0,1 0-1,-1 0 1,1 0 0,-1 0-1,1 0 1,0-1 0,0 0-1,7 2 1,-2-1-722,0-1 1,0 0 0,0-1-1,0 0 1,12-1 0,16-6-5597</inkml:trace>
</inkml:ink>
</file>

<file path=ppt/ink/ink10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3:21.263"/>
    </inkml:context>
    <inkml:brush xml:id="br0">
      <inkml:brushProperty name="width" value="0.035" units="cm"/>
      <inkml:brushProperty name="height" value="0.035" units="cm"/>
    </inkml:brush>
  </inkml:definitions>
  <inkml:trace contextRef="#ctx0" brushRef="#br0">1 29 10049,'6'-28'8681,"7"36"-8585,3 4-584,0-6-1064,-4-1-701,14 4-1927,12 5-3189</inkml:trace>
</inkml:ink>
</file>

<file path=ppt/ink/ink10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3:21.512"/>
    </inkml:context>
    <inkml:brush xml:id="br0">
      <inkml:brushProperty name="width" value="0.035" units="cm"/>
      <inkml:brushProperty name="height" value="0.035" units="cm"/>
    </inkml:brush>
  </inkml:definitions>
  <inkml:trace contextRef="#ctx0" brushRef="#br0">1 10 10437,'0'-1'218,"1"0"-1,-1 0 1,1 1 0,-1-1 0,1 1 0,0-1-1,-1 0 1,1 1 0,0-1 0,0 1-1,-1-1 1,1 1 0,0 0 0,0-1-1,0 1 1,-1 0 0,1 0 0,0-1-1,0 1 1,0 0 0,0 0 0,0 0-1,0 0 1,0 0 0,-1 0 0,1 0 0,0 0-1,0 1 1,0-1 0,0 0 0,0 1-1,1-1 1,15 5 399,-17 14 238,0-18-794,0 0 0,0 0 0,0 0 1,0 0-1,0 0 0,1 0 0,-1 0 0,0 0 0,0 0 0,1 0 1,-1 0-1,1 0 0,-1 0 0,1 0 0,-1 0 0,1-1 0,0 1 0,-1 0 1,1 0-1,0-1 0,-1 1 0,1 0 0,0-1 0,1 1 0,0 0-82,0 0 0,1 0 0,-1 0 0,0-1 0,1 1 0,-1-1 0,1 0 0,-1 0-1,0 0 1,4 0 0,8-1-763,-1-2-1,28-6 0,-26 4 356,85-15-6810,-38 12-146</inkml:trace>
</inkml:ink>
</file>

<file path=ppt/ink/ink10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3:21.637"/>
    </inkml:context>
    <inkml:brush xml:id="br0">
      <inkml:brushProperty name="width" value="0.035" units="cm"/>
      <inkml:brushProperty name="height" value="0.035" units="cm"/>
    </inkml:brush>
  </inkml:definitions>
  <inkml:trace contextRef="#ctx0" brushRef="#br0">248 0 9629,'-31'6'2496,"-1"2"-288,16 4-99,0-1-245,0-2-72,0-1-144,0 12-284,-15 12-268,15-9-288,13-12-480,-7 15-700,4 0-456,-4-1-912,1 4-932,-4-6-3193,7 0-5016</inkml:trace>
</inkml:ink>
</file>

<file path=ppt/ink/ink10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3:22.538"/>
    </inkml:context>
    <inkml:brush xml:id="br0">
      <inkml:brushProperty name="width" value="0.035" units="cm"/>
      <inkml:brushProperty name="height" value="0.035" units="cm"/>
    </inkml:brush>
  </inkml:definitions>
  <inkml:trace contextRef="#ctx0" brushRef="#br0">1 61 9161,'0'-2'707,"0"0"-1,1 1 1,-1-1 0,1 1-1,-1-1 1,1 1 0,0-1-1,0 1 1,-1-1 0,1 1-1,0 0 1,0 0 0,0-1-1,1 1 1,-1 0 0,0 0-1,0 0 1,1 0 0,-1 0 0,2-1-1,19-7 5817,-10 7-8927,163-7 42,-40 1-5511,-13 5-7028</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33.041"/>
    </inkml:context>
    <inkml:brush xml:id="br0">
      <inkml:brushProperty name="width" value="0.035" units="cm"/>
      <inkml:brushProperty name="height" value="0.035" units="cm"/>
    </inkml:brush>
  </inkml:definitions>
  <inkml:trace contextRef="#ctx0" brushRef="#br0">0 95 5044,'0'0'2459,"4"-13"-268,-3 9-1857,1 1 0,-1-1 0,1 0 0,0 0 1,0 1-1,1 0 0,-1-1 0,1 1 1,0 0-1,0 0 0,0 0 0,0 1 0,0-1 1,0 1-1,1-1 0,-1 1 0,1 0 0,0 1 1,0-1-1,7-2 0,3 0 73,1 0-1,0 0 1,0 1-1,23-1 1,8 4-53,0 1 0,0 3-1,-1 1 1,1 3 0,-1 1-1,-1 2 1,0 3 0,47 20 0,-60-21-270,0 2 1,-2 1-1,0 2 1,0 1-1,39 34 1,-53-40-62,0 1 0,-2 1 0,0 0 0,0 1 0,-1 0 0,-1 1 0,-1 1 0,-1-1 0,0 1 0,11 34 0,-17-42-23,-1-1-1,0 1 0,-1 0 0,1 0 0,-2 0 1,0 1-1,0-1 0,0 0 0,-2 0 0,1 0 1,-1 0-1,0 0 0,-6 12 0,3-9-75,-1-1 0,-1 0-1,0 0 1,-1 0 0,0-1 0,-1 0-1,0-1 1,-19 17 0,7-9-770,-1-1 1,-1-1-1,-42 22 1,24-18-3204,-55 19 1,32-16-3481</inkml:trace>
</inkml:ink>
</file>

<file path=ppt/ink/ink10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3:23.049"/>
    </inkml:context>
    <inkml:brush xml:id="br0">
      <inkml:brushProperty name="width" value="0.035" units="cm"/>
      <inkml:brushProperty name="height" value="0.035" units="cm"/>
    </inkml:brush>
  </inkml:definitions>
  <inkml:trace contextRef="#ctx0" brushRef="#br0">70 36 6761,'29'-11'11411,"-32"8"-10212,0 0 0,0 1 1,0 0-1,-1-1 0,1 1 1,0 1-1,-1-1 0,0 0 0,-4-1 1,7 3-1118,-1-1 0,1 1 1,0 0-1,0 0 1,-1-1-1,1 1 0,0 0 1,0 0-1,-1 0 0,1 0 1,0 1-1,0-1 1,-1 0-1,1 0 0,0 1 1,0-1-1,0 1 0,-1-1 1,1 1-1,0-1 0,0 1 1,0 0-1,0 0 1,0-1-1,0 1 0,0 0 1,0 0-1,0 0 0,1 0 1,-1 0-1,0 0 0,1 0 1,-1 0-1,0 3 1,-2 3-385,1 1 0,0-1 0,1 0 0,-2 16 0,-2 9-4599,4-29 3964,0-1 0,0 1-1,0 0 1,0 0 0,0 0 0,1 0 0,0 0-1,-1 1 1,1 4 0,1-3-899,-1 21-10609</inkml:trace>
</inkml:ink>
</file>

<file path=ppt/ink/ink10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3:24.076"/>
    </inkml:context>
    <inkml:brush xml:id="br0">
      <inkml:brushProperty name="width" value="0.035" units="cm"/>
      <inkml:brushProperty name="height" value="0.035" units="cm"/>
    </inkml:brush>
  </inkml:definitions>
  <inkml:trace contextRef="#ctx0" brushRef="#br0">76 497 7313,'-16'-8'9523,"18"6"-8469,9-13 82,1 1 0,0 1 0,25-20 0,-18 16-50,24-27-1,-20 12-489,-1-2 0,-3 0-1,0 0 1,-2-2 0,19-59 0,-10 12 394,-25 80-799,-19 11-14,8-2-113,0 1-1,0 1 1,1-1-1,0 2 1,1-1-1,0 1 1,0 0-1,1 1 1,0 0-1,-8 15 1,0 3 108,1 0 0,-19 57 0,29-72-150,0 0-1,2 0 1,-1 1-1,2-1 1,0 0-1,0 1 0,1-1 1,1 1-1,0-1 1,1 1-1,0-1 1,1 0-1,1 0 1,0 0-1,0-1 0,2 1 1,-1-1-1,2 0 1,-1-1-1,13 17 1,54 63-90,-50-66-80,-2 2-1,0 0 1,18 34-1,-38-58 134,1-1 1,-1 0-1,0 1 0,0 0 0,0-1 0,-1 1 1,1 0-1,-1-1 0,1 1 0,-1 0 0,0 0 1,0-1-1,0 1 0,0 0 0,0 0 0,-1-1 1,1 1-1,-1 0 0,0-1 0,-2 5 1,1-3 5,-1 0 0,1 0 0,-1-1 0,0 1 0,0-1 0,-1 0 0,1 0 0,-1 0 0,0 0 0,1-1 0,-7 4 0,-10 3-46,0-1 0,-1 0-1,1-2 1,-25 5 0,41-10 27,-43 11-267,-42 10-1433,80-21 1226,1 0 1,-1 0-1,1-1 1,-1 0-1,1 0 1,-1-1-1,1 0 1,-10-3-1,18 4 380,-1 0-1,1 0 0,-1 0 0,1 0 0,0 0 0,-1 0 0,1 0 0,-1 0 0,1-1 0,0 1 0,-1 0 0,1 0 0,0-1 0,-1 1 0,1 0 0,0 0 0,-1-1 0,1 1 0,0 0 0,0-1 0,-1 1 0,1 0 0,0-1 0,0 1 0,-1 0 1,1-1-1,0 1 0,0-1 0,5-12-6760,-5 13 6829,10-16-9743</inkml:trace>
</inkml:ink>
</file>

<file path=ppt/ink/ink10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3:24.325"/>
    </inkml:context>
    <inkml:brush xml:id="br0">
      <inkml:brushProperty name="width" value="0.035" units="cm"/>
      <inkml:brushProperty name="height" value="0.035" units="cm"/>
    </inkml:brush>
  </inkml:definitions>
  <inkml:trace contextRef="#ctx0" brushRef="#br0">189 9 12885,'0'-1'372,"0"1"1,0 0-1,-1-1 0,1 1 0,0-1 0,0 1 0,0 0 1,-1-1-1,1 1 0,0-1 0,0 1 0,-1 0 0,1-1 1,0 1-1,-1 0 0,1 0 0,0-1 0,-1 1 0,1 0 1,-1 0-1,1-1 0,0 1 0,-1 0 0,1 0 0,-1 0 1,1 0-1,-1 0 0,1 0 0,-1 0 0,1 0 0,0 0 1,-1 0-1,1 0 0,-2 0 0,-12 14 4628,-15 39-5258,19-33 1736,-15 24-1625,2 0 0,2 2-1,-17 52 1,34-84-870,0 1 1,1-1-1,1 1 0,1 0 0,0 0 1,0 0-1,2 0 0,2 19 0,-2-29-257,0 1 0,-1-1 0,1 0 0,-1 1 0,0-1 0,-2 7 0,2-8 367,-3 22-8675</inkml:trace>
</inkml:ink>
</file>

<file path=ppt/ink/ink10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3:24.838"/>
    </inkml:context>
    <inkml:brush xml:id="br0">
      <inkml:brushProperty name="width" value="0.035" units="cm"/>
      <inkml:brushProperty name="height" value="0.035" units="cm"/>
    </inkml:brush>
  </inkml:definitions>
  <inkml:trace contextRef="#ctx0" brushRef="#br0">75 193 11005,'11'10'2354,"-9"-8"-254,-5-3-245,1 0-1826,1 1 177,-1-1 1,1 1-1,0-1 0,-1 1 0,1-1 1,-1 1-1,1-1 0,-1 1 1,1 0-1,0 0 0,-1 0 0,1 0 1,-1 0-1,1 0 0,-1 0 0,1 1 1,-1-1-1,1 1 0,0-1 0,-1 1 1,1-1-1,0 1 0,-1-1 0,1 1 1,0 0-1,0 0 0,0 0 0,-1 0 1,0 2-1,-3 3 97,0 1 1,1 1 0,-1-1-1,2 1 1,-1-1 0,1 1-1,0 0 1,1 0 0,0 1-1,0-1 1,1 0 0,0 1-1,1-1 1,-1 1 0,2-1-1,-1 0 1,3 14 0,-2-17-288,1 1-1,-1-1 1,1 1 0,0-1 0,1 0-1,-1 0 1,1 0 0,0 0 0,0 0 0,1-1-1,-1 1 1,1-1 0,0 0 0,0 0-1,0 0 1,1-1 0,-1 0 0,1 1 0,0-2-1,0 1 1,0 0 0,0-1 0,1 0-1,-1 0 1,1-1 0,8 2 0,0-1-68,0-1-1,0 0 1,0-1 0,-1-1 0,1 0 0,21-5 0,-28 5 33,1-1 0,-1 0 0,1-1 1,-1 0-1,0 0 0,0 0 0,0-1 0,-1 0 0,1 0 0,-1-1 1,0 1-1,0-1 0,8-10 0,-12 11 17,0 0 0,0 0 1,0 0-1,0 0 0,-1 0 0,1-1 1,-1 1-1,0-1 0,-1 1 0,1-1 1,-1 1-1,0-1 0,0 1 0,0-1 0,-2-8 1,1 7-8,0-1 0,-1 1 1,0 0-1,0 1 0,0-1 1,0 0-1,-1 1 1,0-1-1,0 1 0,-1 0 1,-5-7-1,-7-2-10,0 1 0,-1 1 0,0 0 0,-1 1 1,-1 1-1,0 1 0,-25-9 0,4 1-109,6-1-265,31 17 186,19-13-546,-11 11 645,1 0-1,-1 1 1,1 0 0,-1 0 0,1 1-1,0-1 1,-1 1 0,1 0 0,0 1-1,0-1 1,0 1 0,0 0 0,11 2-1,7-1-152,50-3-354,0-3 0,0-3 0,83-20 0,-143 23 888,0 0 1,0-1-1,18-11 0,0 1 945,-36 21-851,0 0-1,1 0 0,0 1 1,0-1-1,1 1 1,-1 0-1,-2 9 0,2-6-69,-8 20 294,-182 430 3241,112-282-5266,16 2-3795,61-165 3070,1 0 0,-3 25 0,6-33 1326,1 4-4007,5-3 2838,-4-5 548,10 10-6048</inkml:trace>
</inkml:ink>
</file>

<file path=ppt/ink/ink10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3:25.054"/>
    </inkml:context>
    <inkml:brush xml:id="br0">
      <inkml:brushProperty name="width" value="0.035" units="cm"/>
      <inkml:brushProperty name="height" value="0.035" units="cm"/>
    </inkml:brush>
  </inkml:definitions>
  <inkml:trace contextRef="#ctx0" brushRef="#br0">7 1 9073,'0'0'11005,"4"0"-9946,7 2-586,1 1 0,-1 0 0,1 0 0,-1 1 0,0 1 0,20 10 0,-27-13-416,0 1 0,-1-1-1,1 0 1,0 1 0,-1 0 0,1 0 0,-1 0 0,0 1 0,0-1 0,0 1-1,-1-1 1,1 1 0,-1 0 0,0 0 0,0 0 0,0 0 0,0 0 0,-1 1-1,0-1 1,0 1 0,1 7 0,-3-7-102,0 1 0,0-1 0,0 1 0,-1-1 0,0 0 0,0 0 0,-1 0 1,1 0-1,-1 0 0,0 0 0,0-1 0,-1 0 0,1 1 0,-1-1 0,0 0 0,0-1 0,0 1 0,-1-1 0,-5 4 0,-1 0-1148,0 0-1,-22 10 0,-18-1-8619</inkml:trace>
</inkml:ink>
</file>

<file path=ppt/ink/ink10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3:25.334"/>
    </inkml:context>
    <inkml:brush xml:id="br0">
      <inkml:brushProperty name="width" value="0.035" units="cm"/>
      <inkml:brushProperty name="height" value="0.035" units="cm"/>
    </inkml:brush>
  </inkml:definitions>
  <inkml:trace contextRef="#ctx0" brushRef="#br0">0 123 7877,'16'-9'1823,"1"1"0,-1 0 1,1 1-1,25-6 0,21-8 1747,-59 19-3382,-1 1 1,0-1 0,0 0 0,0 0-1,0 0 1,0 0 0,0-1 0,0 1-1,-1-1 1,1 1 0,-1-1 0,1 0-1,-1 0 1,0 0 0,-1 0 0,3-5 0,-3 6 768,-4 0-875,0 1 1,0 0-1,0-1 0,0 2 1,0-1-1,0 0 0,-1 1 1,1-1-1,0 1 1,-1 0-1,1 0 0,0 0 1,0 1-1,-1-1 0,1 1 1,-5 1-1,3 0-8,-1 1 0,1-1 0,0 1 1,0 0-1,0 1 0,0-1 0,0 1 0,-6 7 0,2-2-13,1 1-1,1 0 1,0 0 0,0 1-1,1 0 1,0 0 0,1 0-1,-5 16 1,8-19-313,1 1 0,0-1 0,1 0 0,-1 1 0,2-1-1,-1 0 1,1 1 0,1-1 0,0 0 0,0 0 0,0 0 0,1 0 0,0 0 0,0-1 0,8 13 0,-9-16-162,1-1 1,-1 0-1,0 0 1,1 0-1,-1 0 1,1 0-1,0 0 1,5 3-1,17 7-6725,-6-5-2325</inkml:trace>
</inkml:ink>
</file>

<file path=ppt/ink/ink10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3:25.600"/>
    </inkml:context>
    <inkml:brush xml:id="br0">
      <inkml:brushProperty name="width" value="0.035" units="cm"/>
      <inkml:brushProperty name="height" value="0.035" units="cm"/>
    </inkml:brush>
  </inkml:definitions>
  <inkml:trace contextRef="#ctx0" brushRef="#br0">737 32 8161,'3'-26'2504,"-3"21"3673,-3 5-5694,-1 0 0,1 0 1,-1 1-1,1-1 0,-1 1 1,1 0-1,-1 0 0,1 0 1,0 1-1,-1-1 0,1 1 1,0-1-1,0 1 0,0 0 1,-5 5-1,6-4-275,0-1 1,0 0-1,0 1 1,0 0-1,1 0 1,-1-1-1,1 1 1,0 0-1,-1 0 1,1 0-1,1 0 1,-1 0-1,0 1 1,1-1-1,0 0 1,-1 0-1,1 0 0,1 6 1,18 136 832,3 58 1038,-21-172-1857,-1-1 1,-1 0-1,-2 1 0,-12 52 0,2-41-589,-2 0 1,-2-2-1,-2 0 0,-1-1 1,-2 0-1,-2-2 1,-1-1-1,-2-1 0,-1-1 1,-41 36-1,46-47-682,-2-2 0,-1-1 0,0-1 0,-2-1 0,-29 14 0,23-16-2159,0-2 1,-40 12 0,-4-5-6627</inkml:trace>
</inkml:ink>
</file>

<file path=ppt/ink/ink10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3:26.142"/>
    </inkml:context>
    <inkml:brush xml:id="br0">
      <inkml:brushProperty name="width" value="0.035" units="cm"/>
      <inkml:brushProperty name="height" value="0.035" units="cm"/>
    </inkml:brush>
  </inkml:definitions>
  <inkml:trace contextRef="#ctx0" brushRef="#br0">495 0 5997,'-16'18'6621,"12"-18"-6024,-30 2 495,31-2 964,-10 30 33,6-17-1423,-9 21 1311,-3-1 0,-33 48-1,-9 15 361,4 11-991,5 1-1,5 3 1,-34 119-1,72-200-1455,2 0 0,1 0 0,2 0 0,0 1-1,2 0 1,2-1 0,0 1 0,8 48 0,-4-59-24,1 0-1,0 0 1,2-1-1,0 0 1,1 0 0,1-1-1,1 0 1,0 0 0,1-1-1,1-1 1,1 0-1,0 0 1,29 25 0,-18-22-571,0-1-1,2-1 1,-1-1 0,2-2 0,0 0 0,36 11-1,7-1-4475,102 19-1,-27-14-6429</inkml:trace>
</inkml:ink>
</file>

<file path=ppt/ink/ink10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3:26.889"/>
    </inkml:context>
    <inkml:brush xml:id="br0">
      <inkml:brushProperty name="width" value="0.035" units="cm"/>
      <inkml:brushProperty name="height" value="0.035" units="cm"/>
    </inkml:brush>
  </inkml:definitions>
  <inkml:trace contextRef="#ctx0" brushRef="#br0">241 161 5981,'-1'-3'325,"-1"0"0,0 1 0,-1-1 0,1 1 0,0-1 0,-1 1 0,1 0 0,-1 0 0,0 0 0,1 1 0,-1-1 0,0 1 0,0-1 0,-6-1 0,-15-9 2800,22 11-693,1 1-2307,0-1 1,0 1-1,0-1 1,1 1-1,-1-1 1,0 1-1,1-1 1,-1 1-1,0-1 1,1 1-1,-1-1 1,1 0-1,-1 1 1,1-1-1,-1 0 1,1 0-1,-1 1 1,1-1-1,0 0 1,-1 0-1,1 0 1,0 1-1,0-1 1,0 0-1,0 0 0,0-1 1,-3-23 1873,3 22-1893,0 0 1,1 0-1,-1 0 0,1 0 0,0 0 1,0 0-1,0 0 0,0 0 0,1 0 1,-1 0-1,1 0 0,-1 1 1,1-1-1,0 1 0,0-1 0,1 1 1,-1 0-1,0-1 0,1 1 0,-1 1 1,1-1-1,0 0 0,-1 1 1,1-1-1,0 1 0,0 0 0,0 0 1,0 0-1,0 0 0,0 0 0,0 1 1,5-1-1,-3 1-28,0 0 1,0 1-1,0-1 0,0 1 1,0 0-1,0 0 1,0 1-1,0 0 0,9 4 1,-9-4-5,-3-1-58,0 0 0,0 0 0,-1 1 0,1-1 0,0 0 0,-1 1 0,1-1 0,-1 1 0,1-1 0,-1 1 0,0 0 0,1 0 0,-1 0 0,0 0 1,1 3-1,8 29 124,-10-34-138,2 12 21,-1 1 0,0-1 0,-1 1 0,-1-1 0,0 1 0,0-1 0,-1 0 0,-1 1 0,0-1 1,-1 0-1,0-1 0,-1 1 0,0-1 0,0 0 0,-10 13 0,-11 16-14,-3-1 0,-50 54 0,72-86-11,-130 125 67,135-129-58,5 0-71,0-1 0,1 1 0,-1-1 0,1 1-1,0-1 1,-1 0 0,1-1 0,0 1 0,5 1 0,7 0-142,0-1 0,0-1 0,0-1 0,0 0 0,20-3 0,-8 2-151,170-14-3361,-113 8-78,0 1-3642,-63 6 578</inkml:trace>
</inkml:ink>
</file>

<file path=ppt/ink/ink10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3:27.030"/>
    </inkml:context>
    <inkml:brush xml:id="br0">
      <inkml:brushProperty name="width" value="0.035" units="cm"/>
      <inkml:brushProperty name="height" value="0.035" units="cm"/>
    </inkml:brush>
  </inkml:definitions>
  <inkml:trace contextRef="#ctx0" brushRef="#br0">39 40 6553,'-38'12'3928,"47"-24"-2436,4 4 808,-19-10-4068,2 4-1880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37.821"/>
    </inkml:context>
    <inkml:brush xml:id="br0">
      <inkml:brushProperty name="width" value="0.035" units="cm"/>
      <inkml:brushProperty name="height" value="0.035" units="cm"/>
    </inkml:brush>
  </inkml:definitions>
  <inkml:trace contextRef="#ctx0" brushRef="#br0">870 43 4004,'-19'-21'936,"16"17"2299,-6 3-2413,1 0-1,-1-1 0,1 0 1,-14-5-1,11 3-976,8 3 2768,0 2-2476,-23 9 228,23-9 196,3 2-452,-3 57 707,-3-1 0,-22 92-1,-5 45 250,-75 697 316,65-632-1232,12-89-47,-24 205 107,31-195-129,-52 199 0,-122 220-48,197-600-32,-98 322 120,87-271-89,-14 72 123,23-52-102,3-68-306,3-7-1356,28-40-2207,-13 8-1472,0-1-2571</inkml:trace>
</inkml:ink>
</file>

<file path=ppt/ink/ink10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45.654"/>
    </inkml:context>
    <inkml:brush xml:id="br0">
      <inkml:brushProperty name="width" value="0.035" units="cm"/>
      <inkml:brushProperty name="height" value="0.035" units="cm"/>
    </inkml:brush>
  </inkml:definitions>
  <inkml:trace contextRef="#ctx0" brushRef="#br0">1 152 5308,'19'-9'1181,"0"0"-233,3-5-160,0 3-132,4-1-52,21-5-208,1 8-92,3-2-180,12 5-216,7-5-396,3-1-512,3-5-1540,7 3-665</inkml:trace>
</inkml:ink>
</file>

<file path=ppt/ink/ink10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45.854"/>
    </inkml:context>
    <inkml:brush xml:id="br0">
      <inkml:brushProperty name="width" value="0.035" units="cm"/>
      <inkml:brushProperty name="height" value="0.035" units="cm"/>
    </inkml:brush>
  </inkml:definitions>
  <inkml:trace contextRef="#ctx0" brushRef="#br0">23 60 5328,'-22'-20'3837,"31"9"-4121,-2-4-420,5 10-1648,4-4-489</inkml:trace>
</inkml:ink>
</file>

<file path=ppt/ink/ink10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46.024"/>
    </inkml:context>
    <inkml:brush xml:id="br0">
      <inkml:brushProperty name="width" value="0.035" units="cm"/>
      <inkml:brushProperty name="height" value="0.035" units="cm"/>
    </inkml:brush>
  </inkml:definitions>
  <inkml:trace contextRef="#ctx0" brushRef="#br0">1 34 4844,'117'-22'1245,"-69"16"-337,-7 6-368,-19 0-784,10-3-1873,3 0-75</inkml:trace>
</inkml:ink>
</file>

<file path=ppt/ink/ink10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53.094"/>
    </inkml:context>
    <inkml:brush xml:id="br0">
      <inkml:brushProperty name="width" value="0.035" units="cm"/>
      <inkml:brushProperty name="height" value="0.035" units="cm"/>
    </inkml:brush>
  </inkml:definitions>
  <inkml:trace contextRef="#ctx0" brushRef="#br0">1 111 5697,'10'-4'2434,"12"-8"13877,-17 9-14957,1 0-4589,-5 2 3263,23-23-3,-8 9 4,-14 14-25,18-27-289,-12 12-243,-6 13-3406</inkml:trace>
</inkml:ink>
</file>

<file path=ppt/ink/ink10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54.135"/>
    </inkml:context>
    <inkml:brush xml:id="br0">
      <inkml:brushProperty name="width" value="0.035" units="cm"/>
      <inkml:brushProperty name="height" value="0.035" units="cm"/>
    </inkml:brush>
  </inkml:definitions>
  <inkml:trace contextRef="#ctx0" brushRef="#br0">83 35 5493,'22'-26'4396,"-41"23"-4348,3 0-176,-9 0-1148,3 3-1196,0 6-605</inkml:trace>
</inkml:ink>
</file>

<file path=ppt/ink/ink10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54.350"/>
    </inkml:context>
    <inkml:brush xml:id="br0">
      <inkml:brushProperty name="width" value="0.035" units="cm"/>
      <inkml:brushProperty name="height" value="0.035" units="cm"/>
    </inkml:brush>
  </inkml:definitions>
  <inkml:trace contextRef="#ctx0" brushRef="#br0">118 69 3348,'-92'-69'-996,"66"72"288</inkml:trace>
</inkml:ink>
</file>

<file path=ppt/ink/ink10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55.427"/>
    </inkml:context>
    <inkml:brush xml:id="br0">
      <inkml:brushProperty name="width" value="0.035" units="cm"/>
      <inkml:brushProperty name="height" value="0.035" units="cm"/>
    </inkml:brush>
  </inkml:definitions>
  <inkml:trace contextRef="#ctx0" brushRef="#br0">1 72 3020,'0'0'888,"19"-9"-208,-3 1 489,-10-4-669,4-2 1268,-4 0-1440,0-1-104,-31 18-5817</inkml:trace>
</inkml:ink>
</file>

<file path=ppt/ink/ink10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6:09.472"/>
    </inkml:context>
    <inkml:brush xml:id="br0">
      <inkml:brushProperty name="width" value="0.035" units="cm"/>
      <inkml:brushProperty name="height" value="0.035" units="cm"/>
    </inkml:brush>
  </inkml:definitions>
  <inkml:trace contextRef="#ctx0" brushRef="#br0">0 96 26337,'8062'0'0</inkml:trace>
</inkml:ink>
</file>

<file path=ppt/ink/ink10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6:13.410"/>
    </inkml:context>
    <inkml:brush xml:id="br0">
      <inkml:brushProperty name="width" value="0.035" units="cm"/>
      <inkml:brushProperty name="height" value="0.035" units="cm"/>
    </inkml:brush>
  </inkml:definitions>
  <inkml:trace contextRef="#ctx0" brushRef="#br0">18 3859 3528,'0'0'3999,"-10"-9"-3285,2 2 833,13 5 2413,8-1-1155,-5-4-3779,0-3 1328,-1-1-1,0 1 1,5-14-1,-5 10-84,0 1 0,13-17 0,6-8 142,-21 30-381,1-1 0,0 1 0,0 0-1,1 0 1,-1 1 0,2-1 0,-1 2-1,15-11 1,81-48 50,115-94 1,39-40 230,63-23 761,-282 198-919,227-158 622,-215 147-744,159-100 442,71-67 282,-78 63-549,251-128 0,-227 137-115,275-206 1,-146 67 302,-90 90-104,16 24-83,45-44 471,-129 70-58,41-31-372,-90 57-166,41-31-11,-107 74-61,24-21 53,-80 58-20,-24 21 48,0 0-138,0 1 0,0 0 0,0-1-1,0 1 1,0 0 0,0 0 0,0 0-1,0 1 1,0-1 0,0 0 0,1 1 0,1-1-1,-3 3-77,-1 0-1,1 0 0,-1 0 0,0 0 1,0 0-1,1 0 0,-2 0 1,1 0-1,0 0 0,0 0 1,-1 0-1,1 0 0,-1 0 0,1 0 1,-1 0-1,0 0 0,0 0 1,0 0-1,0-1 0,0 1 1,-2 2-1,-2 2-981,-1-1 0,0 0 0,0 0 0,-10 6 0,-15 11-4683,11 0-2124</inkml:trace>
</inkml:ink>
</file>

<file path=ppt/ink/ink10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6:19.824"/>
    </inkml:context>
    <inkml:brush xml:id="br0">
      <inkml:brushProperty name="width" value="0.035" units="cm"/>
      <inkml:brushProperty name="height" value="0.035" units="cm"/>
      <inkml:brushProperty name="color" value="#008C3A"/>
    </inkml:brush>
  </inkml:definitions>
  <inkml:trace contextRef="#ctx0" brushRef="#br0">1 264 4208,'0'0'3537,"0"-3"-2964,1-1-77,0 1-1,0 0 1,0 0-1,0 0 1,1 0-1,-1 0 1,1 0 0,0 0-1,-1 0 1,1 0-1,3-2 1,-1 1-237,0 0 0,1 1 0,-1-1 0,1 1 0,-1 0 1,7-3-1,8-2-730,0 1 0,38-9 0,-20 6 674,410-113-7659,-434 119 7028,97-22-3573</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38.505"/>
    </inkml:context>
    <inkml:brush xml:id="br0">
      <inkml:brushProperty name="width" value="0.035" units="cm"/>
      <inkml:brushProperty name="height" value="0.035" units="cm"/>
    </inkml:brush>
  </inkml:definitions>
  <inkml:trace contextRef="#ctx0" brushRef="#br0">4 78 5633,'-3'1'4237,"7"-2"-1470,21-6-436,47-11-1566,259-20 1397,2 25-1544,-299 12-551,1092 26 507,-4 66-343,-997-82-245,-29-2 35,171 33 0,-243-35-445,39 16-1,-60-19-231,-23 24-8321</inkml:trace>
</inkml:ink>
</file>

<file path=ppt/ink/ink10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6:20.102"/>
    </inkml:context>
    <inkml:brush xml:id="br0">
      <inkml:brushProperty name="width" value="0.035" units="cm"/>
      <inkml:brushProperty name="height" value="0.035" units="cm"/>
      <inkml:brushProperty name="color" value="#008C3A"/>
    </inkml:brush>
  </inkml:definitions>
  <inkml:trace contextRef="#ctx0" brushRef="#br0">1 126 5444,'0'0'9253,"2"-2"-8728,5-3-438,0-1 0,1 2 0,-1-1-1,1 1 1,0 0 0,1 1 0,11-4 0,68-15-1322,-83 21 1124,103-17-1844,44-11-3644,-96 13 1566</inkml:trace>
</inkml:ink>
</file>

<file path=ppt/ink/ink10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6:20.267"/>
    </inkml:context>
    <inkml:brush xml:id="br0">
      <inkml:brushProperty name="width" value="0.035" units="cm"/>
      <inkml:brushProperty name="height" value="0.035" units="cm"/>
      <inkml:brushProperty name="color" value="#008C3A"/>
    </inkml:brush>
  </inkml:definitions>
  <inkml:trace contextRef="#ctx0" brushRef="#br0">29 98 4932,'-28'6'8697,"41"-15"-8609,12-8-324,7 3-276,3 5-144,12 0-268,7 1 92,7-6-712,5 2-1096,14 1-749</inkml:trace>
</inkml:ink>
</file>

<file path=ppt/ink/ink10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6:20.687"/>
    </inkml:context>
    <inkml:brush xml:id="br0">
      <inkml:brushProperty name="width" value="0.035" units="cm"/>
      <inkml:brushProperty name="height" value="0.035" units="cm"/>
      <inkml:brushProperty name="color" value="#008C3A"/>
    </inkml:brush>
  </inkml:definitions>
  <inkml:trace contextRef="#ctx0" brushRef="#br0">87 512 5380,'-48'-19'4111,"45"18"-2281,0 0-1576,-17-1-91,8-1 293,38-5-206,313-73-332,-252 62-232,121-18-794,-128 26 207,1-4 1,91-30 0,-146 35 656,0 2 0,0 1 0,1 1 0,49-4 0,-72 10 1496,-24 6-393,12-3 86,18-12-432,2 1-385,1 0 1,0 2 0,0-1-1,1 2 1,0-1 0,14-2-1,-13 3-42,97-24 333,219-29 0,-193 38-249,115-12-395,-137 18-886,-67 2-1089,-22 3-536,-4 7-590</inkml:trace>
</inkml:ink>
</file>

<file path=ppt/ink/ink10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6:21.623"/>
    </inkml:context>
    <inkml:brush xml:id="br0">
      <inkml:brushProperty name="width" value="0.035" units="cm"/>
      <inkml:brushProperty name="height" value="0.035" units="cm"/>
      <inkml:brushProperty name="color" value="#008C3A"/>
    </inkml:brush>
  </inkml:definitions>
  <inkml:trace contextRef="#ctx0" brushRef="#br0">0 904 6089,'54'-83'1316,"-35"48"-140,0 4-204,7-6-212,2-9-184,10-2-116,16-10-148,4-7-132,8-7-356,4-2-152,9 3-132,1-4-208,-4 1-464,3 5-1528,1 4-773</inkml:trace>
</inkml:ink>
</file>

<file path=ppt/ink/ink10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6:21.840"/>
    </inkml:context>
    <inkml:brush xml:id="br0">
      <inkml:brushProperty name="width" value="0.035" units="cm"/>
      <inkml:brushProperty name="height" value="0.035" units="cm"/>
      <inkml:brushProperty name="color" value="#008C3A"/>
    </inkml:brush>
  </inkml:definitions>
  <inkml:trace contextRef="#ctx0" brushRef="#br0">31 455 6681,'-21'6'-212,"12"-4"3708,15-9 765,7-8-2719,14-17-460,-17 18-815,1 1 0,17-15 0,246-191-4457,-162 128-1298,-55 47 499</inkml:trace>
</inkml:ink>
</file>

<file path=ppt/ink/ink10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6:21.978"/>
    </inkml:context>
    <inkml:brush xml:id="br0">
      <inkml:brushProperty name="width" value="0.035" units="cm"/>
      <inkml:brushProperty name="height" value="0.035" units="cm"/>
      <inkml:brushProperty name="color" value="#008C3A"/>
    </inkml:brush>
  </inkml:definitions>
  <inkml:trace contextRef="#ctx0" brushRef="#br0">30 552 5857,'-16'-26'1224,"9"6"-188,1 0-64,6 0-224,3 3-48,3-6-156,7-12-100,9 4-96,4-3-84,9-3-88,12-6-264,4-3-244,9 9-204,1-6-228,-10 0-492,-1 3-1488,1 3-865</inkml:trace>
</inkml:ink>
</file>

<file path=ppt/ink/ink10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6:22.228"/>
    </inkml:context>
    <inkml:brush xml:id="br0">
      <inkml:brushProperty name="width" value="0.035" units="cm"/>
      <inkml:brushProperty name="height" value="0.035" units="cm"/>
      <inkml:brushProperty name="color" value="#008C3A"/>
    </inkml:brush>
  </inkml:definitions>
  <inkml:trace contextRef="#ctx0" brushRef="#br0">1 766 3404,'12'-18'1054,"0"-1"0,12-27-1,20-33 158,-14 29-1298,-13 25-118,-13 20 141,0 0-1,-1 0 1,0 0-1,0-1 1,0 1 0,0-1-1,-1 0 1,2-5 0,-3 8 91,0 0 0,0 0 0,0 0 1,0 0-1,1 0 0,-1 1 0,1-1 1,0 1-1,2-4 0,13-20 375,-3-4-62,3 0 0,38-54 0,53-49-1182,-46 59-852,-31 39 79,-2 3 151</inkml:trace>
</inkml:ink>
</file>

<file path=ppt/ink/ink10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6:22.460"/>
    </inkml:context>
    <inkml:brush xml:id="br0">
      <inkml:brushProperty name="width" value="0.035" units="cm"/>
      <inkml:brushProperty name="height" value="0.035" units="cm"/>
      <inkml:brushProperty name="color" value="#008C3A"/>
    </inkml:brush>
  </inkml:definitions>
  <inkml:trace contextRef="#ctx0" brushRef="#br0">17 647 5124,'-13'-5'726,"10"4"2080,3-2-2401,2-4-274,0-1 1,1 1-1,0 0 0,0 0 1,0 0-1,1 1 0,0-1 1,6-8-1,47-48 266,-27 31-195,9-6-144,1 2-1,47-33 0,-63 50-105,186-135-642,-194 143 692,-12 9 7,-1 0 0,0-1 1,1 1-1,-1-1 0,0 1 1,-1-1-1,1 0 1,0 0-1,-1 0 0,0-1 1,1 1-1,-1-1 0,-1 1 1,1-1-1,0 1 1,0-6-1,-1 6-59,0 0-1,0 0 1,0 0 0,0 0-1,0 0 1,0 0 0,1 0-1,0 0 1,-1 0 0,1 0-1,0 1 1,0-1 0,1 1-1,-1 0 1,0-1 0,1 1-1,4-3 1,-3 3-450,0 0 0,0-1-1,0 0 1,-1 0 0,1 0 0,4-5 0,2-4-2546</inkml:trace>
</inkml:ink>
</file>

<file path=ppt/ink/ink10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6:23.243"/>
    </inkml:context>
    <inkml:brush xml:id="br0">
      <inkml:brushProperty name="width" value="0.035" units="cm"/>
      <inkml:brushProperty name="height" value="0.035" units="cm"/>
      <inkml:brushProperty name="color" value="#008C3A"/>
    </inkml:brush>
  </inkml:definitions>
  <inkml:trace contextRef="#ctx0" brushRef="#br0">24 392 5208,'-16'23'1487,"13"-18"1486,-1-17 0,4 11-2872,0 0-1,0 0 1,0 0 0,0 1-1,0-1 1,0 0-1,0 0 1,0 0 0,1 1-1,-1-1 1,0 0-1,0 0 1,1 1 0,-1-1-1,1 0 1,-1 0-1,1 1 1,-1-1 0,1 0-1,-1 1 1,1-1-1,-1 1 1,1-1 0,0 0-1,28-18 1449,39-11-277,-64 28-1211,94-34 766,141-32 0,105-2-2125,-174 38 164,202-36-2463,-123 27-1640,-96 18-205</inkml:trace>
</inkml:ink>
</file>

<file path=ppt/ink/ink10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6:23.459"/>
    </inkml:context>
    <inkml:brush xml:id="br0">
      <inkml:brushProperty name="width" value="0.035" units="cm"/>
      <inkml:brushProperty name="height" value="0.035" units="cm"/>
      <inkml:brushProperty name="color" value="#008C3A"/>
    </inkml:brush>
  </inkml:definitions>
  <inkml:trace contextRef="#ctx0" brushRef="#br0">26 326 4940,'-21'0'1649,"16"0"3586,28-11-3549,58-24-1083,2 4-1,150-36 1,182-12-2836,212-14-5538,-549 83 5441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39.407"/>
    </inkml:context>
    <inkml:brush xml:id="br0">
      <inkml:brushProperty name="width" value="0.035" units="cm"/>
      <inkml:brushProperty name="height" value="0.035" units="cm"/>
    </inkml:brush>
  </inkml:definitions>
  <inkml:trace contextRef="#ctx0" brushRef="#br0">47 246 4152,'-2'-3'182,"0"1"-1,0-1 0,0 1 0,0-1 0,-1 1 0,1 0 0,-1 0 0,1 0 0,-1 0 1,-5-2-1,0 2 3460,0 2 3359,15-1-6732,51 1 1074,312 2 1212,1868-83-1118,-1763 64-1359,1302-81 189,-1666 88-270,75-2-32,-182 12 10,-31 8-393,-22-1-1583,-65 2 0,33-4-5192,59-2-868</inkml:trace>
</inkml:ink>
</file>

<file path=ppt/ink/ink10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6:23.815"/>
    </inkml:context>
    <inkml:brush xml:id="br0">
      <inkml:brushProperty name="width" value="0.035" units="cm"/>
      <inkml:brushProperty name="height" value="0.035" units="cm"/>
      <inkml:brushProperty name="color" value="#008C3A"/>
    </inkml:brush>
  </inkml:definitions>
  <inkml:trace contextRef="#ctx0" brushRef="#br0">198 400 6569,'-100'48'3241,"26"-25"-833,73-23-2339,-1 0-1,1 1 0,-1-1 1,1 1-1,0-1 0,-1 1 1,1 0-1,0-1 0,-1 1 1,1 0-1,0 0 0,0 0 1,0 0-1,0 0 0,0 0 1,0 0-1,-1 2 0,1-2-56,1-1 0,0 0-1,0 0 1,0 0-1,0 1 1,0-1 0,0 0-1,0 0 1,0 0-1,0 1 1,0-1 0,0 0-1,0 0 1,0 0-1,0 1 1,0-1 0,1 0-1,-1 0 1,0 0 0,0 0-1,0 1 1,0-1-1,0 0 1,0 0 0,0 0-1,1 0 1,-1 1-1,0-1 1,0 0 0,0 0-1,0 0 1,0 0 0,1 0-1,-1 0 1,0 0-1,0 1 1,1-1 0,16 0 285,144-45 489,-48 11-615,4 4-147,554-127-1395,-625 148 1020,1 2-1,0 2 0,0 3 1,76 4-1,-77-1 254,1-1 1,0-3-1,-1-2 0,56-13 0,-29 6 387,-22 4-13,190-27 494,-218 32-746,0-2 0,0 0 0,41-16 1,63-37 59,-122 56-73,67-28-1172,-69 28-173</inkml:trace>
</inkml:ink>
</file>

<file path=ppt/ink/ink10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6:24.605"/>
    </inkml:context>
    <inkml:brush xml:id="br0">
      <inkml:brushProperty name="width" value="0.035" units="cm"/>
      <inkml:brushProperty name="height" value="0.035" units="cm"/>
      <inkml:brushProperty name="color" value="#008C3A"/>
    </inkml:brush>
  </inkml:definitions>
  <inkml:trace contextRef="#ctx0" brushRef="#br0">0 255 8021,'0'0'6576,"13"-8"-5444,0 2-303,-1-8-113,1 2-148,9-2-140,26-6-220,-10 0-328,7 0-580,12-9-416,9 4-325,4-4-447,0 0-1944,13 1-2565</inkml:trace>
</inkml:ink>
</file>

<file path=ppt/ink/ink10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6:24.917"/>
    </inkml:context>
    <inkml:brush xml:id="br0">
      <inkml:brushProperty name="width" value="0.035" units="cm"/>
      <inkml:brushProperty name="height" value="0.035" units="cm"/>
      <inkml:brushProperty name="color" value="#008C3A"/>
    </inkml:brush>
  </inkml:definitions>
  <inkml:trace contextRef="#ctx0" brushRef="#br0">0 978 5220,'67'-40'1777,"88"-39"-1,60-3-2100,-80 34-147,-13 3 492,-24 9 1782,174-88 1,-172 64-321,92-49-1081,-70 52-1166,168-53 0,-232 93 1803,-20 6 338,57-25-1,77-33-3695,-54 32-3255,-59 20 696</inkml:trace>
</inkml:ink>
</file>

<file path=ppt/ink/ink10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6:37.357"/>
    </inkml:context>
    <inkml:brush xml:id="br0">
      <inkml:brushProperty name="width" value="0.035" units="cm"/>
      <inkml:brushProperty name="height" value="0.035" units="cm"/>
      <inkml:brushProperty name="color" value="#008C3A"/>
    </inkml:brush>
  </inkml:definitions>
  <inkml:trace contextRef="#ctx0" brushRef="#br0">2370 16 4340,'-28'-6'721,"0"2"0,0 1 0,-38 1 0,-27 4-186,1 5 0,0 4 0,1 3 0,1 5 0,0 3 0,-171 69 0,159-46-336,1 5 0,3 5 0,2 3 0,3 5 0,-119 104 0,-69 106 45,221-205-41,3 3 0,-66 107 0,93-128-62,3 1 0,2 2 0,2 0-1,-26 97 1,38-107-65,3 0 0,2 1-1,1 0 1,2 1 0,3-1-1,9 86 1,-3-89-44,2-1 0,2 0 1,2 0-1,1-1 0,2 0 0,2-2 0,2 1 1,36 55-1,-24-51-46,2 0 0,2-2 0,1-2 0,2-1-1,2-2 1,51 36 0,-20-25-24,2-3 0,2-3 1,1-3-1,2-4 0,2-3 0,0-4 0,2-3 0,115 16 0,-93-24 46,1-4 1,0-5-1,1-5 0,170-19 0,-210 8 63,-1-2-1,0-3 0,-1-3 0,-1-3 0,-1-2 1,-1-3-1,-1-3 0,83-54 0,-77 37-60,-2-3-1,-3-3 1,-2-3-1,-2-2 1,-3-2 0,81-116-1,-69 77-170,-5-1 0,79-177 0,-121 231 97,-2-1 0,-2-1 1,-2 0-1,-3-1 0,-1 0 1,-2 0-1,-3-1 0,-1 0 1,-5-53-1,-2 67 41,-2 0 1,-1 0-1,-1 1 1,-2 0-1,-2 0 0,0 2 1,-3-1-1,0 1 1,-33-47-1,20 40 0,-2 1 0,-1 2 0,-2 1 0,-2 1 0,-1 2 0,-62-42 0,24 26-17,-3 3-1,-1 4 1,-2 3 0,-2 4-1,-1 3 1,-107-24-1,73 29-137,0 5-1,-2 5 0,0 6 1,-131 4-1,147 11-562,-192 32-1,221-21-1221,-106 38-1,58-2-1799</inkml:trace>
</inkml:ink>
</file>

<file path=ppt/ink/ink10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6:58.003"/>
    </inkml:context>
    <inkml:brush xml:id="br0">
      <inkml:brushProperty name="width" value="0.035" units="cm"/>
      <inkml:brushProperty name="height" value="0.035" units="cm"/>
      <inkml:brushProperty name="color" value="#008C3A"/>
    </inkml:brush>
  </inkml:definitions>
  <inkml:trace contextRef="#ctx0" brushRef="#br0">1 532 4544,'0'0'1079,"0"-3"-281,0 0-667,1 1 0,-1 0 0,1-1 1,0 1-1,-1-1 0,1 1 0,0 0 1,0 0-1,0-1 0,1 1 1,-1 0-1,1 0 0,-1 0 0,1 0 1,0 1-1,-1-1 0,5-3 0,0 2 108,-1 0 0,1 1 0,1-1 0,-1 1 0,0 0 0,11-1 0,118-19 1043,218-8 1,-230 24-1087,995-16 930,-820 38-1041,309 3-119,-426-21 27,396-16 73,107 7-57,-144 7 13,-207-13-46,432 0-38,-343 31-1,172 3 106,-150-13-194,-107-2-131,-64-2 155,98 3 53,-166-4 41,-29-1 109,196-4-108,475-49 43,-296 17 4,146-11 506,281 9 174,41 0-773,-630 22 52,-181 13 92,-25 4-33,-88 2 31,103-12 0,-144 8 219,-50 2-69,15-4 342,35-11 1178,-51 15-1471,7-6 92,20-22 133,-29 27-428,6-14-1,1 3-53,-7 11 45,-1-1-802,0 2 23,1-20 596,1 12-7672</inkml:trace>
</inkml:ink>
</file>

<file path=ppt/ink/ink10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6:58.875"/>
    </inkml:context>
    <inkml:brush xml:id="br0">
      <inkml:brushProperty name="width" value="0.035" units="cm"/>
      <inkml:brushProperty name="height" value="0.035" units="cm"/>
      <inkml:brushProperty name="color" value="#008C3A"/>
    </inkml:brush>
  </inkml:definitions>
  <inkml:trace contextRef="#ctx0" brushRef="#br0">11 106 8873,'0'0'3530,"-7"-11"-2001,6 8-1388,1 1 1,-1-1-1,0 1 0,1-1 1,0 1-1,-1-1 0,1 1 1,0-1-1,1 1 0,-1-1 0,0 0 1,1 1-1,-1-1 0,1 1 1,0 0-1,-1-1 0,1 1 1,0 0-1,1-1 0,-1 1 1,0 0-1,1 0 0,-1 0 1,1 0-1,2-2 0,-3 2 713,0 0-2479,-1 1 1480,0 0-1,1 0 0,-1 0 1,0 0-1,1 0 0,-1 0 0,1 0 1,0 0-1,-1 0 0,1 0 1,0 0-1,1 0 0,4-7-1960,-5 3-2142</inkml:trace>
</inkml:ink>
</file>

<file path=ppt/ink/ink10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6:59.450"/>
    </inkml:context>
    <inkml:brush xml:id="br0">
      <inkml:brushProperty name="width" value="0.035" units="cm"/>
      <inkml:brushProperty name="height" value="0.035" units="cm"/>
      <inkml:brushProperty name="color" value="#008C3A"/>
    </inkml:brush>
  </inkml:definitions>
  <inkml:trace contextRef="#ctx0" brushRef="#br0">3 0 7821,'0'0'1130,"0"3"-36,-1 0-687,0 0 0,1 0 0,-1-1 1,1 1-1,0 0 0,0 0 0,0 0 0,1 0 0,-1 0 0,1 0 1,-1 0-1,1 0 0,0 0 0,0-1 0,0 1 0,1 0 0,3 5 6437,-3-9-6202,21-7 359,-19 5-5310,-8-14-13851</inkml:trace>
</inkml:ink>
</file>

<file path=ppt/ink/ink10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7:03.391"/>
    </inkml:context>
    <inkml:brush xml:id="br0">
      <inkml:brushProperty name="width" value="0.035" units="cm"/>
      <inkml:brushProperty name="height" value="0.035" units="cm"/>
      <inkml:brushProperty name="color" value="#008C3A"/>
    </inkml:brush>
  </inkml:definitions>
  <inkml:trace contextRef="#ctx0" brushRef="#br0">0 21 4100,'0'0'4841,"1"-2"-4727,0 0 0,1 0 0,-1 1-1,0-1 1,1 0 0,-1 1-1,1-1 1,-1 1 0,1 0-1,0-1 1,2 0 0,10 3 134,0 2 1,0 0-1,0 0 1,-1 1-1,1 1 1,-1 0 0,16 9-1,-7-4 167,43 13-1,10-7-164,0-3-1,134 5 1,154-20-62,-324 1-163,346 5-23,-290-1 0,178 8-22,-117-8 65,40 3-33,176 34 25,190-11-33,-210-5 0,-244-13 10,276 11 818,-9-3-493,-16 6-380,-114-8 31,-11 0 36,-17 0 36,-87-10-15,226 0 22,13-6-41,-294 1-3,87 4-13,196 2 52,-306-8 93,1-3 0,56-10 0,-72 6 204,-33 7-255,-1-1 19,28-8-23,-27 8-67,9-4 27,-6 2-37,12 0 0,19-1 1,-6 1-28,0 2-1,-1 1 1,35 4-1,-63-3 91,1-1-96,65 3 52,-66-3-66,29-9 42,47-3-68,-75 11 24,6 0 39,-1 0 1,1-1 0,-1-1 0,13-4-1,-19 5-51,14 2 9,0-1 19,0-1 0,0-1 0,23-7 0,-34 9 16,0 0 1,0 0-1,1 0 0,-1 1 1,0 0-1,7 0 1,13 0 27,38-8 328,-61 8-150,15-3-132,40 0 111,-23 8-54,-32-4 596,16-1-617,35-5 175,-51 4 25,31-5 44,60-22 68,-92 28-340,30-12-97,-3 9 20,-26 3 24,0 1-139,-1-1 583,17 5-2292,-18-3-715,-14 0 496,-5-1-2389</inkml:trace>
</inkml:ink>
</file>

<file path=ppt/ink/ink10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7:22.728"/>
    </inkml:context>
    <inkml:brush xml:id="br0">
      <inkml:brushProperty name="width" value="0.035" units="cm"/>
      <inkml:brushProperty name="height" value="0.035" units="cm"/>
      <inkml:brushProperty name="color" value="#008C3A"/>
    </inkml:brush>
  </inkml:definitions>
  <inkml:trace contextRef="#ctx0" brushRef="#br0">83 80 4948,'-13'-32'2896,"21"18"-1251,-8 14-1547,1-1-1,-1 1 1,1-1 0,-1 1-1,0-1 1,1 0 0,-1 1-1,0-1 1,1 0 0,-1 1-1,0-1 1,0 0 0,1 1-1,-1-1 1,0 0 0,0 0-1,0 1 1,0-1 0,0 0-1,0 1 1,0-1 0,0 0-1,0 0 1,-1 1 0,1-1-1,0 0 1,0 1 0,-1-1-1,1 0 1,0 1 0,-1-1-1,1 0 1,-1 0 0,1 0-76,-1 1 1,1-1-1,0 0 1,-1 1-1,1-1 0,-1 1 1,1-1-1,-1 0 1,1 1-1,-1-1 0,0 1 1,1-1-1,-1 1 1,0 0-1,1-1 1,-1 1-1,0 0 0,1-1 1,-1 1-1,0 0 1,0 0-1,1 0 0,-1 0 1,0 0-1,0-1 1,1 1-1,-1 1 1,0-1-1,-1 0 0,-22 10-3333,11-3 627,-9 3-1819</inkml:trace>
</inkml:ink>
</file>

<file path=ppt/ink/ink10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7:24.050"/>
    </inkml:context>
    <inkml:brush xml:id="br0">
      <inkml:brushProperty name="width" value="0.035" units="cm"/>
      <inkml:brushProperty name="height" value="0.035" units="cm"/>
      <inkml:brushProperty name="color" value="#008C3A"/>
    </inkml:brush>
  </inkml:definitions>
  <inkml:trace contextRef="#ctx0" brushRef="#br0">114 81 9753,'-3'-6'269,"-14"-17"896,17 23-1105,-1-1-1,0 1 1,1-1-1,-1 1 1,1 0-1,-1-1 0,0 1 1,1 0-1,-1-1 1,1 1-1,-1 0 1,0 0-1,0 0 1,1-1-1,-1 1 0,0 0 1,1 0-1,-1 0 1,0 0-1,1 0 1,-1 0-1,0 1 0,0-1 1,1 0-1,-1 0 1,0 0-1,1 1 1,-6 2 7142,3-4-6977,-10 0-197,-24-6-1616,36 7 1307,0 0 0,0-1 0,1 1 0,-1-1 1,0 1-1,0-1 0,0 1 0,0-1 0,0 1 0,1-1 1,-1 0-1,0 0 0,1 1 0,-1-1 0,0 0 0,1 0 1,-1 0-1,1 0 0,-1 0 0,1 0 0,0 0 0,-1 0 1,1 0-1,0 0 0,0 0 0,0 0 0,-1 0 0,1 0 1,0 0-1,1-1 0,1-15-6748</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40.359"/>
    </inkml:context>
    <inkml:brush xml:id="br0">
      <inkml:brushProperty name="width" value="0.035" units="cm"/>
      <inkml:brushProperty name="height" value="0.035" units="cm"/>
    </inkml:brush>
  </inkml:definitions>
  <inkml:trace contextRef="#ctx0" brushRef="#br0">1 161 6957,'0'0'7076,"3"-3"-5776,2-1-1070,1 0 0,0 0 0,-1 1 0,1 0 0,0 0 0,1 0 0,-1 1 0,0 0 0,8-2 0,68-9 813,-58 10-817,728-61 1825,-459 45-1811,-194 11-157,344-10 172,-441 18-275,1 0 0,0 0 0,0 0 0,0 0 0,0 0 1,0 1-1,0-1 0,-1 1 0,1 0 0,0 0 0,0 0 1,-1 0-1,6 3 0,-8-3-40,0 0 0,0 0 0,0 1 0,0-1 0,0 0-1,0 0 1,-1 0 0,1 0 0,0 0 0,0 0 0,-1 0 0,1 0 0,-1 0 0,1 0 0,-1 0-1,1 0 1,-1 0 0,0 0 0,1 0 0,-1 0 0,0 0 0,0-1 0,1 1 0,-1 0 0,0-1 0,-2 2-1,-2 2-611,0 0 0,0 0-1,0 0 1,0-1 0,-13 5-1,-9 8-4818,15-5-1630</inkml:trace>
</inkml:ink>
</file>

<file path=ppt/ink/ink10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6:47.058"/>
    </inkml:context>
    <inkml:brush xml:id="br0">
      <inkml:brushProperty name="width" value="0.035" units="cm"/>
      <inkml:brushProperty name="height" value="0.035" units="cm"/>
      <inkml:brushProperty name="color" value="#008C3A"/>
    </inkml:brush>
  </inkml:definitions>
  <inkml:trace contextRef="#ctx0" brushRef="#br0">33 0 4292,'-27'8'984,"22"-7"5588,27-2-6580,0 1 31,0 1 0,0 1 0,32 8 0,21 1-73,458 72-33,-321-43-175,-111-22 58,182 27-102,-58-24 399,-47-6-115,-146-12 45,142 20-116,122 35-83,-121-35 152,-35-6-73,228 28-157,-238-25 159,790 92-477,1-24-70,-718-82 253,-192-6 369,189-11-427,281-11 257,-319-4 355,-48 5-70,71-19-106,-77 18 43,-63 11-23,103-22 146,-121 23-171,-25 9 2,1 0-12,3-1 18,30-15-98,-23 10 81,0 0-1,1 1 1,0 1 0,0 0 0,1 1-1,0 0 1,15-1 0,-18 2-54,53-10 105,79-19-940,-139 30 482,0 1-1,0-1 1,0-1 0,0 1 0,8-6-1,3-3-1405</inkml:trace>
</inkml:ink>
</file>

<file path=ppt/ink/ink10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6:49.300"/>
    </inkml:context>
    <inkml:brush xml:id="br0">
      <inkml:brushProperty name="width" value="0.035" units="cm"/>
      <inkml:brushProperty name="height" value="0.035" units="cm"/>
      <inkml:brushProperty name="color" value="#008C3A"/>
    </inkml:brush>
  </inkml:definitions>
  <inkml:trace contextRef="#ctx0" brushRef="#br0">0 15 3700,'0'0'3262,"4"0"-2947,124-11 629,0 8-583,219 23 0,185 37-136,-378-42-214,342 22 193,80 8-81,-162 6-435,451 83-734,-480-87 1045,-369-45 13,273 13 290,145 16-208,-100-5-168,-232-23 23,129-13 0,-201 8 91,-1-3-1,0 0 1,0-2 0,0-1 0,-1-1 0,39-18-1,-42 12 11,-18 11-34,0 0 1,0 0-1,1 0 0,14-4 0,18-4 3,1 1 0,1 2 0,-1 2 0,79-2 0,66 20-251,0 1-854,-91-15 694,-92 3 439,0-1-3,15-3-10,0 1 1,0 1-1,0 1 1,0 0-1,1 1 0,23 3 1,-22-1 127,0-2-1,1 0 1,-1-1 0,1-2 0,38-8 0,8-1 261,-43 6-184,1-1 0,-1-1 0,0-1 0,42-24 0,-53 26-207,8-4 2,1 1 1,0 0 0,0 2 0,0 0 0,41-7 0,-6 5-75,-31 4-615,-1 2 0,32-2-1,-54 5-1680,7-6-673</inkml:trace>
</inkml:ink>
</file>

<file path=ppt/ink/ink10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6:51.300"/>
    </inkml:context>
    <inkml:brush xml:id="br0">
      <inkml:brushProperty name="width" value="0.035" units="cm"/>
      <inkml:brushProperty name="height" value="0.035" units="cm"/>
      <inkml:brushProperty name="color" value="#008C3A"/>
    </inkml:brush>
  </inkml:definitions>
  <inkml:trace contextRef="#ctx0" brushRef="#br0">994 0 4328,'0'0'6262,"0"3"-6224,-4 18 5,1 0-1,1 35 0,2-35-55,-1 1-1,-1-1 1,-5 24-1,-18 43 63,-3 0 0,-57 119 0,-101 155-468,157-308 344,-145 236-437,16-30 36,105-166 318,-133 270-1099,147-278-1544,27-49 635</inkml:trace>
</inkml:ink>
</file>

<file path=ppt/ink/ink10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6:53.076"/>
    </inkml:context>
    <inkml:brush xml:id="br0">
      <inkml:brushProperty name="width" value="0.035" units="cm"/>
      <inkml:brushProperty name="height" value="0.035" units="cm"/>
      <inkml:brushProperty name="color" value="#008C3A"/>
    </inkml:brush>
  </inkml:definitions>
  <inkml:trace contextRef="#ctx0" brushRef="#br0">0 265 3044,'25'-10'743,"0"1"1,28-7-1,49-10-44,1 4 1,193-14-1,-14 33-551,93-6-130,-14-47 6,-90 9-53,109 24-196,2 30 283,-293-5-19,303 6 39,-211-6-112,278-9-98,80-12-339,-326 19 390,-39 4 107,99 0-166,-91-3 43,20 0 74,-91-5-223,124 14 0,72-2 64,-273-8 200,153-8 88,72 21-333,-42-1-221,-160-12 354,-16-1 27,0 2 0,48 8 0,-77-9 8,-1 1 0,0-1-1,15-2 1,21 1-104,104 13-648,-61-8-462,-83-4 1002,13 0-457</inkml:trace>
</inkml:ink>
</file>

<file path=ppt/ink/ink10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6:53.998"/>
    </inkml:context>
    <inkml:brush xml:id="br0">
      <inkml:brushProperty name="width" value="0.035" units="cm"/>
      <inkml:brushProperty name="height" value="0.035" units="cm"/>
      <inkml:brushProperty name="color" value="#008C3A"/>
    </inkml:brush>
  </inkml:definitions>
  <inkml:trace contextRef="#ctx0" brushRef="#br0">134 1 2956,'0'0'3545,"-2"2"-3551,-11 19 6,12-18-16,0 1-247,0 1 214,-1 0 0,1-1 0,-1 1-1,0-1 1,0 0 0,-1 0 0,1 1 0,-4 3 0,-7 13-185,8-11 113,1 0 70,-1-1 1,0 0 0,-12 16-1,15-23 278,-1 8-190,4-9-66,-1 0 1,0-1-1,0 1 0,0 0 1,0 0-1,0 0 1,0 0-1,-1 0 1,1-1-1,0 1 1,0 0-1,-1 0 0,1 0 1,0 0-1,-1-1 1,1 1-1,-1 0 1,1 0-1,-1-1 0,1 1 1,-1-1-1,-1 2 1,-29 5-1831,28-6 946</inkml:trace>
</inkml:ink>
</file>

<file path=ppt/ink/ink10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8:23.252"/>
    </inkml:context>
    <inkml:brush xml:id="br0">
      <inkml:brushProperty name="width" value="0.035" units="cm"/>
      <inkml:brushProperty name="height" value="0.035" units="cm"/>
      <inkml:brushProperty name="color" value="#008C3A"/>
    </inkml:brush>
  </inkml:definitions>
  <inkml:trace contextRef="#ctx0" brushRef="#br0">35 7 5368,'13'-6'3333,"-26"12"-4085,0-1-208,1 4-1081,2-1 77</inkml:trace>
</inkml:ink>
</file>

<file path=ppt/ink/ink10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8:24.306"/>
    </inkml:context>
    <inkml:brush xml:id="br0">
      <inkml:brushProperty name="width" value="0.035" units="cm"/>
      <inkml:brushProperty name="height" value="0.035" units="cm"/>
      <inkml:brushProperty name="color" value="#008C3A"/>
    </inkml:brush>
  </inkml:definitions>
  <inkml:trace contextRef="#ctx0" brushRef="#br0">118 0 5697,'-24'10'1308,"20"-8"3105,-15-5-3271,16 3-1035,0-1 0,1 1 0,-1 1 0,0-1 0,1 0-1,-1 0 1,0 1 0,1 0 0,-1-1 0,1 1 0,-1 0-1,1 0 1,0 0 0,-1 1 0,1-1 0,-3 3 0,3-3 317,-2 2 184,3-2-381,0 0-114,0 0 0,0 0 0,0 0 0,0 0 0,0-1 0,0 1 0,-1 0 0,1 0 0,0-1 0,0 1 0,-1-1 0,-1 1 0,26 13 1318,0-11-1124,1-2 0,-1 0 0,40-4 0,-1-1-37,1258 7 1618,-493 5-1937,376-22-822,-2 0-1560,-1012 9 1469,78 2-1669,-262 3 2305,-1 0 0,0 1-1,0 0 1,1 0 0,-1 0 0,7 3 0,-4 5-1534,-7-9 1759,0 1 0,-1-1-1,1 1 1,0-1 0,0 1 0,-1 0 0,1-1 0,-1 1-1,1-1 1,0 0 0,-1 1 0,1-1 0,-1 1 0,1-1-1,-1 0 1,1 1 0,-1-1 0,1 0 0,-1 1 0,0-1-1,1 0 1,-1 0 0,-26 13-5423</inkml:trace>
</inkml:ink>
</file>

<file path=ppt/ink/ink10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8:24.770"/>
    </inkml:context>
    <inkml:brush xml:id="br0">
      <inkml:brushProperty name="width" value="0.035" units="cm"/>
      <inkml:brushProperty name="height" value="0.035" units="cm"/>
      <inkml:brushProperty name="color" value="#008C3A"/>
    </inkml:brush>
  </inkml:definitions>
  <inkml:trace contextRef="#ctx0" brushRef="#br0">27 220 7357,'-1'-1'193,"0"1"0,1-1 0,-1 1 0,0-1 0,0 1 0,0-1 0,0 1 0,0 0 0,0-1 0,1 1 1,-1 0-1,0 0 0,0 0 0,0 0 0,0 0 0,0 0 0,0 0 0,0 0 0,0 0 0,0 0 0,0 0 0,-2 1 0,0 3 1680,16-1-830,-1-2-617,0-2-1,0 1 1,1-2 0,19-4 0,2 0 24,1149-98 2955,-606 65-3147,1409-27-52,-1155 107-337,-795-38 73,-13-2-5,1 0 0,-1 2 0,1 1-1,-1 1 1,-1 1 0,41 16-1,-62-21 5,0-1 1,1 0-1,-1 1 0,0-1 1,0 1-1,1 0 0,-1-1 0,0 1 1,0 0-1,0 0 0,0 0 1,0 0-1,0 0 0,0 0 0,0 0 1,-1 0-1,1 0 0,0 0 1,0 0-1,-1 0 0,1 1 0,-1-1 1,1 0-1,-1 0 0,0 1 1,1-1-1,-1 0 0,0 1 0,0 1 1,-1-1-107,0 0 0,-1 0 0,1-1 1,-1 1-1,1-1 0,-1 0 0,0 1 0,1-1 1,-1 0-1,0 0 0,0 0 0,0 0 1,0 0-1,0 0 0,0-1 0,0 1 0,0 0 1,0-1-1,0 0 0,-2 1 0,-37 3-2330,16-5-1406,-4 1-2026</inkml:trace>
</inkml:ink>
</file>

<file path=ppt/ink/ink10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8:25.688"/>
    </inkml:context>
    <inkml:brush xml:id="br0">
      <inkml:brushProperty name="width" value="0.035" units="cm"/>
      <inkml:brushProperty name="height" value="0.035" units="cm"/>
      <inkml:brushProperty name="color" value="#008C3A"/>
    </inkml:brush>
  </inkml:definitions>
  <inkml:trace contextRef="#ctx0" brushRef="#br0">740 39 5368,'-48'-39'4875,"46"40"-4775,1-1-1,0 0 1,-1 1 0,1-1 0,0 1-1,0-1 1,-1 1 0,1 0 0,0-1-1,0 1 1,0 0 0,0 0 0,0 0-1,0 0 1,0 0 0,-1 2 0,0-1 138,-4 3 12,1 1 1,0 0-1,0 1 0,1-1 0,-1 1 0,2 0 1,-1 0-1,-5 14 0,-16 68 1371,7-20-775,-145 385 1190,-38-14-4309,55-152-4355,77-140-419</inkml:trace>
</inkml:ink>
</file>

<file path=ppt/ink/ink10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8:26.279"/>
    </inkml:context>
    <inkml:brush xml:id="br0">
      <inkml:brushProperty name="width" value="0.035" units="cm"/>
      <inkml:brushProperty name="height" value="0.035" units="cm"/>
      <inkml:brushProperty name="color" value="#008C3A"/>
    </inkml:brush>
  </inkml:definitions>
  <inkml:trace contextRef="#ctx0" brushRef="#br0">13 135 4844,'-12'-29'5882,"12"26"-5494,0-28 251,0 28-111,0 0-329,0 1-187,0 0 0,1 0 0,-1 0-1,1 0 1,-1 0 0,1-1 0,0 1 0,0 0 0,0 0 0,0 0 0,0 1 0,0-1 0,0 0 0,1 0 0,-1 1 0,1-1-1,-1 1 1,1-1 0,0 1 0,0-1 0,-1 1 0,1 0 0,0 0 0,0 0 0,0 0 0,0 0 0,0 1 0,1-1 0,-1 1-1,0-1 1,0 1 0,4-1 0,44-7-238,1 3 0,92 1 0,-90 3-28,2326 35-3513,-1895-21 939,-212-5 466</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40.654"/>
    </inkml:context>
    <inkml:brush xml:id="br0">
      <inkml:brushProperty name="width" value="0.035" units="cm"/>
      <inkml:brushProperty name="height" value="0.035" units="cm"/>
    </inkml:brush>
  </inkml:definitions>
  <inkml:trace contextRef="#ctx0" brushRef="#br0">114 20 8545,'-32'-20'11203,"16"29"-8575,13-7-2405,0 0 0,0 1 0,0-1 0,0 1-1,0 0 1,1-1 0,-1 1 0,1 1 0,0-1 0,0 0 0,0 0 0,0 1 0,1-1-1,-2 6 1,-12 53 799,14-55-948,-4 29-467,2 0 0,4 67 0,-1 9-3698,-5-7-5054,10-44-271</inkml:trace>
</inkml:ink>
</file>

<file path=ppt/ink/ink10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8:42.977"/>
    </inkml:context>
    <inkml:brush xml:id="br0">
      <inkml:brushProperty name="width" value="0.035" units="cm"/>
      <inkml:brushProperty name="height" value="0.035" units="cm"/>
      <inkml:brushProperty name="color" value="#008C3A"/>
    </inkml:brush>
  </inkml:definitions>
  <inkml:trace contextRef="#ctx0" brushRef="#br0">45 100 4184,'7'3'463,"6"2"-16,-5-4 2601,-10-10-1896,-1-8-433,-1 11 5290,2 6-6009,0 0-1,1 0 1,-1 1-1,0-1 1,0 0-1,0 0 1,0 1-1,0-1 1,1 1-1,-1 0 1,0 0-1,1-1 1,-1 1-1,0 0 0,1 0 1,-1 1-1,1-1 1,-2 2-1,-14 28-180,12-18 211,3-11 2,-1 12-69,1 3 1136,12-18-1099,0-2 0,-1 1 0,1-1 0,-1-1 0,1 0 0,15-8 0,53-40-2075,6-3-3559,-22 23-628</inkml:trace>
</inkml:ink>
</file>

<file path=ppt/ink/ink10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8:44.199"/>
    </inkml:context>
    <inkml:brush xml:id="br0">
      <inkml:brushProperty name="width" value="0.035" units="cm"/>
      <inkml:brushProperty name="height" value="0.035" units="cm"/>
      <inkml:brushProperty name="color" value="#008C3A"/>
    </inkml:brush>
  </inkml:definitions>
  <inkml:trace contextRef="#ctx0" brushRef="#br0">19 66 3880,'0'0'10255,"-3"2"-10086,1 0 1,0 0-1,0 0 1,0 0-1,1 0 1,-1 1-1,0-1 1,-1 4-1,4-2-43,-1-1-1,1 1 1,0 0-1,0-1 1,0 0-1,1 1 1,-1-1-1,1 0 1,0 1-1,0-1 1,0 0-1,0 0 1,0-1-1,4 5 1,-4-6 245,1-2-115,35-10 284,49-9 0,-50 12-2170,71-23 0,-1-13-5275,-42 17 804</inkml:trace>
</inkml:ink>
</file>

<file path=ppt/ink/ink10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7:31.851"/>
    </inkml:context>
    <inkml:brush xml:id="br0">
      <inkml:brushProperty name="width" value="0.035" units="cm"/>
      <inkml:brushProperty name="height" value="0.035" units="cm"/>
      <inkml:brushProperty name="color" value="#008C3A"/>
    </inkml:brush>
  </inkml:definitions>
  <inkml:trace contextRef="#ctx0" brushRef="#br0">1 88 13649,'16'-48'2503,"-14"35"1348,-9-13 8811,17 58-12641,-1 0-1,-2 0 1,-1 1-1,-1 0 1,-1 39-1,-9 177-30,-1-111-1,0-8 11,1-50 0,8 109 0,-3-186 0,0 1 0,1-1 0,-1 1 0,1-1 0,0 1 0,0-1 0,0 0 0,1 1 0,-1-1 0,1 0 0,0 0 0,0 0 0,0 0 0,2 2 0,-2-3 0,0-1 0,-1 0 0,1 0 0,0 0 0,-1 0 0,1 0 0,0 0 0,0 0 0,0-1 0,0 1 0,0-1 0,0 0 0,0 1 0,0-1 0,0 0 0,0 0 0,0 0 0,0 0 0,0-1 0,0 1 0,0 0 0,0-1 0,0 0 0,0 1 0,3-2 0,13-6 0,0 0 0,0-1 0,-1 0 0,23-17 0,-33 21 0,1 0 0,0 1 0,0 0 0,1 1 0,-1 0 0,1 0 0,0 1 0,-1 0 0,19-1 0,5 0 0,40 4 0,-61-1 0,66 2 0,126-13 0,-170 6 0,-1-1 0,1-1 0,-1-2 0,-1-1 0,0-1 0,41-22 0,-48 21 0,0-2 0,-1-1 0,-1 0 0,0-2 0,23-23 0,-39 34 0,0-1 0,0 0 0,0 0 0,-1 0 0,0-1 0,-1 1 0,0-1 0,0 0 0,0-1 0,-1 1 0,0-1 0,-1 1 0,0-1 0,-1 0 0,1 0 0,-1 0 0,-1 0 0,0 0 0,-2-13 0,-2 2-175,-1 0 0,-2 0 1,0 1-1,-1-1 0,0 2 0,-16-24 0,-20-48-2257,25 35-6439,14 41 3791</inkml:trace>
</inkml:ink>
</file>

<file path=ppt/ink/ink10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7:32.560"/>
    </inkml:context>
    <inkml:brush xml:id="br0">
      <inkml:brushProperty name="width" value="0.035" units="cm"/>
      <inkml:brushProperty name="height" value="0.035" units="cm"/>
      <inkml:brushProperty name="color" value="#008C3A"/>
    </inkml:brush>
  </inkml:definitions>
  <inkml:trace contextRef="#ctx0" brushRef="#br0">233 0 13293,'-57'6'8923,"49"0"-5083,-9 22-1412,17-27-2299,-7 16 392,1 1 0,0 1 1,2-1-1,0 1 0,1 0 0,0 20 1,-3 12-17,-92 464-505,96-508 0,-9 59 0,11-61 0,-1 1 0,1-1 0,1 1 0,-1 0 0,1-1 0,0 1 0,0-1 0,0 0 0,4 9 0,5 0 0,-7-12 0,0-1 0,-1 0 0,1 0 0,0-1 0,0 1 0,0-1 0,0 1 0,0-1 0,0 0 0,0 0 0,0 0 0,0-1 0,0 1 0,5-2 0,40-14 0,-39 13 0,18-7 0,-3 0 0,0 2 0,0 0 0,0 2 0,1 1 0,29-3 0,-26 9 0,1 1 0,-1 1 0,49 12 0,10 2 0,4-6 0,0-4 0,151-7 0,-178-5 0,1-3 0,-1-2 0,-1-4 0,97-33 0,-139 38 0,1-1 0,-1-1 0,-1-2 0,26-18 0,-44 30 0,-1 0 0,1-1 0,-1 1 0,0 0 0,0 0 0,1-1 0,-1 1 0,0-1 0,0 1 0,0-1 0,-1 1 0,1-1 0,0 1 0,0-4 0,2-1 0,-3 5 0,1 0 0,-1 1 0,0-1 0,1 1 0,-1-1 0,0 0 0,0 1 0,1-1 0,-1 0 0,0 1 0,0-1 0,0 0 0,0 1 0,0-1 0,0 0 0,0 1 0,0-1 0,0 0 0,0 0 0,0 1 0,0-1 0,-1 0 0,1 1 0,0-1 0,-1 1 0,1-1 0,0 0 0,-1 1 0,1-1 0,0 1 0,-1-1 0,1 1 0,-1-1 0,1 1 0,-1-1 0,1 1 0,-1-1 0,-1 0 0,-19-2 0,20 3 0,-7 1 0,0 0 0,0 0 0,0 1 0,1-1 0,-1 2 0,0-1 0,-11 6 0,-51 31 0,49-27 0,14-7 0,1-1 0,-1 1 0,1 0 0,0 0 0,1 1 0,-1 0 0,1 0 0,0 0 0,-7 12 0,7-2 0,6-14 0,-1 0 0,1-1 0,0 1 0,0-1 0,0 0 0,0 1 0,0-1 0,0 0 0,0 1 0,1-1 0,-1 0 0,0 0 0,1 0 0,-1 0 0,1 0 0,-1 0 0,1-1 0,-1 1 0,1 0 0,0-1 0,-1 0 0,1 1 0,0-1 0,2 1 0,47 2 0,138-15-275,-58 1 115,-107 9 192,0-1 1,0-1-1,0-1 0,-1-2 0,0 0 0,27-12 0,-7-1-42,-1-2 0,42-29 1,-57 32 28,-1 0 0,-1-2 1,-1-1-1,-1-1 0,24-31 1,-8 2 41,52-91 1,-17 19-62,-74 125 0,0-1 0,0 1 0,0-1 0,0 0 0,0 1 0,0-1 0,0 0 0,0 1 0,0-1 0,1 1 0,-1-1 0,0 0 0,0 1 0,0-1 0,1 0 0,-1 1 0,0-1 0,0 0 0,1 1 0,-1-1 0,0 0 0,1 0 0,-1 1 0,0-1 0,1 0 0,-1 0 0,0 0 0,1 0 0,-1 1 0,0-1 0,1 0 0,-1 0 0,1 0 0,-1 0 0,0 0 0,1 0 0,-1 0 0,1 0 0,-1 0 0,0 0 0,1 0 0,-1 0 0,1 0 0,-1 0 0,0 0 0,1-1 0,-1 1 0,0 0 0,1 0 0,-1 0 0,0-1 0,1 1 0,-1 0 0,0 0 0,1-1 0,-1 1 0,0 0 0,0-1 0,1 1 0,-1 0 0,0-1 0,0 1 0,0 0 0,0-1 0,1 0 0,0 5 0,0 1 0,0-1 0,0 1 0,-1-1 0,0 0 0,0 1 0,0-1 0,0 1 0,-1-1 0,-1 7 0,-15 48 0,7-32 0,-21 66-1094,-17 63-2818,43-143 1814,-1 6-730,4-3-5990,2 1-2215</inkml:trace>
</inkml:ink>
</file>

<file path=ppt/ink/ink10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7:32.683"/>
    </inkml:context>
    <inkml:brush xml:id="br0">
      <inkml:brushProperty name="width" value="0.035" units="cm"/>
      <inkml:brushProperty name="height" value="0.035" units="cm"/>
      <inkml:brushProperty name="color" value="#008C3A"/>
    </inkml:brush>
  </inkml:definitions>
  <inkml:trace contextRef="#ctx0" brushRef="#br0">74 121 14045,'-45'-38'9565,"33"33"-8073,-4-1-324,32 0-324,0 1-295,18-1-549,24-3-781,-8-2-283,14 2-844,9-2-832,9 2-3529,17 3-5648</inkml:trace>
</inkml:ink>
</file>

<file path=ppt/ink/ink10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7:32.983"/>
    </inkml:context>
    <inkml:brush xml:id="br0">
      <inkml:brushProperty name="width" value="0.035" units="cm"/>
      <inkml:brushProperty name="height" value="0.035" units="cm"/>
      <inkml:brushProperty name="color" value="#008C3A"/>
    </inkml:brush>
  </inkml:definitions>
  <inkml:trace contextRef="#ctx0" brushRef="#br0">118 0 15005,'-29'3'9675,"26"-2"-7026,-2 1-2482,1 0 0,-1 1 0,1 0 0,0-1 0,0 1 0,0 1 1,0-1-1,0 1 0,1-1 0,-1 1 0,1 0 0,0 0 0,0 0 0,0 1 0,1-1 0,0 1 0,0 0 0,0-1 0,-2 10 0,-1 0 183,2 1-1,0-1 1,1 1-1,0 0 1,1 29-1,2-31-954,0 0 0,1 0 0,1 0 0,0 0-1,6 17 1,-3-18-805,-1 0 0,1 0 0,1-1 0,0 0 0,1 0 0,0 0 0,0-1 0,19 17-1,5 1-12050</inkml:trace>
</inkml:ink>
</file>

<file path=ppt/ink/ink10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7:33.127"/>
    </inkml:context>
    <inkml:brush xml:id="br0">
      <inkml:brushProperty name="width" value="0.035" units="cm"/>
      <inkml:brushProperty name="height" value="0.035" units="cm"/>
      <inkml:brushProperty name="color" value="#008C3A"/>
    </inkml:brush>
  </inkml:definitions>
  <inkml:trace contextRef="#ctx0" brushRef="#br0">22 78 13165,'-22'-57'2144,"29"37"3265,18 28-5813,13 12-560,-6 12-260,3 8-396,6 6-73,-6 2-219,0-2-1840,-7 5-2413</inkml:trace>
</inkml:ink>
</file>

<file path=ppt/ink/ink10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7:33.334"/>
    </inkml:context>
    <inkml:brush xml:id="br0">
      <inkml:brushProperty name="width" value="0.035" units="cm"/>
      <inkml:brushProperty name="height" value="0.035" units="cm"/>
      <inkml:brushProperty name="color" value="#008C3A"/>
    </inkml:brush>
  </inkml:definitions>
  <inkml:trace contextRef="#ctx0" brushRef="#br0">188 320 12001,'3'-27'2176,"-4"26"-1938,1 0-1,0 0 1,-1 0 0,1 0 0,0 0 0,-1 0 0,0 0 0,1 0-1,-1 0 1,1 0 0,-1 0 0,0 0 0,0 0 0,0 0 0,0 1 0,1-1-1,-1 0 1,0 1 0,0-1 0,0 0 0,0 1 0,-2-1 0,-1-1 659,2 1-644,1-1 0,-1 1 0,1 0 0,0-1 0,-1 1 0,1 0 0,0-1 0,0 0 0,0 1 0,0-1 0,0 0 0,0 1 0,1-1 1,-1 0-1,0 0 0,1 0 0,0 1 0,-1-1 0,1 0 0,0 0 0,0-2 0,1-2 218,0 1-1,0-1 1,0 1-1,1-1 1,0 1-1,4-9 1,1 2-363,0-1 1,1 1-1,0 1 1,0-1-1,2 1 1,-1 1-1,1 0 0,1 0 1,0 1-1,0 0 1,1 1-1,0 0 1,0 1-1,1 1 0,0 0 1,0 0-1,0 1 1,19-4-1,-18 6-39,0 0-1,0 0 0,0 2 1,0 0-1,1 0 1,-1 1-1,0 1 1,0 0-1,1 1 1,-1 1-1,0 0 1,-1 1-1,1 1 1,-1 0-1,0 0 1,0 1-1,0 1 1,17 12-1,-25-15-68,-1-1 0,1 1 0,-1 1 0,0-1 0,1 1 0,-2-1 0,1 1 0,-1 0 0,0 0 0,0 1 0,0-1 0,0 1 0,-1-1 0,0 1 0,-1 0 0,1 0 0,-1 0 0,0 0 0,0 0 0,-1 0 0,0 0 0,0 6 0,-2 0 0,0 0 0,-1-1 0,0 0 0,0 1 0,-2-1 0,1-1 0,-1 1 0,-1-1 0,0 1 0,-12 14 0,-5 3-20,-1 0 0,-1-2 0,-51 42 0,-98 54-916,134-99-1276,-2-2 0,0-1 0,-50 14 0,15-5-5772,28-8-3951</inkml:trace>
</inkml:ink>
</file>

<file path=ppt/ink/ink10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7:35.534"/>
    </inkml:context>
    <inkml:brush xml:id="br0">
      <inkml:brushProperty name="width" value="0.035" units="cm"/>
      <inkml:brushProperty name="height" value="0.035" units="cm"/>
      <inkml:brushProperty name="color" value="#008C3A"/>
    </inkml:brush>
  </inkml:definitions>
  <inkml:trace contextRef="#ctx0" brushRef="#br0">369 46 12601,'-40'-38'3437,"32"30"2246,0 21-1909,6-9-3146,-7 13 522,2 0-1,0 0 0,-7 27 1,-10 26 366,-14 20-1246,-110 303-2267,140-367 881,-24 92-3788,16-40-4725,9-36-2248</inkml:trace>
</inkml:ink>
</file>

<file path=ppt/ink/ink10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7:35.737"/>
    </inkml:context>
    <inkml:brush xml:id="br0">
      <inkml:brushProperty name="width" value="0.035" units="cm"/>
      <inkml:brushProperty name="height" value="0.035" units="cm"/>
      <inkml:brushProperty name="color" value="#008C3A"/>
    </inkml:brush>
  </inkml:definitions>
  <inkml:trace contextRef="#ctx0" brushRef="#br0">1 81 11341,'1'-2'2316,"4"-3"-1805,-1 0 0,1 0 0,0 0 1,0 1-1,0 0 0,0 0 0,1 0 0,0 1 0,-1 0 0,2 0 0,-1 0 0,0 1 0,0 0 0,1 0 0,8-1 1,16-2 1286,64-3 0,-65 6-1063,-9 1-373,216-5 2632,-211 7-2711,0 2-1,0 0 0,-1 2 0,1 0 1,-1 2-1,49 20 0,-65-23-284,0 2 0,0-1 0,-1 1 0,1 1 0,-1-1 0,0 2 0,-1-1 0,0 1 0,0 0 1,-1 0-1,0 1 0,0-1 0,-1 2 0,9 17 0,-7-7-1028,0 0 0,5 25 0,5 43-6807,-10-58 1201,4 7-4286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12.251"/>
    </inkml:context>
    <inkml:brush xml:id="br0">
      <inkml:brushProperty name="width" value="0.035" units="cm"/>
      <inkml:brushProperty name="height" value="0.035" units="cm"/>
    </inkml:brush>
  </inkml:definitions>
  <inkml:trace contextRef="#ctx0" brushRef="#br0">1 72 8665,'6'-43'1368,"-3"23"1136,13 15-2824,3 2-288,-3 11-552,9 7-1956,-9 8-1233</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40.996"/>
    </inkml:context>
    <inkml:brush xml:id="br0">
      <inkml:brushProperty name="width" value="0.035" units="cm"/>
      <inkml:brushProperty name="height" value="0.035" units="cm"/>
    </inkml:brush>
  </inkml:definitions>
  <inkml:trace contextRef="#ctx0" brushRef="#br0">0 43 13153,'3'-3'338,"0"-1"0,1 0 0,-1 1 0,1 0 0,0 0 0,0 0 0,0 0 0,0 1 0,0 0 0,1-1 0,-1 1 0,1 1 0,-1-1 0,1 1 0,0 0-1,0 0 1,-1 0 0,1 1 0,0-1 0,0 1 0,0 0 0,0 1 0,0-1 0,-1 1 0,6 1 0,2 1-204,0 1-1,0 0 1,-1 1 0,1 0-1,-1 1 1,0 0 0,-1 0-1,0 1 1,0 1 0,0 0-1,-1 0 1,0 1-1,0 0 1,-1 0 0,-1 1-1,1 0 1,-2 1 0,1 0-1,-1 0 1,-1 0 0,0 0-1,-1 1 1,4 13 0,-1 7-674,-1 1 0,-2 0 1,-1-1-1,-1 2 1,-2-1-1,-1 0 0,-2 0 1,-8 42-1,10-72 517,-4 20-409,0-1 1,-2 1-1,-17 38 1,17-65 1123,6 4-655,0-1 0,0 1-1,0 0 1,0-1 0,0 1 0,0-1-1,0 1 1,0-1 0,0 0 0,1 1 0,-1-1-1,0 0 1,0 1 0,1-1 0,-2-1-1,2-5 108,0 0 0,1 0-1,0 0 1,0 0 0,4-12-1,-2 8-4,4-16 78,1 1-1,2 1 0,0-1 1,2 2-1,0-1 0,20-25 1,-6 13-216,1 1 1,64-62 0,-73 82-456,1 0 1,0 1-1,2 2 1,25-15-1,91-36-4346,-113 54 3652,32-11-3237,6 6-2373</inkml:trace>
</inkml:ink>
</file>

<file path=ppt/ink/ink1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7:35.894"/>
    </inkml:context>
    <inkml:brush xml:id="br0">
      <inkml:brushProperty name="width" value="0.035" units="cm"/>
      <inkml:brushProperty name="height" value="0.035" units="cm"/>
      <inkml:brushProperty name="color" value="#008C3A"/>
    </inkml:brush>
  </inkml:definitions>
  <inkml:trace contextRef="#ctx0" brushRef="#br0">1 232 7989,'12'-115'2404,"1"90"-332,-7 7-272,-3-2-316,1 0-443,12 6-93,-1 3-428,8 5-396,-1 3-528,3 9-480,13 5-273,-6 6-219,-6 3-204,-1 0-336,-12-8-1360,-1 5-1529</inkml:trace>
</inkml:ink>
</file>

<file path=ppt/ink/ink1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7:36.100"/>
    </inkml:context>
    <inkml:brush xml:id="br0">
      <inkml:brushProperty name="width" value="0.035" units="cm"/>
      <inkml:brushProperty name="height" value="0.035" units="cm"/>
      <inkml:brushProperty name="color" value="#008C3A"/>
    </inkml:brush>
  </inkml:definitions>
  <inkml:trace contextRef="#ctx0" brushRef="#br0">216 1 10833,'-31'29'2076,"18"-19"-399,1 1-1,1 1 1,0 0 0,-15 22 0,-7 14 491,23-36-1722,1 1 1,0 0-1,1 0 0,0 1 0,1 0 0,1 1 0,0-1 0,-7 27 1,12-34-349,0 1 1,1-1 0,-1 1 0,1-1 0,1 1 0,-1-1 0,1 1 0,1-1 0,-1 0 0,1 1 0,1-1 0,-1 0-1,1 0 1,5 8 0,-5-10-52,0-1 0,0 1 0,1-1 0,-1 0 0,1-1 0,0 1 0,0 0 0,0-1-1,0 0 1,1 0 0,-1 0 0,1-1 0,0 0 0,0 0 0,0 0 0,0 0 0,0-1 0,0 0 0,1 0-1,9 1 1,-10-2 24,0 1-1,0-1 1,0 0 0,0-1-1,0 1 1,1-1-1,-1 0 1,0 0-1,0-1 1,-1 0-1,1 0 1,0 0-1,0 0 1,-1-1-1,0 1 1,1-1 0,-1 0-1,0-1 1,0 1-1,-1-1 1,1 1-1,-1-1 1,1 0-1,-1 0 1,-1-1-1,1 1 1,0-1 0,-1 1-1,0-1 1,0 0-1,-1 0 1,1 0-1,-1 0 1,0 0-1,0 0 1,-1 0-1,0 0 1,0-1-1,0-4 1,-3-17-215,0 1-1,-11-35 1,8 37-188,1-1 0,1 1 0,-1-33-1,14-2-5530,-6 42 1771,20 11-13974</inkml:trace>
</inkml:ink>
</file>

<file path=ppt/ink/ink1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7:36.414"/>
    </inkml:context>
    <inkml:brush xml:id="br0">
      <inkml:brushProperty name="width" value="0.035" units="cm"/>
      <inkml:brushProperty name="height" value="0.035" units="cm"/>
      <inkml:brushProperty name="color" value="#008C3A"/>
    </inkml:brush>
  </inkml:definitions>
  <inkml:trace contextRef="#ctx0" brushRef="#br0">187 15 10273,'0'0'46,"0"-1"0,0 1 0,0 0 0,0 0 0,0 0 0,0-1 0,0 1 0,0 0 0,0 0 0,-1 0 0,1 0 0,0-1 0,0 1 0,0 0 0,0 0 0,0 0 0,0 0 0,-1 0 0,1 0 0,0-1 0,0 1 0,0 0 0,0 0 0,-1 0 0,1 0 0,0 0 0,0 0 0,0 0 0,0 0 0,-1 0 0,1 0 0,0 0 0,0 0 0,0 0 0,-1 0 0,1 0 0,0 0 0,0 0 0,0 0 0,0 0 0,-1 0 0,1 0 1,0 0-1,0 0 0,0 0 0,0 1 0,-1-1 0,1 0 0,0 0 0,0 0 0,0 0 0,0 0 0,0 0 0,-1 1 0,1-1 0,0 0 0,0 0 0,0 0 0,0 0 0,0 1 0,0-1 0,0 0 0,0 0 0,-1 1 143,1 0-1,0-1 1,0 1 0,-1-1-1,1 1 1,-1-1 0,1 1 0,0-1-1,-1 1 1,1-1 0,-1 1-1,1-1 1,-1 1 0,1-1 0,-1 0-1,0 1 1,1-1 0,-1 0-1,1 1 1,-1-1 0,0 0 0,0 0-1,-5 2 318,1-1 0,-1 1-1,1 0 1,0 0 0,-1 0 0,1 1-1,0 0 1,1 0 0,-1 1 0,0-1-1,1 1 1,0 0 0,0 0 0,-7 8-1,5 0 54,-1 0-1,2 1 1,0-1-1,0 1 1,2 0-1,-4 18 0,3-14-390,-41 225 1805,45-230-1957,3 16-16,0-32 6,0 0 0,1 0 0,0 0 0,-1 0 1,9-6-1,-3 3 19,20-24 350,35-47 1,-4 4 134,79-69-332,-119 125-168,1 1-1,0 1 0,1 1 0,0 1 1,34-15-1,-53 28-9,0-1 0,0 1 0,0 0 0,0 0 0,1 1 0,-1-1 0,0 0 0,1 1 0,-1 0 0,0 0 0,1 0 0,-1 0 0,0 1 0,1-1 0,-1 1 0,0 0 0,0 0 0,1 0 0,-1 0 0,0 1 0,0-1 0,0 1 0,0 0 0,-1 0 0,1 0 0,0 0 0,-1 0 0,0 1 0,1-1 0,-1 1 0,0-1 0,0 1 0,0 0 0,-1 0 0,1 0 0,-1 0 0,1 0 0,-1 0 0,0 0 0,0 1 0,-1-1 0,2 6 0,-1 13 26,0-1 0,-5 37 1,0 19-445,5-55-277,0 9-2321,4 33 1,-3-53 548,1-1 0,-1 1 1,8 18-1,14 16-10384</inkml:trace>
</inkml:ink>
</file>

<file path=ppt/ink/ink1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7:37.333"/>
    </inkml:context>
    <inkml:brush xml:id="br0">
      <inkml:brushProperty name="width" value="0.035" units="cm"/>
      <inkml:brushProperty name="height" value="0.035" units="cm"/>
      <inkml:brushProperty name="color" value="#008C3A"/>
    </inkml:brush>
  </inkml:definitions>
  <inkml:trace contextRef="#ctx0" brushRef="#br0">197 92 12969,'8'-5'398,"-3"2"46,0-1 0,0 1 0,0-1 0,0 0-1,-1 0 1,8-9 0,-11 10-6,1 0-1,0 0 0,-1 0 0,0 0 1,0 0-1,0 0 0,0 0 1,0 0-1,0-1 0,-1-2 1,0 5-165,0 0 1,1 1 0,-1-1 0,0 0-1,0 1 1,0-1 0,0 1 0,1-1-1,-1 0 1,0 1 0,1-1-1,-1 1 1,0-1 0,1 1 0,-1-1-1,1 1 1,-1-1 0,1 1 0,-1-1-1,1 1 1,-1 0 0,1-1 0,-1 1-1,1 0 1,0-1 0,-1 1-1,1 0 1,-1 0 0,1-1 0,0 1-1,-1 0 1,1 0 0,0 0 0,-1 0-1,1 0 1,0 0 0,-1 0 0,1 0-1,0 0 1,-1 1 0,1-1 0,-1 0-1,2 1 1,8 11-865,-9-4 595,0 0-1,-1 0 0,0 0 0,0 0 0,0 0 0,-1 0 1,-1 0-1,-2 11 0,-19 63-3,-3-1 0,-61 130 0,-14 37 0,86-207 0,9-27 0,1 1 0,0 0 0,0 0 0,1 1 0,-2 30 0,5-44 0,1 0 0,0 0 0,0 0 0,0 0 0,0 0 0,0 0 0,0 0 0,1-1 0,-1 1 0,1 0 0,-1 0 0,1 0 0,0 0 0,0 0 0,0-1 0,0 1 0,0 0 0,0-1 0,0 1 0,0-1 0,1 1 0,-1-1 0,0 0 0,1 1 0,1 0 0,1-1 0,-1-1 0,0 1 0,0-1 0,1 0 0,-1 0 0,0 0 0,0 0 0,0 0 0,1-1 0,-1 0 0,0 0 0,0 1 0,0-2 0,0 1 0,5-3 0,154-82 0,-105 52 0,64-26 0,-77 41 0,1 3 0,55-13 0,-81 25 0,0 1 0,0 1 0,0 0 0,1 1 0,-1 1 0,0 1 0,0 1 0,25 5 0,-38-6 0,0 1 0,-1 0 0,1 0 0,0 0 0,-1 1 0,1 0 0,-1 0 0,0 0 0,0 1 0,0 0 0,0 0 0,-1 0 0,0 0 0,0 1 0,0 0 0,0 0 0,4 7 0,-6-8 0,-1 0 0,1 0 0,-1 0 0,0 0 0,1 1 0,-2-1 0,1 1 0,-1-1 0,1 0 0,-1 1 0,0-1 0,-1 1 0,1-1 0,-1 1 0,0-1 0,0 0 0,0 1 0,-1-1 0,1 0 0,-1 0 0,0 0 0,0 0 0,0 0 0,-5 5 0,-4 4 0,-1 1 0,0-2 0,-1 0 0,-1 0 0,1-2 0,-22 14 0,-8 1 0,-47 20 0,30-20-2093,-81 21 1,118-39 1405,35-18-11094,17-3-1349</inkml:trace>
</inkml:ink>
</file>

<file path=ppt/ink/ink1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7:37.782"/>
    </inkml:context>
    <inkml:brush xml:id="br0">
      <inkml:brushProperty name="width" value="0.035" units="cm"/>
      <inkml:brushProperty name="height" value="0.035" units="cm"/>
      <inkml:brushProperty name="color" value="#008C3A"/>
    </inkml:brush>
  </inkml:definitions>
  <inkml:trace contextRef="#ctx0" brushRef="#br0">69 527 12133,'80'-6'4343,"127"-24"0,-178 24-2848,46-17 0,-63 19-1019,0-1 0,0 0 0,-1-1 1,0-1-1,0 0 0,13-11 0,-22 17-410,1-1 0,-1 0-1,0 0 1,0 0 0,0 0-1,0-1 1,0 1 0,0 0-1,0-1 1,-1 0 0,0 1-1,1-1 1,-1 0-1,0 0 1,0 1 0,0-1-1,-1 0 1,1 0 0,-1 0-1,1 0 1,-1 0 0,0 0-1,0 0 1,-1 0 0,1 0-1,-1 0 1,1 0-1,-1 0 1,0 0 0,0 0-1,0 1 1,0-1 0,-1 0-1,1 1 1,-1-1 0,1 1-1,-1-1 1,0 1 0,0 0-1,-4-3 1,0-1 3,-1 0 0,0 0 0,-1 1 0,1 0 1,-1 0-1,0 1 0,0 0 0,0 1 0,-1 0 0,0 0 1,1 1-1,-12-2 0,-3 2 7,-1 1 0,1 1 0,-1 1 0,1 1 0,0 1 1,-1 1-1,2 1 0,-1 1 0,-23 10 0,34-12-51,0 1-1,0 0 1,1 1-1,0 1 1,0-1-1,1 2 1,-1 0-1,2 0 1,-1 0-1,1 2 1,1-1-1,-1 1 1,2 0 0,-1 0-1,1 1 1,1 0-1,0 1 1,-5 13-1,8-17-17,1 1 1,0-1-1,1 0 0,0 1 0,0-1 0,1 1 0,0-1 1,0 1-1,1-1 0,0 1 0,0-1 0,1 1 0,4 10 1,-2-9-35,1 1 0,0-1 0,1 1 0,0-2 0,1 1 0,0-1 0,0 0 0,17 16 1,-9-11-110,1-2 1,1 0 0,0 0 0,1-2 0,0 0 0,0-1 0,1-1 0,0-1 0,1 0 0,34 6 0,-16-8-72,0-1 0,0-3 0,-1 0-1,1-3 1,0-1 0,0-2 0,-1-1 0,0-2 0,50-18 0,-53 14 230,-1-2 0,-1-1 0,0-1 0,-1-2 0,-1-1-1,-1-2 1,0-1 0,-2 0 0,-1-3 0,25-28 0,200-267 1869,-159 199-177,-39 49-1069,-53 71-646,1 1 0,-1-1 0,0 0 0,1 1 0,-1-1 0,1 1 0,-1-1 0,1 1 0,-1-1 0,1 1 0,-1-1 0,1 1 0,-1 0 0,1-1 0,0 1 0,-1 0 0,1-1 0,-1 1 0,1 0 0,0 0 0,-1 0 0,2-1 0,-1 2 0,0 0 0,0 0 0,0 1 0,-1-1 0,1 0 0,0 0 0,-1 0 0,1 1 0,-1-1 0,1 0 0,-1 1 0,0-1 0,0 0 0,1 1 0,-1-1 0,0 0 0,0 1 0,0-1 0,-1 3 0,-2 29 0,-6-2 0,0 0 0,-2 0 0,-17 33 0,13-32 0,-14 34 29,-74 180-355,62-147-2111,22-57-1339,-18 63 0,29-63-3503,9-8-4939</inkml:trace>
</inkml:ink>
</file>

<file path=ppt/ink/ink1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7:37.941"/>
    </inkml:context>
    <inkml:brush xml:id="br0">
      <inkml:brushProperty name="width" value="0.035" units="cm"/>
      <inkml:brushProperty name="height" value="0.035" units="cm"/>
      <inkml:brushProperty name="color" value="#008C3A"/>
    </inkml:brush>
  </inkml:definitions>
  <inkml:trace contextRef="#ctx0" brushRef="#br0">1 35 13777,'50'-34'2252,"-8"37"69,21 2-353,-18 1-352,5 3-420,8-1-156,8 1-540,10 2-796,4 1-376,-1-4-484,1 4-588,2-1-480,-12-2-801,-13-1-1499,-3 4-3521</inkml:trace>
</inkml:ink>
</file>

<file path=ppt/ink/ink1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7:38.231"/>
    </inkml:context>
    <inkml:brush xml:id="br0">
      <inkml:brushProperty name="width" value="0.035" units="cm"/>
      <inkml:brushProperty name="height" value="0.035" units="cm"/>
      <inkml:brushProperty name="color" value="#008C3A"/>
    </inkml:brush>
  </inkml:definitions>
  <inkml:trace contextRef="#ctx0" brushRef="#br0">67 0 9937,'-5'4'856,"1"-1"1,-1 1-1,1 0 0,0 1 0,0-1 1,0 1-1,1 0 0,-5 7 1,1 9-394,2 1 0,0-1 0,2 1 1,0 0-1,2 0 0,0 0 0,1 0 0,6 38 1,-5-54-440,1 0 1,0-1-1,0 1 1,0 0-1,1 0 0,0-1 1,0 0-1,0 0 1,1 0-1,-1 0 1,1 0-1,1 0 1,-1-1-1,1 0 1,6 5-1,-8-7-11,0 0 0,0-1 0,1 1-1,-1-1 1,0 0 0,1 0 0,-1 0 0,1 0-1,-1 0 1,1-1 0,0 0 0,-1 0 0,5 0 0,43-7 459,-42 5-283,-1-1 146,-1 1-1,1-1 1,-1 0 0,0 0 0,0-1 0,0 0 0,0-1-1,6-5 1,-5 5 131,-1-1-1,1 1 1,1 1-1,11-6 1,-17 9-534,1 1 1,-1-1-1,1 1 1,0 0-1,-1 0 0,1 0 1,-1 0-1,1 1 1,0-1-1,-1 1 0,6 2 1,44 17-2204,-28-10 859,-13-6 701,-1-1 1,1 0-1,-1-1 0,1 0 0,0-1 0,0 0 0,0-1 1,13-1-1,-17 0 550,0 0-1,-1 0 1,1-1 0,0 0 0,-1-1 0,1 1-1,-1-2 1,0 1 0,0-1 0,0 0 0,0 0-1,-1-1 1,8-7 0,48-52-1535,-24 16-3774,-19 25 382</inkml:trace>
</inkml:ink>
</file>

<file path=ppt/ink/ink1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7:38.923"/>
    </inkml:context>
    <inkml:brush xml:id="br0">
      <inkml:brushProperty name="width" value="0.035" units="cm"/>
      <inkml:brushProperty name="height" value="0.035" units="cm"/>
      <inkml:brushProperty name="color" value="#008C3A"/>
    </inkml:brush>
  </inkml:definitions>
  <inkml:trace contextRef="#ctx0" brushRef="#br0">144 346 9685,'10'-6'142,"2"1"1315,0-1 1,-1-1 0,0 0-1,0-1 1,0 0 0,-1 0 0,-1-1-1,1 0 1,13-19 0,-21 25-1213,8-13 732,-1 1 1,0-2 0,-1 1 0,8-28 0,-9 22-500,7-30 459,-14 49-912,0 1 1,0-1-1,0 0 1,0 1-1,0-1 1,0 1-1,-1-1 1,1 1-1,-1 0 1,0-1-1,0 1 1,1-1-1,-2 1 1,1 0-1,0 0 1,0 0-1,-1 0 1,-2-3 0,2 3-13,0 1 0,-1 0 1,1-1-1,-1 1 1,1 0-1,-1 0 0,0 0 1,0 1-1,1-1 1,-1 1-1,0-1 1,0 1-1,0 0 0,1 0 1,-1 0-1,0 1 1,0-1-1,0 1 0,1-1 1,-1 1-1,-4 2 1,-6 1 4,1 0 0,0 2 1,-12 6-1,6-1-5,0 1 0,1 0 0,1 2-1,0 0 1,-27 31 0,33-34-56,0 1-1,1 1 1,1 0 0,0 0 0,1 1 0,0-1 0,1 2-1,-6 21 1,11-31-8,0 1 0,0-1-1,0 1 1,1-1 0,0 1 0,0 0-1,0-1 1,1 1 0,0 0 0,0-1 0,0 1-1,1-1 1,0 1 0,0-1 0,4 8-1,-2-7-67,1 1-1,-1-1 0,1 0 0,1-1 0,-1 1 1,1-1-1,0 0 0,0 0 0,0-1 1,10 6-1,-2-3-129,1-1 1,-1 0-1,1-1 1,0 0-1,1-2 0,-1 1 1,1-2-1,0 0 1,-1-1-1,26-1 0,-26-2 158,1 0 0,-1-1 0,0-1-1,0 0 1,0-1 0,-1-1 0,0 0 0,0-1-1,16-10 1,-11 4 32,0-1 1,-1-1-1,-1 0 1,0-1-1,19-25 0,-12 2-46,-16 24 50,-7 13 50,-1 0 0,1 1 0,-1-1 0,1 0 0,-1 1 0,0-1 0,0 0 0,1 1 0,-1-1 0,0 0 0,-1 0 0,1 1 0,-1-4 0,1-4-12,-6 15 18,-1-1 0,1 1 0,1 0 0,-1 1 0,1-1 0,0 1 0,1 0-1,-1 0 1,-4 11 0,7-13-1,0 0 1,0 0-1,1 0 0,0 0 0,0 0 0,0 0 0,0 0 0,1 0 0,-1 0 0,1 0 1,1 1-1,-1-1 0,1 0 0,0 0 0,0 0 0,0 0 0,3 6 0,-2-7-31,1-1 0,-1 1 0,1-1 0,-1 0 0,1 0 0,0 0 0,0-1 0,0 1 0,1-1 0,-1 1 0,1-1-1,-1 0 1,1 0 0,0-1 0,-1 1 0,1-1 0,0 0 0,7 1 0,-1 0-46,1 0 0,-1-1 0,1 0 0,0-1 0,-1 0 0,12-2 0,0-3 19,-1 0 0,1-2 0,-1-1 0,-1 0-1,0-2 1,0 0 0,33-24 0,-25 16 7,0 2 0,39-17 0,-58 31 26,1-1-1,0 1 1,0 0 0,0 1 0,-1 0 0,1 1 0,0 0-1,0 1 1,0 0 0,0 0 0,0 1 0,-1 0 0,1 1-1,10 4 1,3 2-765,0 1 0,-1 1 0,0 2 0,29 20-1,10 5-1915,-58-37 2726,0 0 1,0-1-1,0 1 0,1-1 1,-1 1-1,0-1 0,0 0 1,1-1-1,-1 1 0,0 0 1,4-2-1,-4 2 70,46-15 2384,-40 12-2081,0 0 0,0 0 0,0 1-1,16-2 1,129 2-672,-73 3-3614,-71-1 2493,-1-1 1,1 0 0,0 0-1,11-4 1,1 2-5560</inkml:trace>
</inkml:ink>
</file>

<file path=ppt/ink/ink1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7:40.046"/>
    </inkml:context>
    <inkml:brush xml:id="br0">
      <inkml:brushProperty name="width" value="0.035" units="cm"/>
      <inkml:brushProperty name="height" value="0.035" units="cm"/>
      <inkml:brushProperty name="color" value="#008C3A"/>
    </inkml:brush>
  </inkml:definitions>
  <inkml:trace contextRef="#ctx0" brushRef="#br0">1 217 9297,'8'-38'2864,"5"-39"0,-9 3 4590,-5 71-6798,0 0 1,0 0-1,0 0 1,0 0 0,-1 0-1,1 1 1,-4-5-1,18 30 168,-1 1 0,-1 0 0,14 48 0,12 85 699,-25-81-1467,-3 0 0,-3 1 1,-7 110-1,-37 231-64,13-227 8,-19 194 0,39-304 0,4 0 0,15 140 0,-10-194 0,1 0 0,1-1 0,2 1 0,0-1 0,1-1 0,2 0 0,21 36 0,-23-46 0,0-2 0,2 1 0,0-1 0,0 0 0,1-1 0,1-1 0,0 0 0,0 0 0,1-2 0,1 1 0,-1-2 0,1 0 0,18 6 0,-3-4 0,0-2 0,0-1 0,1-1 0,0-1 0,0-2 0,0-2 0,1 0 0,-1-2 0,0-2 0,0-1 0,60-15 0,-37 4 0,-1-2 0,-1-3 0,0-2 0,-2-3 0,88-55 0,-87 43-26,-2-1 0,-2-3 0,-1-2 1,-2-1-1,46-63 0,-40 40-162,-3-3 0,-3-1 0,48-108 0,-78 148-634,-1 0 0,12-49 0,-22 66-121,-1 0-1,0-1 1,0-17 0,-2 24-533,0 0 0,-1 0 0,0 1 0,-1-1 0,0 0 0,-5-14 0,0 7-10829</inkml:trace>
</inkml:ink>
</file>

<file path=ppt/ink/ink1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7:40.346"/>
    </inkml:context>
    <inkml:brush xml:id="br0">
      <inkml:brushProperty name="width" value="0.035" units="cm"/>
      <inkml:brushProperty name="height" value="0.035" units="cm"/>
      <inkml:brushProperty name="color" value="#008C3A"/>
    </inkml:brush>
  </inkml:definitions>
  <inkml:trace contextRef="#ctx0" brushRef="#br0">1280 163 10253,'6'-8'500,"1"-2"692,0 1-1,-1-1 0,9-19 1,-14 27-920,0 0 1,0 0-1,0 0 1,0-1-1,-1 1 1,1 0-1,-1 0 1,0-1-1,0 1 1,0 0-1,0 0 1,0-1-1,0 1 1,0 0-1,-1 0 1,1-1-1,-1 1 1,1 0-1,-1 0 1,0 0-1,0 0 1,0 0 0,0 0-1,-1 0 1,-2-3-1,-31-31 4203,34 36-4376,0 0 0,0-1 0,0 1 0,1 0 0,-1 0 0,0 0 0,0 0 0,0 0 0,0 0 0,0 0 0,0 0 0,0 0 0,0 0 0,1 0 0,-1 0 0,0 1 0,0-1 0,0 0-1,0 1 1,0-1 0,-1 1 0,-1 1 229,-6 2-108,1 0 0,-1 1 0,1 0 0,0 1 0,0-1 0,1 2 0,-9 8-1,-49 57 1169,56-61-1352,-196 257-177,29-37-431,120-163-73,-86 78-1,29-48-2280,-41 38-1797,25 2-2804,-4-2-5076</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41.414"/>
    </inkml:context>
    <inkml:brush xml:id="br0">
      <inkml:brushProperty name="width" value="0.035" units="cm"/>
      <inkml:brushProperty name="height" value="0.035" units="cm"/>
    </inkml:brush>
  </inkml:definitions>
  <inkml:trace contextRef="#ctx0" brushRef="#br0">401 0 6953,'-13'17'2046,"12"-17"-1908,0 1-1,0-1 0,0 0 1,1 0-1,-1 1 0,0-1 1,0 0-1,0 0 0,0 0 0,0 0 1,1 0-1,-1 0 0,0 0 1,0 0-1,0-1 0,0 1 1,0 0-1,1 0 0,-1-1 0,0 1 1,0-1-1,1 1 0,-2-1 172,-1 0-6,-1 1-1,1 0 0,-1 0 1,1 0-1,-1 0 0,1 0 0,-1 1 1,1-1-1,-1 1 0,1 0 1,0 0-1,-1 0 0,-4 3 0,-42 26 404,33-18-336,-12 6-125,0 1 0,1 2 0,1 1 0,-36 38 0,44-40-187,5-5-54,-22 29 1,35-42 23,4-2 6,16-2-23,0-1 0,0-1 0,0-1 0,-1-1 0,0 0 0,34-18 0,7 0 125,-17 7 38,0 3 1,2 1-1,64-10 0,-94 21-132,1 0-1,-1 1 1,1 1 0,0 1-1,-1 0 1,1 1 0,-1 0-1,0 1 1,1 1 0,-1 0-1,-1 1 1,1 0 0,-1 1 0,20 12-1,-12-4 32,-6-4-47,0 0 1,1-1 0,22 10-1,-32-17 1,1 0-1,-1 0 0,1-1 1,0 0-1,0 0 0,-1 0 1,1-1-1,0 0 0,0 0 1,0-1-1,-1 0 0,11-3 1,-3 0 354,0-2 1,0 0-1,0 0 1,22-16-1,-1 2 1271,-33 19-182,0 25-971,-1 11-1158,-7-9-676,-5 29-2430,7-17-4774,3-13-892</inkml:trace>
</inkml:ink>
</file>

<file path=ppt/ink/ink1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7:41.161"/>
    </inkml:context>
    <inkml:brush xml:id="br0">
      <inkml:brushProperty name="width" value="0.035" units="cm"/>
      <inkml:brushProperty name="height" value="0.035" units="cm"/>
      <inkml:brushProperty name="color" value="#008C3A"/>
    </inkml:brush>
  </inkml:definitions>
  <inkml:trace contextRef="#ctx0" brushRef="#br0">906 304 11329,'-3'-7'518,"0"-1"1,0 1-1,1-1 0,0 0 1,1 0-1,0 0 1,0 0-1,1 0 0,0-1 1,0 1-1,1 0 0,0 0 1,0 0-1,1 0 1,0 1-1,1-1 0,-1 0 1,1 1-1,1-1 0,4-6 1,-4 6-145,0 0 0,1 0 0,0 1 1,0 0-1,1 0 0,0 0 0,0 1 0,1 0 1,0 0-1,13-9 0,-5 7-68,0 1-1,1 1 1,-1 0-1,1 1 1,0 1 0,0 0-1,1 1 1,31-1 0,-40 4-237,-1 0 1,1 1 0,0 0-1,0 0 1,-1 1 0,1 0-1,-1 0 1,1 1 0,8 4 0,-12-5-40,1 1 0,-1 0 0,0 0 0,0 0 0,-1 0 0,1 1 0,0 0 0,-1-1 0,0 1 0,0 1 0,0-1 0,-1 0 0,1 1 0,-1-1 0,2 7 0,-2-5-21,-1 0 0,0 1 0,-1-1 0,1 0 0,-1 0-1,0 1 1,-1-1 0,0 0 0,0 0 0,0 0 0,0 0-1,-1 0 1,0 0 0,0 0 0,-1 0 0,0-1 0,0 1-1,-6 7 1,-7 11-73,-2-1-1,-33 34 0,-52 45-360,-4-4 0,-150 104-1,-257 139-273,454-302 679,-93 54 387,151-92-215,9-1-41,97-13-559,152-37 0,-74 11-1282,154-34-3542,-87 18-6412,-224 51 5382</inkml:trace>
</inkml:ink>
</file>

<file path=ppt/ink/ink1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7:41.301"/>
    </inkml:context>
    <inkml:brush xml:id="br0">
      <inkml:brushProperty name="width" value="0.035" units="cm"/>
      <inkml:brushProperty name="height" value="0.035" units="cm"/>
      <inkml:brushProperty name="color" value="#008C3A"/>
    </inkml:brush>
  </inkml:definitions>
  <inkml:trace contextRef="#ctx0" brushRef="#br0">768 255 6725,'2'-22'875,"-1"1"0,-3-27 0,-8-18 4298,7 42-3271,3 19-1351,-1 1 0,1-1-1,-1 1 1,0 0 0,0-1 0,0 1 0,-1 0 0,1 0-1,-1-1 1,0 1 0,0 1 0,-1-1 0,1 0 0,-1 0-1,-5-5 1,7 9-386,0 0 0,0-1 0,0 1 1,0 0-1,0 0 0,0 0 0,0-1 0,0 1 0,0 0 0,0 1 0,0-1 0,0 0 0,-1 0 0,1 0 0,0 1 0,0-1 0,0 0 0,0 1 0,0-1 0,1 1 1,-3 0-1,1 0 309,-3 1-312,1 1 1,0-1-1,0 1 0,0-1 0,0 1 1,1 0-1,-1 1 0,1-1 0,-1 1 1,1-1-1,-4 8 0,-27 52 1227,26-46-1302,-72 149-65,-98 197-171,66-181-2406,-7 12-3791,57-54-1401,4-2-5261</inkml:trace>
</inkml:ink>
</file>

<file path=ppt/ink/ink1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7:33.677"/>
    </inkml:context>
    <inkml:brush xml:id="br0">
      <inkml:brushProperty name="width" value="0.035" units="cm"/>
      <inkml:brushProperty name="height" value="0.035" units="cm"/>
      <inkml:brushProperty name="color" value="#008C3A"/>
    </inkml:brush>
  </inkml:definitions>
  <inkml:trace contextRef="#ctx0" brushRef="#br0">0 23 16830,'2'-23'5130,"1"29"-936,4 37-713,7 208-1211,-5-54-1408,-1-93-1617,8 84-3274,-10-148 2429,2 0 0,21 65 0,-10-52-5950,0-3-5099</inkml:trace>
</inkml:ink>
</file>

<file path=ppt/ink/ink1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7:34.219"/>
    </inkml:context>
    <inkml:brush xml:id="br0">
      <inkml:brushProperty name="width" value="0.035" units="cm"/>
      <inkml:brushProperty name="height" value="0.035" units="cm"/>
      <inkml:brushProperty name="color" value="#008C3A"/>
    </inkml:brush>
  </inkml:definitions>
  <inkml:trace contextRef="#ctx0" brushRef="#br0">1 627 11917,'9'-10'773,"1"2"-1,0-1 1,1 1 0,0 1-1,0 0 1,0 0-1,1 1 1,19-6 0,8-1 957,58-10 1,-48 12-779,219-45 1600,179-45-775,-408 89-1645,-2-1 1,0-1-1,54-30 1,-72 34-43,-1-2 1,-1 0-1,0-1 1,0-1-1,-1-1 1,-1 0-1,-1-1 1,14-18-1,62-87 1944,-88 118-1873,20 17 121,-18-9-264,1-1 1,-1 1 0,0 0 0,0 0 0,0 0 0,-1 1 0,0-1 0,0 1 0,0 0 0,-1 0 0,1 0 0,-2 0 0,1 0-1,-1 1 1,0-1 0,0 0 0,0 7 0,0 20-43,-1 0 0,-4 36 0,2-51-65,-11 98-527,6-67-45,2-1 1,3 1-1,4 80 1,-1-125 617,0 0 0,0 0 0,0 0 0,1 0 1,-1-1-1,1 1 0,0 0 0,0-1 0,1 1 1,2 3-1,1 2 75,-5-9-16,-1 1 1,1-1-1,0 1 0,0-1 1,0 1-1,0-1 0,0 0 1,0 1-1,0-1 0,0 0 1,0 0-1,0 0 0,0 1 1,0-1-1,0 0 0,0 0 1,0-1-1,0 1 0,0 0 1,0 0-1,1-1 0,1 1 55,18-1 203,-1-2 0,1 0 0,-1 0 0,22-8 0,-24 5 22,1 1-1,0 2 1,0-1-1,38 0 1,-13 8-45,0 2 0,82 23 0,13 1 313,-116-26-513,0-2 0,0 0 0,1-2 1,27-3-1,-15-1-51,0-2 0,67-20 0,-83 20 0,-1-2 0,0-1 0,-1 0 0,0-1 0,0-1 0,-1-1 0,22-20 0,-19 15 0,-6 5 0,0-1 0,-1 0 0,-1-1 0,13-18 0,-24 30 0,1 1 0,-1-1 0,0 0 0,0 0 0,0 0 0,0 0 0,-1 1 0,1-1 0,0 0 0,0-3 0,0-1 0,0 5 0,-1 0 0,0 0 0,0 1 0,1-1 0,-1 0 0,0 0 0,0 0 0,0 0 0,0 0 0,0 1 0,0-1 0,0 0 0,0 0 0,0 0 0,0 0 0,0 0 0,-1 0 0,1 1 0,0-1 0,-1 0 0,1 0 0,-1 0 0,1 1 0,-1-1 0,1 0 0,-1 1 0,1-1 0,-1 0 0,0 1 0,1-1 0,-1 1 0,0-1 0,1 1 0,-1-1 0,0 1 0,0-1 0,0 1 0,1 0 0,-1-1 0,0 1 0,0 0 0,0 0 0,0 0 0,0 0 0,1 0 0,-1 0 0,0 0 0,0 0 0,0 0 0,0 0 0,0 0 0,0 0 0,1 1 0,-2-1 0,-3 2 0,0 1 0,0-1 0,1 1 0,-1-1 0,1 1 0,0 1 0,0-1 0,0 0 0,0 1 0,1 0 0,-1 0 0,1 0 0,0 1 0,0-1 0,-3 7 0,-3 7 0,0 0 0,-11 34 0,18-47-61,1 0 0,0-1-1,0 1 1,0 0 0,0 0 0,1-1 0,-1 1-1,1 0 1,1 0 0,-1 0 0,1 0-1,0-1 1,0 1 0,0 0 0,0 0 0,4 6-1,-2-6-151,1 0-1,-1 0 0,1 0 0,0 0 0,0-1 0,1 1 1,-1-1-1,1 0 0,0 0 0,0-1 0,8 5 1,12 3-1062,0-1 0,1-1 0,0-1 0,49 8 1,21 1-6224,16-2-4807</inkml:trace>
</inkml:ink>
</file>

<file path=ppt/ink/ink1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7:34.692"/>
    </inkml:context>
    <inkml:brush xml:id="br0">
      <inkml:brushProperty name="width" value="0.035" units="cm"/>
      <inkml:brushProperty name="height" value="0.035" units="cm"/>
      <inkml:brushProperty name="color" value="#008C3A"/>
    </inkml:brush>
  </inkml:definitions>
  <inkml:trace contextRef="#ctx0" brushRef="#br0">57 172 15177,'-14'0'1108,"12"1"-816,0-1-1,-1 0 0,1 0 1,-1 0-1,1 0 0,-1-1 1,1 1-1,0-1 0,-1 1 1,1-1-1,0 0 0,-1 0 1,1 0-1,0 0 0,-6-4 4485,35 0-1247,-12 5-3167,1 0 1,0 2-1,0 0 0,-1 0 1,30 10-1,79 31 1251,-112-38-1593,29 12-20,0 1 0,70 44 0,-89-47 0,-1 0 0,0 1 0,-2 2 0,0 0 0,0 1 0,18 25 0,-32-35 0,1-1 0,-1 1 0,0 0 0,-1 0 0,0 1 0,-1 0 0,0-1 0,0 1 0,-1 0 0,0 0 0,-1 0 0,0 1 0,-1-1 0,0 0 0,0 0 0,-1 0 0,-1 0 0,1 0 0,-2 0 0,1 0 0,-1 0 0,-1 0 0,0-1 0,0 0 0,-1 0 0,0 0 0,-1 0 0,0-1 0,0 0 0,0 0 0,-1-1 0,-1 1 0,1-2 0,-1 1 0,0-1 0,-1 0 0,1-1 0,-1 1 0,0-2 0,0 0 0,-15 5 0,16-6 0,0-1 0,-1 0 0,1 0 0,-1-1 0,1 0 0,-11-1 0,16 0 0,0 0 0,0 0 0,1-1 0,-1 1 0,0-1 0,1 1 0,-1-1 0,1 0 0,-1 0 0,1 0 0,-1-1 0,1 1 0,-1-1 0,1 1 0,0-1 0,0 0 0,0 1 0,0-1 0,0 0 0,0-1 0,1 1 0,-1 0 0,1 0 0,-2-5 0,0 0 0,0 0 0,1-1 0,1 1 0,-1-1 0,1 0 0,1 0 0,-1 1 0,1-1 0,0 0 0,1 0 0,0 0 0,0 1 0,1-1 0,0 0 0,0 1 0,1 0 0,0-1 0,0 1 0,1 0 0,7-11 0,6-7 0,2 1 0,0 0 0,1 1 0,27-23 0,8-2-1022,2 2 0,1 2 0,3 3 0,102-52 0,-62 45-1472,2 5 1,140-39-1,-144 58-4067,-6 6-4070</inkml:trace>
</inkml:ink>
</file>

<file path=ppt/ink/ink1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7:35.344"/>
    </inkml:context>
    <inkml:brush xml:id="br0">
      <inkml:brushProperty name="width" value="0.035" units="cm"/>
      <inkml:brushProperty name="height" value="0.035" units="cm"/>
      <inkml:brushProperty name="color" value="#008C3A"/>
    </inkml:brush>
  </inkml:definitions>
  <inkml:trace contextRef="#ctx0" brushRef="#br0">172 944 10581,'2'1'331,"-1"0"-1,1 0 1,0 0-1,0 0 1,0 0 0,0 0-1,0-1 1,0 1 0,1-1-1,-1 1 1,0-1-1,0 0 1,0 0 0,0 0-1,1 0 1,-1 0 0,0 0-1,0-1 1,3 0-1,52-9 2906,-31 3-1664,0-1-1,45-19 0,-59 22-1106,-1-1 0,0-1-1,0 0 1,0 0 0,-1-1 0,0 0-1,-1-1 1,10-11 0,-17 18-388,0 0-1,0 0 1,0-1-1,-1 1 1,1-1 0,-1 1-1,1-1 1,-1 1-1,0-1 1,0 0 0,0 0-1,0 0 1,-1 1-1,1-1 1,-1 0 0,0 0-1,1 0 1,-1 0-1,-1-5 1,0 5-36,0 1 0,0-1 0,-1 1 1,1 0-1,0-1 0,-1 1 0,0 0 0,1 0 0,-1 0 1,0 0-1,0 0 0,0 1 0,0-1 0,-1 1 0,1-1 1,0 1-1,-4-2 0,-4-1 17,0 0 0,-1 1 1,1 0-1,-1 0 0,0 1 0,0 1 1,0 0-1,-16 0 0,9 3-34,1 1-1,0 0 1,0 2-1,0-1 1,0 2-1,1 0 1,0 2 0,0-1-1,1 2 1,0 0-1,0 1 1,1 0 0,-14 13-1,15-11-3,0 0 0,1 0-1,1 1 1,0 1 0,1 0 0,0 0-1,1 1 1,1 1 0,1-1 0,0 1-1,0 0 1,2 1 0,-5 18 0,9-22-33,0-1 0,1 1 0,0 0 0,1-1 0,1 1 1,-1 0-1,2-1 0,0 0 0,1 0 0,0 0 0,0 0 0,1 0 0,1-1 1,0 0-1,1 0 0,0 0 0,0-1 0,1 0 0,1-1 0,-1 0 1,1 0-1,1-1 0,0 0 0,0 0 0,1-1 0,-1-1 0,22 10 1,-12-8-88,2-1 1,-1-1 0,1-1-1,0-1 1,0 0 0,0-2-1,39-1 1,-29-3 14,0-1 0,-1-2 0,1-1 0,55-19 0,-31 3 27,-2-2 0,0-3 1,-2-1-1,-1-3 1,64-52-1,-54 33 14,-2-4 1,-2-2-1,-3-2 0,-2-3 1,48-74-1,-15 3 3,106-227-1,-90 151 377,-99 205-220,-5 8-32,-50 123 146,-65 242 0,108-329-219,2 0 0,1 0 0,-2 65-1,9-87 3,0 1 0,2-1 0,0 1 0,1-1-1,0 1 1,2-1 0,1-1 0,0 1 0,15 31 0,-14-39-3,0 0 1,1 0 0,0 0 0,1-1-1,0-1 1,1 0 0,0 0-1,0 0 1,1-1 0,0-1 0,0 0-1,0-1 1,1 0 0,0 0 0,1-1-1,-1-1 1,1 0 0,0-1 0,0 0-1,0-1 1,0-1 0,0 0 0,16-1-1,-5 0-2,0-2-1,0-1 1,0-1-1,0-1 1,-1-1-1,0-1 1,0-1-1,-1-1 1,0-1-1,0-1 1,-1-1-1,25-19 1,-29 19-18,-6 5-6,0 0-1,-1-1 1,0 0 0,0-1 0,-1 0-1,0-1 1,0 0 0,-1 0 0,10-17-1,-17 26 16,-1 0 0,0 1 0,1-1 0,-1 1-1,0-1 1,1 0 0,-1 1 0,0-1 0,0 0 0,0 0-1,0 1 1,1-1 0,-1 0 0,0 1 0,0-1 0,0 0-1,-1 0 1,1 1 0,0-1 0,0 0 0,0 1 0,0-1-1,-1 0 1,1 1 0,0-1 0,-1 0 0,1 1 0,0-1-1,-1 1 1,1-1 0,-1 0 0,1 1 0,-1-1 0,0 0 0,-1 0-15,0 1 0,0-1 0,-1 0 1,1 0-1,0 1 0,0 0 1,-1-1-1,1 1 0,0 0 1,-1 0-1,-1 0 0,-10 2-119,-1 0 0,-21 5 0,24-3-128,1 0 1,-1 0-1,1 1 1,0 0 0,1 1-1,-1 0 1,1 1 0,0 0-1,1 1 1,0 0 0,0 0-1,0 1 1,1 0 0,1 0-1,-1 1 1,2 0-1,-1 0 1,-5 13 0,13-21 325,0-1 0,0 1 0,0-1 0,0 1 0,0-1 0,0 0 0,0 0 0,1 0-1,-1 1 1,0-1 0,1 0 0,-1-1 0,1 1 0,-1 0 0,1 0 0,-1-1 0,1 1 0,-1 0 0,1-1 0,2 1 0,6-4 378,0 1 0,0 1-1,0 0 1,14 0 0,-23 1-427,-1 1 1,1-1-1,0 0 0,-1 0 1,1 1-1,0-1 0,-1 0 1,1 1-1,0-1 0,-1 1 1,1-1-1,-1 1 0,1-1 1,-1 1-1,1 0 0,-1-1 1,0 1-1,1-1 0,-1 1 1,1 0-1,-1-1 0,0 1 1,1 1-1,0 0 6,4 6-603,1-1 0,1 0 0,0 0 1,12 10-1,-7-8-2145,-1-2-1,1 1 1,1-2 0,21 9 0,4 2-7615</inkml:trace>
</inkml:ink>
</file>

<file path=ppt/ink/ink1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7:41.805"/>
    </inkml:context>
    <inkml:brush xml:id="br0">
      <inkml:brushProperty name="width" value="0.035" units="cm"/>
      <inkml:brushProperty name="height" value="0.035" units="cm"/>
      <inkml:brushProperty name="color" value="#008C3A"/>
    </inkml:brush>
  </inkml:definitions>
  <inkml:trace contextRef="#ctx0" brushRef="#br0">401 776 12685,'-1'0'142,"-26"6"1091,17-6-244,10-6 1238,1 4-1920,0 0 0,0 0 1,-1 0-1,1 0 1,-1-1-1,0 1 1,0 0-1,1 0 0,-1-1 1,-1 1-1,1 0 1,0 0-1,-1 0 1,1-1-1,-1 1 0,1 0 1,-1 0-1,0 0 1,0 0-1,0 0 1,-2-2-1,1-1 25,1 1 1,-1-1-1,1 1 1,-1-1-1,1 0 1,1 1-1,-2-9 0,4 2-37,-1 0 0,2-1 0,0 1 0,0 1 0,0-1 0,2 0 0,-1 1 0,11-17 0,59-79 1520,-22 36-735,-31 37-950,-2 0 0,17-38 0,-28 52-109,0-1 1,-2-1-1,0 1 1,-1-1-1,2-25 1,-6 40-22,-1-1 0,0 1 0,-1-1 0,1 0 0,-1 1 0,-1-1 0,1 1 0,-1 0 0,0-1 0,-1 1 0,1 0 0,-5-7 0,6 12 0,-1-1 0,1 1 0,0-1 0,-1 1 0,1 0 0,-1 0 0,1 0 0,-1 0 0,0 0 0,0 0 0,1 0 0,-1 0 0,0 1 0,0-1 0,0 1 0,0-1 0,1 1 0,-1 0 0,0-1 0,0 1 0,0 0 0,-3 1 0,-34 5 0,32-3 0,0 0 0,1 0 0,0 0 0,-1 1 0,1 0 0,1 0 0,-1 1 0,1-1 0,-1 1 0,1 1 0,-8 9 0,3-1 0,1 0 0,0 1 0,-12 28 0,11-18 0,1 1 0,2 0 0,1 1 0,0 0 0,2 0 0,0 50 0,17 170 0,-4-136 0,-4-45 0,-3 1 0,-9 95 0,5-140 0,-2 0 0,-1 0 0,0-1 0,-2 1 0,0-1 0,-1-1 0,-1 1 0,-1-2 0,-1 1 0,-1-1 0,-18 21 0,10-16-538,-1-2 0,-41 35 1,48-47 171,1 0 0,-2-1 0,1 0-1,-1-1 1,0-1 0,-25 9 0,39-16 231,0 1 0,0-1 0,0 0 0,0 0 0,0 1 0,0-1 0,0 0 0,0 0 0,0 0 0,0 0 0,0 0 1,0 0-1,0 0 0,0-1 0,0 1 0,0 0 0,0-1 0,0 1 0,0 0 0,0-1 0,0 1 0,0-1 0,0 1 0,0-1 0,0 0 0,1 1 0,-1-1 0,0 0 0,1 0 0,-1 0 0,-1-1 0,1 0-165,1 0 0,-1 0 0,0 0 0,1 0 0,-1 0 0,1-1 0,0 1 1,0 0-1,0 0 0,0 0 0,0 0 0,0 0 0,0-1 0,1 1 0,0-2 0,0 0-409,1 0 0,0 0 0,0 0-1,0 1 1,1-1 0,-1 0 0,1 1 0,4-5 0,40-36-9398</inkml:trace>
</inkml:ink>
</file>

<file path=ppt/ink/ink1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7:42.005"/>
    </inkml:context>
    <inkml:brush xml:id="br0">
      <inkml:brushProperty name="width" value="0.035" units="cm"/>
      <inkml:brushProperty name="height" value="0.035" units="cm"/>
      <inkml:brushProperty name="color" value="#008C3A"/>
    </inkml:brush>
  </inkml:definitions>
  <inkml:trace contextRef="#ctx0" brushRef="#br0">353 1 16097,'-66'36'3489,"62"-33"-3064,0-1-1,0 1 1,1 0 0,-1 0 0,1 0 0,0 1-1,0-1 1,0 1 0,0-1 0,1 1 0,-1 0-1,1 0 1,-2 7 0,-1-2 366,-18 43 225,1 1 1,-15 59 0,-18 111 1789,25-93-2219,7-33-1085,5 1 0,-10 159 1,28-240-484,0-1 1,0 0-1,2 1 1,0-1 0,1 0-1,7 24 1,-6-30-368,0-1 1,0 0-1,1 0 0,0 0 0,0 0 1,1-1-1,8 9 0,20 18-9297</inkml:trace>
</inkml:ink>
</file>

<file path=ppt/ink/ink1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7:42.456"/>
    </inkml:context>
    <inkml:brush xml:id="br0">
      <inkml:brushProperty name="width" value="0.035" units="cm"/>
      <inkml:brushProperty name="height" value="0.035" units="cm"/>
      <inkml:brushProperty name="color" value="#008C3A"/>
    </inkml:brush>
  </inkml:definitions>
  <inkml:trace contextRef="#ctx0" brushRef="#br0">27 300 14321,'-1'0'83,"1"0"0,-1 0-1,1 0 1,-1 0 0,0 0-1,1-1 1,-1 1 0,1 0 0,-1 0-1,1 0 1,-1 1 0,1-1-1,-1 0 1,1 0 0,-1 0-1,1 0 1,-1 0 0,1 1 0,-1-1-1,1 0 1,-1 0 0,1 1-1,-1-1 1,1 0 0,-1 1-1,1-1 1,0 0 0,-1 1 0,1-1-1,0 1 1,-1-1 0,1 1-1,0-1 1,0 1 0,-1-1-1,1 1 1,2 23 2216,0 6-581,-8 8 310,3-23-1213,1 0 0,1 0-1,0 19 1,2-6-400,1 0-1,1 0 1,2-1-1,0 0 1,2 0-1,2 0 1,0-1 0,1 0-1,2-1 1,0 0-1,2-1 1,1 0-1,24 29 1,-33-46-402,1-1 0,0 0 0,0 0 1,0 0-1,1-1 0,0 0 0,0-1 0,0 1 0,1-2 0,0 1 1,-1-1-1,1 0 0,0-1 0,1 0 0,-1-1 0,11 1 0,-14-1-10,0-1-1,0-1 0,0 1 0,0-1 0,0 0 0,0 0 0,-1-1 0,1 0 0,0 0 0,-1 0 0,1 0 0,-1-1 0,0 0 0,0 0 0,0-1 0,0 1 0,-1-1 0,1 0 0,-1 0 0,0-1 0,0 1 0,0-1 0,-1 0 0,0 0 0,0 0 0,3-7 0,-2 1-2,0-1 0,0 0 0,-2 1 0,1-1 0,-2 0 0,0 0 0,0-12 0,-1-6 0,-8-50 0,5 61-80,-1 1 1,-2 0-1,1 0 1,-2 1-1,-1-1 1,0 1-1,-1 1 1,0 0-1,-17-21 0,3 8-185,-2 1-1,-1 1 0,-50-40 1,39 34-912,35 31 448,22-12-819,-5 10 1283,0 0 0,0 0 0,0 2 0,0-1 0,1 2 0,22 1 0,-2-2-56,157-10-641,255-51 0,-420 57 1273,1-1-1,-1-2 0,51-22 0,-64 23 482,0 0 1,-1-1-1,0-1 0,0-1 0,-1 0 1,0 0-1,18-23 0,-29 32 145,-13 30-41,-51 153-896,-116 237 0,143-352-96,-119 244-2095,108-208 775,-34 117 1,72-194 283,1 0 0,2 1 0,-3 29 0,7-42-608,1 1-1,0-1 1,1 1-1,4 18 1,9 19-9695</inkml:trace>
</inkml:ink>
</file>

<file path=ppt/ink/ink1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7:42.623"/>
    </inkml:context>
    <inkml:brush xml:id="br0">
      <inkml:brushProperty name="width" value="0.035" units="cm"/>
      <inkml:brushProperty name="height" value="0.035" units="cm"/>
      <inkml:brushProperty name="color" value="#008C3A"/>
    </inkml:brush>
  </inkml:definitions>
  <inkml:trace contextRef="#ctx0" brushRef="#br0">10 99 14193,'-5'-22'2077,"4"17"-1368,0 1 1,0-1 0,0 0-1,1 0 1,0 1-1,0-8 1,0 10-556,1 1-1,-1-1 1,0 1 0,1 0-1,-1-1 1,1 1 0,0 0-1,0-1 1,-1 1 0,1 0-1,0 0 1,0 0 0,0 0-1,0 0 1,0 0-1,0 0 1,1 0 0,-1 0-1,0 0 1,0 1 0,1-1-1,-1 0 1,0 1 0,1-1-1,-1 1 1,3-1 0,12-2 310,1 0 1,0 2 0,0 0 0,0 0 0,0 2-1,34 4 1,-20 0-36,0 1-1,-1 1 0,48 19 0,-62-20-346,0 1 0,0 1 0,-1 0 0,0 1 0,-1 1 0,0 0 0,25 24 0,-36-31-112,0 1-1,0 0 0,0 0 1,0 0-1,-1 0 1,0 1-1,1-1 0,-2 1 1,1-1-1,0 1 1,-1 0-1,0 0 0,0 0 1,-1-1-1,1 9 1,-2-5-125,1-1 0,-1 1 0,-1-1 1,0 1-1,0-1 0,0 1 0,-1-1 1,0 0-1,-5 9 0,1-4-477,-1 0 0,0-1 1,-1 0-1,0 0 0,0-1 0,-2 0 1,1-1-1,-1 0 0,0 0 0,-19 10 0,-44 13-8855,60-19-63</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41.554"/>
    </inkml:context>
    <inkml:brush xml:id="br0">
      <inkml:brushProperty name="width" value="0.035" units="cm"/>
      <inkml:brushProperty name="height" value="0.035" units="cm"/>
    </inkml:brush>
  </inkml:definitions>
  <inkml:trace contextRef="#ctx0" brushRef="#br0">29 0 9297,'-28'3'2632,"53"3"-2528,4-1-464,-17 13-632,11 10-2184,-1-2-1345</inkml:trace>
</inkml:ink>
</file>

<file path=ppt/ink/ink1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7:42.882"/>
    </inkml:context>
    <inkml:brush xml:id="br0">
      <inkml:brushProperty name="width" value="0.035" units="cm"/>
      <inkml:brushProperty name="height" value="0.035" units="cm"/>
      <inkml:brushProperty name="color" value="#008C3A"/>
    </inkml:brush>
  </inkml:definitions>
  <inkml:trace contextRef="#ctx0" brushRef="#br0">365 115 11897,'-1'-1'112,"1"1"0,-1-1 0,1 1 0,-1-1 0,1 1 0,-1-1 0,1 0-1,-1 1 1,1-1 0,0 1 0,0-1 0,-1 0 0,1 1 0,0-1 0,0 0 0,0 1 0,-1-1 0,1 0 0,0 1-1,0-1 1,0 0 0,0 1 0,0-1 0,1 0 0,-1 1 0,0-1 0,0 0 0,0 1 0,1-1 0,-1 0 0,0 1-1,1-2 1,18-12 3202,-15 11-2780,-4 3-371,1-1 0,0 1 0,-1-1 0,1 0 0,-1 0 0,1 1 0,-1-1-1,1 0 1,-1 0 0,0 1 0,1-1 0,-1 0 0,0 0 0,0 0 0,1 0-1,-1 0 1,0 0 0,0 1 0,0-1 0,0-1 0,0-2 413,2 0-80,1-1 0,0 1 0,0 0 0,0 0 0,0 1 0,1-1 0,-1 1-1,1-1 1,0 1 0,0 0 0,0 0 0,0 1 0,1-1 0,6-2-1,-9 4 560,-6 1-348,-7 1-695,0 1 0,0 0-1,0 1 1,0 0 0,0 1 0,1 0 0,-1 1-1,1 0 1,0 0 0,1 1 0,-1 0-1,1 1 1,-11 10 0,-12 12-23,1 1 0,-31 40 0,38-41 11,1 2 0,1 1 0,-19 39 0,31-51 0,0 0 0,2 1 0,1 1 0,0 0 0,2-1 0,-5 38 0,9-50-88,0-1 1,1 1-1,1 0 1,-1-1-1,1 0 1,1 1-1,-1-1 1,2 1-1,-1-1 0,1 0 1,0 0-1,1-1 1,-1 1-1,2-1 1,-1 1-1,1-1 1,0 0-1,1-1 0,-1 0 1,1 1-1,1-2 1,-1 1-1,1-1 1,0 0-1,0 0 0,14 6 1,3 0-360,0-1 1,0-1-1,1-2 0,1 0 1,-1-2-1,1 0 0,43 1 1,-12-4-1870,0-3-1,78-11 1,29-17-5637,-58 7-991</inkml:trace>
</inkml:ink>
</file>

<file path=ppt/ink/ink1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7:43.117"/>
    </inkml:context>
    <inkml:brush xml:id="br0">
      <inkml:brushProperty name="width" value="0.035" units="cm"/>
      <inkml:brushProperty name="height" value="0.035" units="cm"/>
      <inkml:brushProperty name="color" value="#008C3A"/>
    </inkml:brush>
  </inkml:definitions>
  <inkml:trace contextRef="#ctx0" brushRef="#br0">1023 34 8297,'-8'-11'2609,"6"8"-162,-3-1 954,-7-2-2495,11 5-390,-1 0-228,0 0 0,0 0 1,0 0-1,0 0 0,-1 0 0,1 0 0,0 1 0,0-1 0,-1 1 0,1 0 0,0 0 0,-1-1 0,1 1 0,0 1 0,-1-1 1,1 0-1,0 1 0,0-1 0,-1 1 0,1-1 0,0 1 0,0 0 0,0 0 0,0 0 0,0 0 0,0 1 0,0-1 0,0 0 1,0 1-1,0 0 0,1-1 0,-1 1 0,1 0 0,-1 0 0,-1 3 0,-1 1 81,0 0 1,0 1-1,1-1 0,0 1 0,0-1 1,1 1-1,0 0 0,0 0 0,0 0 1,0 12-1,2 15-272,9 63 1,1-3-135,-8-49 37,-3-1 0,-10 81 0,6-96 0,-2-1 0,-1 1 0,-1-2 0,-1 1 0,-18 34 0,2-16-873,-1-1 0,-3-1-1,-1-2 1,-3-1 0,-1-1 0,-66 57 0,36-44-1934,-2-4 1,-2-2-1,-114 57 1,21-24-9639</inkml:trace>
</inkml:ink>
</file>

<file path=ppt/ink/ink1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7:43.568"/>
    </inkml:context>
    <inkml:brush xml:id="br0">
      <inkml:brushProperty name="width" value="0.035" units="cm"/>
      <inkml:brushProperty name="height" value="0.035" units="cm"/>
      <inkml:brushProperty name="color" value="#008C3A"/>
    </inkml:brush>
  </inkml:definitions>
  <inkml:trace contextRef="#ctx0" brushRef="#br0">449 19 7605,'0'-1'273,"0"0"1,0 0 0,0 0 0,0 0-1,0 1 1,0-1 0,0 0 0,-1 0-1,1 0 1,0 0 0,0 0-1,-1 0 1,1 1 0,-1-1 0,1 0-1,-1 0 1,1 1 0,-1-1 0,1 0-1,-2 0 1,1 1-47,0 1 1,-1-1-1,1 0 0,0 1 1,0 0-1,0-1 0,0 1 1,0 0-1,0-1 0,0 1 1,0 0-1,0 0 0,0 0 1,1 0-1,-1 0 0,0 0 1,0 2-1,-8 10 694,0 0 1,1 1-1,1 0 0,-11 29 1,4-9 201,-24 67 2189,-28 114 1,47-151-2452,-160 721 1245,158-674-2228,5 1 0,-4 201 1,22-267-15,2 0 1,2-1 0,21 82-1,-18-96 14,2 0 0,1-1-1,2 0 1,1-1 0,1-1-1,25 33 1,-19-33-489,1-1 1,2-2-1,0 0 0,2-2 0,1-1 0,0-1 1,2-1-1,0-1 0,41 17 0,-8-9-1991,1-3 0,1-2 0,125 23 0,65-5-8902</inkml:trace>
</inkml:ink>
</file>

<file path=ppt/ink/ink1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7:44.067"/>
    </inkml:context>
    <inkml:brush xml:id="br0">
      <inkml:brushProperty name="width" value="0.035" units="cm"/>
      <inkml:brushProperty name="height" value="0.035" units="cm"/>
      <inkml:brushProperty name="color" value="#008C3A"/>
    </inkml:brush>
  </inkml:definitions>
  <inkml:trace contextRef="#ctx0" brushRef="#br0">183 204 3984,'-5'-6'418,"0"0"0,-1 0-1,0 1 1,0-1-1,0 2 1,0-1 0,-1 1-1,0-1 1,0 2 0,-13-6-1,12 5 447,-1 0-1,1 0 1,0-1-1,0 0 1,0 0 0,1-1-1,0 0 1,-8-8-1,14 13-658,-1-1-1,1 1 1,-1-1 0,1 0-1,0 1 1,0-1-1,-1 0 1,1 0 0,1 0-1,-1 0 1,0 0-1,0 0 1,1 0 0,-1-1-1,1 1 1,0 0-1,-1 0 1,1 0 0,0-1-1,1 1 1,-1 0-1,0 0 1,0 0 0,1 0-1,-1 0 1,1-1-1,0 1 1,0 0 0,0 0-1,1-2 1,0 2-65,1-1 1,0 1-1,-1-1 1,1 1 0,0 0-1,0 0 1,0 1-1,0-1 1,0 1-1,0-1 1,1 1-1,-1 0 1,0 0-1,1 0 1,-1 1-1,1-1 1,-1 1 0,1 0-1,3 0 1,12 1 158,-1 0 1,1 1 0,0 2-1,-1 0 1,0 0 0,0 2-1,0 0 1,33 17-1,-42-18-245,0 0-1,0 1 0,0 0 1,0 0-1,-1 1 1,0 0-1,-1 0 0,1 1 1,-1 0-1,-1 0 0,0 1 1,0 0-1,0 0 0,-1 0 1,-1 1-1,0 0 0,5 17 1,-7-20-55,-2 1 0,1-1 0,-1 1 0,0 0 1,-1-1-1,0 1 0,0-1 0,-1 1 1,1-1-1,-2 0 0,1 0 0,-1 0 0,0 0 1,0 0-1,-1 0 0,0-1 0,0 1 0,-1-1 1,-5 6-1,-8 7-68,0 0 0,-1-1 1,-2-1-1,-24 17 0,-172 111-249,194-122 291,22-22 19,1-1-1,0 0 1,-1 1-1,1-1 0,0 1 1,0-1-1,0 1 0,-1-1 1,1 1-1,0-1 0,0 1 1,0-1-1,0 1 1,0-1-1,0 1 0,0-1 1,0 1-1,0-1 0,0 1 1,0-1-1,1 1 0,-1-1 1,0 1-1,0-1 1,0 0-1,1 1 0,-1-1 1,0 1-1,0-1 0,1 1 1,3 1-99,0 0 0,-1 0 1,1-1-1,0 1 0,0-1 1,0 0-1,0 0 0,1 0 1,-1-1-1,7 1 0,22 0-1429,0-1 0,58-7 1,-20 0-1763,-2 4-2011</inkml:trace>
</inkml:ink>
</file>

<file path=ppt/ink/ink1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7:44.538"/>
    </inkml:context>
    <inkml:brush xml:id="br0">
      <inkml:brushProperty name="width" value="0.035" units="cm"/>
      <inkml:brushProperty name="height" value="0.035" units="cm"/>
      <inkml:brushProperty name="color" value="#008C3A"/>
    </inkml:brush>
  </inkml:definitions>
  <inkml:trace contextRef="#ctx0" brushRef="#br0">149 1 5240,'-10'7'1082,"7"1"5256,21 3 6384,-6-6-10474,2 2-4587,-3 1 2969,2-1-168,-1 2 1,-1-1-1,1 2 1,9 10 0,-18-18-416,-1 1 1,1 0 0,-1 0-1,0 0 1,0 0 0,0 1-1,0-1 1,-1 0 0,1 1-1,-1-1 1,0 1 0,0-1-1,0 1 1,-1 0-1,1-1 1,-1 1 0,0 0-1,0 0 1,0-1 0,-1 1-1,0 5 1,-9 19-152,-1 0 0,-2 0 1,-22 35-1,25-45-277,-3 4-508,-1 0 1,0-2-1,-30 32 0,31-39-706,0 0-1,-1-1 0,-18 12 0,5-3-4400,6 3-3572</inkml:trace>
</inkml:ink>
</file>

<file path=ppt/ink/ink1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7:44.757"/>
    </inkml:context>
    <inkml:brush xml:id="br0">
      <inkml:brushProperty name="width" value="0.035" units="cm"/>
      <inkml:brushProperty name="height" value="0.035" units="cm"/>
      <inkml:brushProperty name="color" value="#008C3A"/>
    </inkml:brush>
  </inkml:definitions>
  <inkml:trace contextRef="#ctx0" brushRef="#br0">48 123 17542,'-47'-37'7072,"53"23"-4327,0 0 2663,7-1-5484,0 4-1132,6-3-3601,-3-1 1109,6 12-16290</inkml:trace>
</inkml:ink>
</file>

<file path=ppt/ink/ink1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7:45.268"/>
    </inkml:context>
    <inkml:brush xml:id="br0">
      <inkml:brushProperty name="width" value="0.035" units="cm"/>
      <inkml:brushProperty name="height" value="0.035" units="cm"/>
      <inkml:brushProperty name="color" value="#008C3A"/>
    </inkml:brush>
  </inkml:definitions>
  <inkml:trace contextRef="#ctx0" brushRef="#br0">1 58 14885,'0'0'3073,"3"-18"-2645,3 4-1612,10 0-5261,3 2-1328</inkml:trace>
</inkml:ink>
</file>

<file path=ppt/ink/ink1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7:46.354"/>
    </inkml:context>
    <inkml:brush xml:id="br0">
      <inkml:brushProperty name="width" value="0.035" units="cm"/>
      <inkml:brushProperty name="height" value="0.035" units="cm"/>
      <inkml:brushProperty name="color" value="#008C3A"/>
    </inkml:brush>
  </inkml:definitions>
  <inkml:trace contextRef="#ctx0" brushRef="#br0">0 158 10365,'0'0'45,"0"0"-1,0 1 1,0-1 0,0 0-1,0 0 1,0 0 0,0 0-1,0 0 1,0 0 0,0 0-1,0 1 1,0-1 0,0 0-1,1 0 1,-1 0-1,0 0 1,0 0 0,0 0-1,0 0 1,0 0 0,0 0-1,0 0 1,0 0 0,0 1-1,0-1 1,0 0 0,1 0-1,-1 0 1,0 0 0,0 0-1,0 0 1,0 0 0,0 0-1,0 0 1,0 0 0,1 0-1,-1 0 1,0 0 0,0 0-1,0 0 1,0 0 0,0 0-1,0 0 1,0 0 0,0 0-1,1 0 1,-1 0 0,0 0-1,0 0 1,0-1-1,0 1 1,0 0 0,0 0-1,0 0 1,0 0 0,0 0-1,0 0 1,1 0 0,-1 0-1,0 0 1,5-12 2928,6-33 2737,0 5-1719,-9 36-3760,0 1-1,0 0 1,1 0 0,-1 0 0,1 0-1,0 0 1,0 0 0,0 1 0,0-1-1,0 1 1,0 0 0,1 0 0,5-2-1,43-13 1031,-31 14-1010,0 1 1,0 1-1,1 1 0,-1 1 1,0 1-1,0 1 0,0 1 0,0 1 1,25 8-1,-33-8-251,1 0 0,-1 1 0,0 0 0,0 1 0,0 0 0,-1 1 0,-1 1 0,1 0 0,-1 0 0,-1 1 0,0 1 0,0 0 0,-1 0 0,0 1 0,-1 0 0,-1 0 0,1 1 0,-2 0 0,0 0 0,-1 0 0,0 1 0,-1 0 0,0 0 0,-1 0 0,-1 0 0,0 1 0,-1-1 0,-1 1 0,-1 18 0,-5 4-700,-1-1 0,-2 1 0,-1-1 0,-2-1 0,-2 0 0,-1-1 1,-20 33-1,-151 221-7156,155-244 7271,-71 96-5018,61-79 1940</inkml:trace>
</inkml:ink>
</file>

<file path=ppt/ink/ink1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7:46.479"/>
    </inkml:context>
    <inkml:brush xml:id="br0">
      <inkml:brushProperty name="width" value="0.035" units="cm"/>
      <inkml:brushProperty name="height" value="0.035" units="cm"/>
      <inkml:brushProperty name="color" value="#008C3A"/>
    </inkml:brush>
  </inkml:definitions>
  <inkml:trace contextRef="#ctx0" brushRef="#br0">1 129 8797,'14'0'1909,"-14"0"-1353,1 0 1,-1 0-1,1 0 0,-1-1 0,1 1 1,-1 0-1,1 0 0,-1-1 0,1 1 1,1-2 1668,-2 2-1669,1-1 0,-1 1 1,0-1-1,1 1 0,-1-1 0,0 1 1,0-1-1,1 1 0,-1-1 1,0 1-1,0-1 0,0 0 0,0 1 1,1-2-1,2-8 2782,4-1-6712,-1 5 3068,1 1 0,-1 0 0,1 0 0,1 1 0,-1-1 0,1 1 0,14-5 0,-4 1-783,-12 5 705,48-20-4500,-15 12-1538,1 4-2169</inkml:trace>
</inkml:ink>
</file>

<file path=ppt/ink/ink1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7:46.619"/>
    </inkml:context>
    <inkml:brush xml:id="br0">
      <inkml:brushProperty name="width" value="0.035" units="cm"/>
      <inkml:brushProperty name="height" value="0.035" units="cm"/>
      <inkml:brushProperty name="color" value="#008C3A"/>
    </inkml:brush>
  </inkml:definitions>
  <inkml:trace contextRef="#ctx0" brushRef="#br0">1 126 10001,'25'-26'4360,"-35"18"-2592,1-1 665,15-5-1937,4 2-548,2 1-848,11-12-917,-14 12-2959,13-1-3753</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41.912"/>
    </inkml:context>
    <inkml:brush xml:id="br0">
      <inkml:brushProperty name="width" value="0.035" units="cm"/>
      <inkml:brushProperty name="height" value="0.035" units="cm"/>
    </inkml:brush>
  </inkml:definitions>
  <inkml:trace contextRef="#ctx0" brushRef="#br0">1 46 11549,'9'-5'717,"-5"2"-163,0 1-1,0-1 1,0 1-1,-1-1 0,1-1 1,4-3-1,-8 6-328,-1 0 0,1 0 0,0 0 0,0 0-1,0 0 1,0 0 0,-1 0 0,1 1 0,0-1 0,-1 0 0,1 0 0,-1 0-1,1 0 1,-1 1 0,1-1 0,-2-1 0,1 1 284,5 29 8413,17 123-8469,7-2-1322,-28-148 858,0 1 1,0-1-1,0 0 1,1 1-1,-1-1 1,0 0-1,0 0 0,1 1 1,-1-1-1,1 0 1,0 0-1,-1 0 1,1 0-1,0 1 1,-1-1-1,1 0 0,0 0 1,0 0-1,0-1 1,0 1-1,0 0 1,0 0-1,2 1 0,-1-2 7,-1 0 0,1 0-1,0 0 1,-1 0-1,1 0 1,-1 0 0,1 0-1,0 0 1,-1-1-1,1 1 1,-1 0-1,1-1 1,-1 0 0,1 1-1,-1-1 1,3-1-1,6-5 36,1-1 0,-1 0 0,16-17 0,-19 18 4,58-57 229,57-52 521,-104 101-534,1 1 1,1 0-1,1 1 0,39-18 1,-58 29-211,1 1 1,0 0-1,-1 0 1,1 1 0,-1-1-1,1 0 1,0 1 0,0-1-1,-1 1 1,1 0 0,0 0-1,0 0 1,-1 1 0,1-1-1,0 1 1,0-1-1,-1 1 1,1 0 0,0 0-1,2 1 1,-2 0-8,0 1-1,0-1 1,0 1 0,-1-1-1,1 1 1,-1 0 0,0 0 0,0 0-1,0 0 1,0 0 0,0 1-1,-1-1 1,2 5 0,2 7-11,-1 1 0,-1 0 1,-1 0-1,0 0 0,0 26 1,-2-22-622,0 0 1,2 0 0,1 0 0,0 0-1,1-1 1,2 0 0,-1 0 0,18 35-1,-16-40-1127,2 1-1,14 18 1,-12-20-1212,1 0 1,19 17-1,14 6-7317</inkml:trace>
</inkml:ink>
</file>

<file path=ppt/ink/ink1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7:47.741"/>
    </inkml:context>
    <inkml:brush xml:id="br0">
      <inkml:brushProperty name="width" value="0.035" units="cm"/>
      <inkml:brushProperty name="height" value="0.035" units="cm"/>
      <inkml:brushProperty name="color" value="#008C3A"/>
    </inkml:brush>
  </inkml:definitions>
  <inkml:trace contextRef="#ctx0" brushRef="#br0">1 301 5268,'6'-8'742,"1"1"0,1 0 0,-1 1 0,1 0 0,0 0-1,1 1 1,11-6 0,-17 9 248,-2 0 59,16-56 4154,-16 55-4542,-2 1-70,-11-21 3356,13 20-3727,-1 0-197,1-1 0,-1 1-1,1 0 1,0 0 0,1 0 0,-1 0-1,0 0 1,1 0 0,0 0 0,-1 0-1,1 1 1,0-1 0,0 1 0,1-1-1,-1 1 1,1 0 0,-1 0 0,1 0-1,-1 0 1,1 0 0,0 1 0,0-1-1,3-1 1,20-9-876,1 0-1,0 2 0,57-14 1,31 2-7419,-40 12-1468</inkml:trace>
</inkml:ink>
</file>

<file path=ppt/ink/ink1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7:47.909"/>
    </inkml:context>
    <inkml:brush xml:id="br0">
      <inkml:brushProperty name="width" value="0.035" units="cm"/>
      <inkml:brushProperty name="height" value="0.035" units="cm"/>
      <inkml:brushProperty name="color" value="#008C3A"/>
    </inkml:brush>
  </inkml:definitions>
  <inkml:trace contextRef="#ctx0" brushRef="#br0">39 249 12253,'-29'6'2288,"20"-15"1977,25-5-2457,0-3-268,12 3-308,23-12-340,3 12-604,19-6-624,10-3-616,9-3-740,9 6-652,-5-6-901,-4 1-1431,3 5-3661</inkml:trace>
</inkml:ink>
</file>

<file path=ppt/ink/ink1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7:48.131"/>
    </inkml:context>
    <inkml:brush xml:id="br0">
      <inkml:brushProperty name="width" value="0.035" units="cm"/>
      <inkml:brushProperty name="height" value="0.035" units="cm"/>
      <inkml:brushProperty name="color" value="#008C3A"/>
    </inkml:brush>
  </inkml:definitions>
  <inkml:trace contextRef="#ctx0" brushRef="#br0">38 0 12197,'-6'6'332,"3"-5"-101,1 1 1,0-1 0,0 1 0,0 0-1,0-1 1,0 1 0,0 0 0,0 0-1,1 1 1,-1-1 0,1 0 0,-1 1-1,1-1 1,0 0 0,0 1 0,0 0-1,0-1 1,1 1 0,-1-1 0,1 1-1,0 0 1,-1 4 0,2 7 379,0 1 0,1-1 1,1 1-1,0-1 0,1 0 0,1-1 1,0 1-1,9 16 0,10 15 498,30 42-1,-50-81-1024,73 109 1028,-2-5-93,118 234 0,-168-288-1167,-3 1-1,-2 2 0,-3 0 0,-3 1 0,-2 0 1,5 86-1,-15-104-448,-2 0 1,-2 0-1,-2 0 0,-1-1 0,-3 0 1,-1 0-1,-2 0 0,-1-1 0,-3-1 1,-24 49-1,-102 142-7492,126-207 6787,-67 98-7529</inkml:trace>
</inkml:ink>
</file>

<file path=ppt/ink/ink1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7:48.301"/>
    </inkml:context>
    <inkml:brush xml:id="br0">
      <inkml:brushProperty name="width" value="0.035" units="cm"/>
      <inkml:brushProperty name="height" value="0.035" units="cm"/>
      <inkml:brushProperty name="color" value="#008C3A"/>
    </inkml:brush>
  </inkml:definitions>
  <inkml:trace contextRef="#ctx0" brushRef="#br0">7 129 15261,'38'3'2969,"-50"-20"-513,-1 0 1436,3 3-2472,1-1 613,15 4-2862,1 0-403,12-1-948,12-8-864,1 6-3105,-13 14-5464</inkml:trace>
</inkml:ink>
</file>

<file path=ppt/ink/ink1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8:55.437"/>
    </inkml:context>
    <inkml:brush xml:id="br0">
      <inkml:brushProperty name="width" value="0.035" units="cm"/>
      <inkml:brushProperty name="height" value="0.035" units="cm"/>
      <inkml:brushProperty name="color" value="#008C3A"/>
    </inkml:brush>
  </inkml:definitions>
  <inkml:trace contextRef="#ctx0" brushRef="#br0">0 1 28703,'0'6956'0</inkml:trace>
</inkml:ink>
</file>

<file path=ppt/ink/ink1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8:59.627"/>
    </inkml:context>
    <inkml:brush xml:id="br0">
      <inkml:brushProperty name="width" value="0.035" units="cm"/>
      <inkml:brushProperty name="height" value="0.035" units="cm"/>
      <inkml:brushProperty name="color" value="#008C3A"/>
    </inkml:brush>
  </inkml:definitions>
  <inkml:trace contextRef="#ctx0" brushRef="#br0">1 19 26814,'9722'0'0</inkml:trace>
</inkml:ink>
</file>

<file path=ppt/ink/ink1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9:05.903"/>
    </inkml:context>
    <inkml:brush xml:id="br0">
      <inkml:brushProperty name="width" value="0.05" units="cm"/>
      <inkml:brushProperty name="height" value="0.05" units="cm"/>
      <inkml:brushProperty name="color" value="#E5F420"/>
    </inkml:brush>
  </inkml:definitions>
  <inkml:trace contextRef="#ctx0" brushRef="#br0">83 18 1644,'-31'-14'408,"5"11"-476,1 3-580</inkml:trace>
</inkml:ink>
</file>

<file path=ppt/ink/ink1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9:15.909"/>
    </inkml:context>
    <inkml:brush xml:id="br0">
      <inkml:brushProperty name="width" value="0.05" units="cm"/>
      <inkml:brushProperty name="height" value="0.05" units="cm"/>
      <inkml:brushProperty name="color" value="#004F8B"/>
    </inkml:brush>
  </inkml:definitions>
  <inkml:trace contextRef="#ctx0" brushRef="#br0">1 1 3356,'0'0'8568,"2"1"-8358,1 2-231,1 0 0,-1 0 0,0 1 0,0-1 0,-1 1 0,1 0 0,-1 0 0,0 0 0,0 0 0,0 0 0,0 0 0,-1 0 0,1 1 0,-1-1 0,0 1 0,0 5-1,8 25-4110,0-12-528</inkml:trace>
</inkml:ink>
</file>

<file path=ppt/ink/ink1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9:18.982"/>
    </inkml:context>
    <inkml:brush xml:id="br0">
      <inkml:brushProperty name="width" value="0.05" units="cm"/>
      <inkml:brushProperty name="height" value="0.05" units="cm"/>
      <inkml:brushProperty name="color" value="#004F8B"/>
    </inkml:brush>
  </inkml:definitions>
  <inkml:trace contextRef="#ctx0" brushRef="#br0">199 347 5228,'0'0'7133,"0"-3"-6102,0 1-962,0 0 385,0 0 0,0 0 1,0 1-1,0-1 0,0 0 0,-1 0 1,1 1-1,0-1 0,-1 0 0,1 0 1,-2-2-1,1 4-386,0-1-1,0 1 1,0-1 0,0 1 0,0 0-1,0-1 1,0 1 0,1 0 0,-1 0-1,0 0 1,0 0 0,0 0 0,0 0-1,0 0 1,0 0 0,0 0 0,0 0 0,0 0-1,0 1 1,0-1 0,0 0 0,0 1-1,0-1 1,0 1 0,0-1 0,1 1-1,-2 0 1,-1 1 1,1 0-1,0 0 1,0 1-1,0-1 1,0 0-1,0 1 1,0-1-1,1 1 1,-1 0-1,1 0 0,-1 0 1,1-1-1,-1 7 1,-7 11 230,-16 24 212,2 1 0,2 1 0,-28 91 0,44-119-430,2 0 1,0 0-1,1 1 0,1-1 1,2 37-1,1-42-57,0 0 1,0-1-1,2 1 1,-1-1-1,2 0 0,-1 0 1,2-1-1,0 1 1,12 17-1,-12-21 32,1 0 0,0-1 0,0 0 0,1 0 1,0-1-1,0 0 0,1-1 0,0 1 0,0-2 0,0 1 0,0-1 1,1-1-1,-1 1 0,1-2 0,0 1 0,0-1 0,0-1 0,0 0 0,0 0 1,1-1-1,-1-1 0,0 1 0,0-1 0,0-1 0,0 0 0,0-1 0,0 0 1,-1 0-1,1-1 0,-1 0 0,12-8 0,-2-2-71,-2 0 0,0-2 1,-1 0-1,0-1 0,-1-1 0,-1 0 0,-1-1 1,15-29-1,-13 19-124,-2 0 0,0-1 1,-2 0-1,-2-1 0,9-49 1,-13 37 11,-2-1 0,-3-46 1,0 41 142,-3 6-78,-2 1 0,-2 0 0,-1 1 0,-23-67 0,26 92 78,4 12-24,-1 1 0,0-1 0,0 0 0,0 1-1,0-1 1,-1 1 0,1 0 0,-1 0 0,0 0 0,0 0-1,0 0 1,0 1 0,0 0 0,-1-1 0,1 1 0,-1 0 0,0 0-1,1 1 1,-1-1 0,0 1 0,-7-2 0,5 2 0,-1-1 1,0 1-1,0 1 1,1-1-1,-1 1 1,0 0-1,0 0 1,0 1-1,1 0 1,-1 0 0,0 1-1,-8 3 1,-6 5 6,1 1 1,0 1 0,1 1 0,1 1-1,0 0 1,1 1 0,0 1 0,1 1-1,1 0 1,1 1 0,0 1 0,1 0-1,1 0 1,1 1 0,1 1 0,1 0-1,1 1 1,0-1 0,2 1 0,-6 33-1,10-40 15,0 1-1,0 0 1,2 29 0,1-40-7,0 0 0,0 0 1,0 0-1,0 0 0,1 0 1,0 0-1,0 0 0,0 0 0,1 0 1,-1-1-1,1 0 0,0 1 1,1-1-1,-1 0 0,7 5 1,1 0-8,1 0-1,1 0 1,-1-2 0,1 0 0,1 0 0,-1-1 0,1-1 0,0 0 0,22 5 0,-3-4 6,-1-1 1,1-2-1,38 0 1,-32-5 1,53-8 1,-30 2-332,-52 6 105,1 1-1,-1-2 1,1 1 0,-1-2 0,0 1-1,0-1 1,10-6 0,6-7-3278,-5-4-4183</inkml:trace>
</inkml:ink>
</file>

<file path=ppt/ink/ink1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9:26.356"/>
    </inkml:context>
    <inkml:brush xml:id="br0">
      <inkml:brushProperty name="width" value="0.05" units="cm"/>
      <inkml:brushProperty name="height" value="0.05" units="cm"/>
      <inkml:brushProperty name="color" value="#004F8B"/>
    </inkml:brush>
  </inkml:definitions>
  <inkml:trace contextRef="#ctx0" brushRef="#br0">0 1 10173,'0'0'7637,"1"4"-6513,1 9-572,-2-4-183,2 1 0,-1 0-1,2-1 1,-1 0 0,1 1 0,0-1 0,7 13 0,36 54 599,3-1 0,3-2 0,66 69 1,-90-112-1192,-1 2 1,-2 0-1,-1 2 1,20 38-1,-41-66 151,-1-1 0,1 1-1,-1-1 1,0 1 0,-1 0 0,0 0-1,0 0 1,0 0 0,0 0 0,-1 0 0,0 0-1,0 0 1,-1 0 0,0-1 0,0 1 0,0 0-1,-4 11 1,1-9-103,-1-1 0,1 1 0,-1-1 0,-1 0 0,1 0 1,-1-1-1,0 1 0,-1-1 0,0-1 0,0 1 0,-12 7 0,-25 12-2688,0-1-1,-2-3 1,-95 31-1,53-25-4496</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42.330"/>
    </inkml:context>
    <inkml:brush xml:id="br0">
      <inkml:brushProperty name="width" value="0.035" units="cm"/>
      <inkml:brushProperty name="height" value="0.035" units="cm"/>
    </inkml:brush>
  </inkml:definitions>
  <inkml:trace contextRef="#ctx0" brushRef="#br0">21 42 9897,'4'-18'8919,"-3"1"-4207,-3 10-2425,-1 23-643,-6 37-500,5-29-1552,0 0 1,2 0-1,1 1 1,2 28-1,-1-51 354,6 59-3652,8 2-6335,0-15 261</inkml:trace>
</inkml:ink>
</file>

<file path=ppt/ink/ink1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9:22.248"/>
    </inkml:context>
    <inkml:brush xml:id="br0">
      <inkml:brushProperty name="width" value="0.05" units="cm"/>
      <inkml:brushProperty name="height" value="0.05" units="cm"/>
      <inkml:brushProperty name="color" value="#004F8B"/>
    </inkml:brush>
  </inkml:definitions>
  <inkml:trace contextRef="#ctx0" brushRef="#br0">0 361 7749,'0'0'3568,"3"-2"-2161,20-9-450,1 1 1,0 2-1,0 0 0,1 2 1,36-5-1,-11 1-399,630-157 1439,-402 94-1690,-208 54-297,-29 7-631,65-11 0,-102 22-247,-11 8-5475,5-5 5551,1-1-1,0 1 1,0-1 0,-2 5-1</inkml:trace>
</inkml:ink>
</file>

<file path=ppt/ink/ink1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9:22.728"/>
    </inkml:context>
    <inkml:brush xml:id="br0">
      <inkml:brushProperty name="width" value="0.05" units="cm"/>
      <inkml:brushProperty name="height" value="0.05" units="cm"/>
      <inkml:brushProperty name="color" value="#004F8B"/>
    </inkml:brush>
  </inkml:definitions>
  <inkml:trace contextRef="#ctx0" brushRef="#br0">244 0 7821,'0'0'10479,"-3"1"-9636,-61 17 2887,63-16-3673,0-1 0,0 1 0,0-1-1,1 0 1,-1 1 0,1 0 0,-1-1 0,1 1 0,-1-1 0,1 1 0,0 0 0,0-1 0,0 1 0,0-1 0,0 1 0,0 0 0,0-1 0,1 3 0,-1 3 425,1 11-118,1 0 0,1 0 0,8 26-1,-6-23-178,0 0 0,2 36 0,-3-15-18,12 55 0,3 32-496,-12-39-375,3 65-586,-9-128 1061,-2 0-1,-2 0 1,-8 44 0,8-58 189,-1 0 0,0-1 1,-1 1-1,-1-1 0,1 0 1,-2-1-1,-12 19 0,13-23 40,0 0 0,0-1 0,0 0 0,-1 0 0,1-1-1,-1 0 1,-1 0 0,1 0 0,-1-1 0,0 0 0,0 0 0,-12 3-1,12-6-33,0 1-1,-1-1 0,1-1 0,-1 0 1,1 0-1,-10-1 0,16 0-84,1 1 0,0-1 0,0 0 0,-1 1 0,1-1 0,0 0 0,0 0 1,0 0-1,-1 0 0,1 0 0,0 0 0,1 0 0,-1 0 0,0 0 0,0-1 0,0 1 0,1 0 0,-1 0 0,0-1 0,1 1 0,-1 0 0,1-1 0,0 1 0,-1-1 1,1 1-1,0-1 0,0 1 0,0 0 0,0-1 0,0 1 0,0-1 0,1 1 0,-1-1 0,1-2 0,0 2-516,0 0-1,-1 0 1,1 0-1,0 0 1,0 0-1,1 0 1,-1 0-1,0 0 1,1 1-1,-1-1 1,4-2-1,7-8-7569</inkml:trace>
</inkml:ink>
</file>

<file path=ppt/ink/ink1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9:23.554"/>
    </inkml:context>
    <inkml:brush xml:id="br0">
      <inkml:brushProperty name="width" value="0.05" units="cm"/>
      <inkml:brushProperty name="height" value="0.05" units="cm"/>
      <inkml:brushProperty name="color" value="#004F8B"/>
    </inkml:brush>
  </inkml:definitions>
  <inkml:trace contextRef="#ctx0" brushRef="#br0">46 407 5469,'3'-14'7167,"-2"-2"-5452,1 0-807,-2 13 976,8-19 4949,-24 66-6559,10-31-191,1 1-1,1 0 1,0 0 0,-4 26 0,5-4 5,1 1 1,4 41-1,-1-63-71,1-1-1,1 0 1,-1 0 0,2 0-1,0 0 1,1 0 0,1-1-1,8 16 1,-10-22-12,1-1 0,0 0 0,0 0 0,0-1 1,1 1-1,0-1 0,0 0 0,0-1 0,1 0 0,-1 0 0,1 0 0,0 0 1,1-1-1,-1-1 0,0 1 0,1-1 0,-1 0 0,1-1 0,9 1 0,-10-1-8,-1-1 0,1 1 0,-1-2-1,1 1 1,0-1 0,-1 0-1,0 0 1,1-1 0,-1 0-1,0 0 1,1 0 0,-1-1 0,-1 0-1,1 0 1,0 0 0,-1-1-1,1 0 1,-1 0 0,0 0 0,-1-1-1,1 0 1,-1 0 0,5-6-1,1-6-115,0-2-1,-1 1 1,-1-2-1,-1 1 1,0-1-1,-1 0 0,-2 0 1,4-28-1,-2-20-377,-4-83-1,-2 99 335,-1 25 76,0 0-1,-2-1 1,-9-39-1,9 54 69,-1 1 0,1 1 1,-2-1-1,0 0 0,0 1 0,-1 0 0,0 1 0,-1-1 0,0 1 1,-10-10-1,-25-8-93,41 28 111,0 0 1,0-1 0,0 1 0,0 0-1,0 0 1,0-1 0,0 1 0,0 0 0,0 0-1,-1 0 1,1 0 0,0 1 0,0-1-1,0 0 1,0 0 0,0 1 0,-1 0-1,-3 0 5,-1 0-11,-1 0 1,1 0-1,0 1 0,0 0 0,0 0 1,0 1-1,0-1 0,0 1 1,1 1-1,-1-1 0,1 1 0,0 0 1,0 0-1,0 0 0,1 1 0,-1 0 1,1-1-1,0 2 0,1-1 1,-1 0-1,1 1 0,-4 9 0,-20 32-57,14-25-19,1 0 0,-12 34 1,11-22 56,-1 5-76,-17 69 1,29-98 98,0 0-1,1 0 0,0 0 1,0 0-1,1 1 0,1-1 1,0 0-1,0 0 0,1 0 1,0 0-1,0 0 0,6 11 1,-6-17 1,1 0 1,0-1-1,0 1 1,0-1 0,0 0-1,1 1 1,0-2-1,-1 1 1,1 0-1,0-1 1,0 0 0,0 0-1,0 0 1,1 0-1,5 1 1,-4-1 12,7 3-19,-1-2 1,1 0-1,-1 0 1,1-1-1,0-1 1,18 0-1,78-8-1025,-81 4 432,-13 1 40,0-1 0,-1 0 1,0-1-1,1-1 0,-1 0 0,-1-1 0,15-8 1,48-32-6024,-40 23 882</inkml:trace>
</inkml:ink>
</file>

<file path=ppt/ink/ink1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9:24.018"/>
    </inkml:context>
    <inkml:brush xml:id="br0">
      <inkml:brushProperty name="width" value="0.05" units="cm"/>
      <inkml:brushProperty name="height" value="0.05" units="cm"/>
      <inkml:brushProperty name="color" value="#004F8B"/>
    </inkml:brush>
  </inkml:definitions>
  <inkml:trace contextRef="#ctx0" brushRef="#br0">166 0 6657,'10'1'10421,"2"11"-6332,12 24-4722,-11-16 1742,6 7-732,-2 1 0,0 0 0,-2 1 1,-1 1-1,16 52 0,-22-51-320,-1 1 0,-1-1-1,-2 1 1,-2 1 0,0-1 0,-5 37-1,0-25-269,-3 0-1,-2 0 0,-26 83 0,34-126 208,-77 197-1764,67-178 1074,0-2 0,-1 1 0,0-1 0,-2-1 1,0 0-1,-1-1 0,-30 27 0,31-34-932,1 0 0,-1-2-1,-19 10 1,-6 2-4980</inkml:trace>
</inkml:ink>
</file>

<file path=ppt/ink/ink1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9:24.516"/>
    </inkml:context>
    <inkml:brush xml:id="br0">
      <inkml:brushProperty name="width" value="0.05" units="cm"/>
      <inkml:brushProperty name="height" value="0.05" units="cm"/>
      <inkml:brushProperty name="color" value="#004F8B"/>
    </inkml:brush>
  </inkml:definitions>
  <inkml:trace contextRef="#ctx0" brushRef="#br0">103 0 5184,'-4'3'47,"0"-2"149,1 0 0,0 1 0,-1 0 0,1 0 0,0 0 0,0 0 1,1 0-1,-1 0 0,0 1 0,1 0 0,-1-1 0,1 1 0,0 0 1,0 0-1,0 0 0,0 0 0,1 1 0,-1-1 0,1 0 0,0 1 0,-1 4 1,-10 45 2495,7-37-2020,2 0 0,0 0 0,-2 26 0,5 22 899,-5 158 1804,1-174-3016,-3 31 398,6 143 0,3-196-726,1-1 1,2 0 0,0 0 0,1 0-1,2-1 1,1 1 0,0-2 0,2 1-1,24 38 1,-19-39-294,1 0-1,1-2 1,1 0 0,1 0-1,38 29 1,-41-38-488,1 0 1,1-1-1,20 9 1,-22-13-681,-1-1 1,1 0 0,1-1 0,17 2 0,8 0-5931</inkml:trace>
</inkml:ink>
</file>

<file path=ppt/ink/ink1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9:27.583"/>
    </inkml:context>
    <inkml:brush xml:id="br0">
      <inkml:brushProperty name="width" value="0.05" units="cm"/>
      <inkml:brushProperty name="height" value="0.05" units="cm"/>
      <inkml:brushProperty name="color" value="#004F8B"/>
    </inkml:brush>
  </inkml:definitions>
  <inkml:trace contextRef="#ctx0" brushRef="#br0">448 0 6405,'-3'1'1470,"-14"6"-347,1 0 0,-1 1 1,2 1-1,-1 0 0,-26 22 1,30-22-936,-33 27 302,-78 79-1,20-4-4436,79-81 359,9 3-1675</inkml:trace>
</inkml:ink>
</file>

<file path=ppt/ink/ink1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9:27.834"/>
    </inkml:context>
    <inkml:brush xml:id="br0">
      <inkml:brushProperty name="width" value="0.05" units="cm"/>
      <inkml:brushProperty name="height" value="0.05" units="cm"/>
      <inkml:brushProperty name="color" value="#004F8B"/>
    </inkml:brush>
  </inkml:definitions>
  <inkml:trace contextRef="#ctx0" brushRef="#br0">58 15 12937,'-16'-14'13768,"14"16"-13241,-1 0-513,0 1 0,-1 1 0,1-1 0,0 0 0,1 1 0,-1-1 0,1 1 0,-1 0 0,1 0 0,0 0 0,0 0-1,1 0 1,-1 0 0,1 0 0,0 1 0,0-1 0,1 0 0,-1 1 0,1-1 0,0 1 0,1 7 0,-1 41-1270,3 39-3485,-2-73 1931,1 0 0,9 33 1,12 18-7320</inkml:trace>
</inkml:ink>
</file>

<file path=ppt/ink/ink1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9:30.750"/>
    </inkml:context>
    <inkml:brush xml:id="br0">
      <inkml:brushProperty name="width" value="0.05" units="cm"/>
      <inkml:brushProperty name="height" value="0.05" units="cm"/>
      <inkml:brushProperty name="color" value="#004F8B"/>
    </inkml:brush>
  </inkml:definitions>
  <inkml:trace contextRef="#ctx0" brushRef="#br0">19 17 4032,'0'0'11269,"-2"-2"-10511,-14-13 1760,19 18-2421,0 0 0,0 0 0,-1 0 0,1 0 1,0 1-1,-1-1 0,0 1 0,0 0 0,0-1 0,-1 1 0,1 0 0,1 6 0,9 57 355,-1-7-339,44 124-4092,-35-123-1352,-4-4-2779</inkml:trace>
</inkml:ink>
</file>

<file path=ppt/ink/ink1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9:36.597"/>
    </inkml:context>
    <inkml:brush xml:id="br0">
      <inkml:brushProperty name="width" value="0.05" units="cm"/>
      <inkml:brushProperty name="height" value="0.05" units="cm"/>
      <inkml:brushProperty name="color" value="#004F8B"/>
    </inkml:brush>
  </inkml:definitions>
  <inkml:trace contextRef="#ctx0" brushRef="#br0">7 663 3424,'-4'3'4383,"5"-7"-3114,6-11-1666,-5 13 929,-1 0 277,-2-1-667,3-32 528,-1 18 2943,-14 32-2337,11-12-1208,11 60 917,11-20-214,-19-6-52,-1-26-615,0 0 1,0 0-1,1 0 0,3 17 1,-3-23-69,0 1 1,1-1-1,0 1 1,0-1-1,0 0 0,1 0 1,-1 0-1,1 0 1,1 0-1,-1 0 1,5 4-1,23 36 303,-20-32-200,-1 0 0,-1 1 0,0 0 1,-1 1-1,12 30 0,2 1 119,-3-8-122,2-1-1,45 60 0,-48-68-33,-16-25-77,1 0 0,-1 0 0,1 0 0,0 0 0,0 0 0,6 5 0,21 15 187,-25-21-188,0 1-1,0 0 1,0 0-1,-1 0 1,1 0-1,-1 1 1,0 0-1,0 0 1,3 5-1,-6-8 22,8 16 53,15 22 111,-22-37-187,-1 0 1,0-1-1,1 1 1,-1 0-1,0 0 1,-1 0-1,1 0 1,0 4-1,3 9 98,14 17 33,0 0 0,29 37-1,4 7 30,-38-58-130,1 0-1,0-1 0,1-1 0,1 0 0,1-1 0,37 27 0,1-7 150,-53-35-165,25 21 342,-13-10-233,0 0 0,1-1 1,16 11-1,-28-20-69,0 0 1,-1 0 0,0 0-1,1 0 1,-1 1-1,0 0 1,0-1-1,0 1 1,2 5-1,0-2 104,169 254 2065,-144-205-2065,-28-52-152,-1-3-29,0 1-1,0 0 0,0 0 0,0 0 1,0-1-1,0 1 0,0 0 0,1 0 1,-1 0-1,0-1 0,0 1 0,1 0 1,-1 0-1,0-1 0,1 1 1,-1 0-1,1 0 0,5 13 81,0 15-128,-6-26 56,1-1 19,4 27 10,-5-26-24,2 0-38,12 57 114,-14-57-78,0-1 20,-6 67 141,6-66-97,0 34-5,1-17-29,1-4-12,1-1 0,1 0 0,8 23 0,0-1 21,-6-21 8,1-1-1,0 0 1,17 26-1,-19-33-45,10 21 49,-1 1 1,-2 0-1,0 1 1,-2 1-1,6 33 1,-6-23 77,2-1 1,20 48-1,50 106 448,-18-27-303,-13-33-105,13 54 110,-3-9 160,-56-166-375,-1 0 0,0 0 0,3 25 0,-5-27 1,0 1 1,0-1-1,9 21 1,-2-7 61,-2-1 1,0 2 0,4 36-1,-5-27-93,10 36-1,3-11-42,-12-37 0,-3 3 0,10 11 0,-13-32 0,-1-4 0,0-1 0,0 1 0,0 0 0,1-1 0,-1 1 0,1-1 0,-1 1 0,1-1 0,-1 1 0,1-1 0,0 1 0,0-1 0,0 0 0,0 1 0,1 1 0,2 0 0,-3-2 0,0 0 0,0 0 0,0 0 0,0 0 0,-1 0 0,1 0 0,0 0 0,-1 0 0,1 0 0,-1 0 0,1 0 0,-1 0 0,1 0 0,-1 0 0,0 0 0,1 1 0,-1-1 0,0 1 0,1 4 0,9 19 0,-9-19 0,0-4 0,0 0 0,0 0 0,0-1 0,0 1 0,0 0 0,0 0 0,0-1 0,1 1 0,-1-1 0,1 1 0,-1-1 0,1 1 0,2 0 0,18 17 0,-19-15 0,17 12 0,-14-14 0,-5-1 0,1-1 0,-1 1 0,1 0 0,-1 0 0,1 0 0,-1 0 0,1 1 0,-1-1 0,0 0 0,0 0 0,1 1 0,-1-1 0,0 1 0,1 2 0,1 0 0,7 8 0,0-1 0,0 0 0,18 14 0,-24-23 0,14 17 0,-8-9 0,1 3 0,1-1 0,0 0 0,1-1 0,15 10 0,-10-7 0,-6-3 0,-2 1 0,1-1 0,16 26 0,-3-4 0,11 7 0,20 28 0,-41-52 0,2 6 0,0 13 0,2 12 0,-6-27 0,-11-19 0,0 0 0,0-1 0,0 1 0,0 0 0,0 0 0,0-1 0,0 1 0,0 0 0,-1 0 0,1 0 0,0 0 0,-1 0 0,1 0 0,0 0 0,-1 1 0,1-1 0,-1 0 0,1 2 0,0 2 0,14 18 0,14 9 0,-18-18 0,0 1 0,15 29 0,-21-35 0,0 0 0,1 0 0,0-1 0,13 15 0,11 12 0,0 1 0,34 58 0,-43-62 0,-5-3 0,-13-23 0,0-1 0,0 0 0,0 1 0,0-1 0,1 0 0,0-1 0,6 6 0,-6-7 0,14 18 0,-3 2 0,3 5 0,1-2 0,1 0 0,31 30 0,-47-54 0,14 22 0,-2 7 0,3-3 0,-3-2 0,-3 0 0,0 8 0,14 21 0,-16-22 0,-7-22 0,-1-4 0,0 0 0,1 0 0,-1-1 0,10 12 0,-4-6 0,18 27 0,-6 6 0,-12-24 0,1 0 0,24 37 0,20 19 0,-33-51 0,-19-21 0,1 1 0,18 11 0,10 3 0,-4 12 0,14 2 0,-37-28 0,26 14 0,0-5 0,4 4 0,-1-2 0,-6-5 0,163 74 0,-180-80 0,0 0 0,0 0 0,-1 1 0,13 10 0,-13-8 0,2-1 0,20 12 0,13 9 0,-39-27 0,17 16 0,14 10 0,-30-25 0,-1 0 0,0 1 0,0-1 0,-1 1 0,1 0 0,-1 0 0,8 9 0,-9-10 0,16 12 0,-4-1 0,-13-11 0,0 0 0,1 1 0,-1-1 0,1 0 0,-1 0 0,1 0 0,0 0 0,0 0 0,0-1 0,1 1 0,-1-1 0,5 2 0,-3-1 0,16 14 0,5 4 0,-23-17 0,19 13 0,-19-15 0,1 0 0,0 0 0,0 0 0,0 1 0,-1-1 0,1 1 0,-1 0 0,1 0 0,-1 0 0,3 5 0,-3-4 0,19 12 0,-17-15 0,2 1 0,11 15 0,-15-14 0,-1-1 0,10 20 0,1 6 0,19 5 0,-29-28 0,1-1 0,0 0 0,1 0 0,-1 0 0,1-1 0,0 1 0,8 3 0,-9-4 0,-1 0 0,0-1 0,0 0 0,0 1 0,0-1 0,0 0 0,0 0 0,1-1 0,-1 1 0,0-1 0,1 0 0,0 0 0,-1 0 0,8 1 0,-10-2 0,14 6 0,-1-3 0,23-4 0,5 2 0,2-1 0,-8 3 0,-29-3 0,29 6 0,-30-4 0,24 1 0,-24-2 0,23-5 0,11-5 0,-9-2 0,3 2 0,-2-3 0,6-1 0,17-5 0,95-46 0,-93 37 0,163-56 0,-193 72 0,44-23 0,0-1 0,171-78 0,-183 81 0,79-54 0,-120 73 0,12-8 0,-2 0 0,-1-2 0,35-36 0,-11 8 0,-36 37 0,0-1 0,-1 0 0,-1 0 0,18-27 0,-20 27 0,0 0 0,1 0 0,0 2 0,28-24 0,7-8 0,-33 30 0,22-24 0,2 2 0,59-45 0,-81 69 0,-1-1 0,22-24 0,-5 4 0,-14 15 0,29-41 0,2-3 0,-17 25 0,-2 0 0,35-60 0,39-93 0,-38 67 0,-18 39 0,177-344 0,-195 370 0,40-59 0,19-34 0,96-246 0,-149 308 0,-5-1 0,31-146 0,-39 150 0,-14 58 0,8-51 0,-16 73 0,33-191 0,-11 121 0,-16 46 0,1 1 0,2 0 0,1 0 0,28-52 0,-24 53 0,1-7 0,26-46 0,6-3 0,-31 52 0,1 1 0,43-57 0,-52 78 0,-1-1 0,0 0 0,-1 0 0,-1-1 0,9-21 0,8-18 0,83-118 0,3-6 0,-52 68 0,-6-2 0,41-127 0,-30 24 0,12-38 0,-47 178 0,3 2 0,50-88 0,-59 118 0,-13 23 0,21-31 0,36-52 0,21-28 0,10-10 0,-72 98 0,31-68 0,-22 36 0,20-52 0,-49 112 0,4-13 0,-1 0 0,-1-1 0,4-45 0,-6 32 0,-3 33 0,2-25 0,-5-1 0,-4-1-211,6 32-953,9-27-14824</inkml:trace>
</inkml:ink>
</file>

<file path=ppt/ink/ink1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9:54.597"/>
    </inkml:context>
    <inkml:brush xml:id="br0">
      <inkml:brushProperty name="width" value="0.05" units="cm"/>
      <inkml:brushProperty name="height" value="0.05" units="cm"/>
      <inkml:brushProperty name="color" value="#004F8B"/>
    </inkml:brush>
  </inkml:definitions>
  <inkml:trace contextRef="#ctx0" brushRef="#br0">0 26 8281,'0'0'9062,"3"0"-7775,9 0-1748,5-2 5975,-16 1-5285,-1 0-1,0 0 1,1 0 0,-1 0 0,0 0 0,0 0-1,0 0 1,1-1 0,-1 1 0,0 0 0,0 0-1,-1 0 1,1 0 0,0 0 0,0 0 0,0 0-1,-1 0 1,0-4 3058,1 23-2310,0 37-279,-1-41-855,1 0 1,0 0-1,4 24 1,-3-34 35,18 85-4795,-7-26-6669,-3-15-946</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42.500"/>
    </inkml:context>
    <inkml:brush xml:id="br0">
      <inkml:brushProperty name="width" value="0.035" units="cm"/>
      <inkml:brushProperty name="height" value="0.035" units="cm"/>
    </inkml:brush>
  </inkml:definitions>
  <inkml:trace contextRef="#ctx0" brushRef="#br0">3 20 10057,'-3'-17'4348,"16"14"-4856,15 6-292,-18 6-380,3 11-740,2 14-1052,-5-3-1069</inkml:trace>
</inkml:ink>
</file>

<file path=ppt/ink/ink1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9:55.080"/>
    </inkml:context>
    <inkml:brush xml:id="br0">
      <inkml:brushProperty name="width" value="0.05" units="cm"/>
      <inkml:brushProperty name="height" value="0.05" units="cm"/>
      <inkml:brushProperty name="color" value="#004F8B"/>
    </inkml:brush>
  </inkml:definitions>
  <inkml:trace contextRef="#ctx0" brushRef="#br0">0 29 16398,'35'3'9251,"-18"35"-7191,-16-28-1936,-1-5-62,1 0-1,0 0 1,0 0 0,0 0-1,0 0 1,1 0 0,0 0-1,3 5 1,-3-7-25,5 10 78,1-1 1,0 0-1,19 22 1,-23-31-100,0 1-1,0-1 1,0 0 0,0 0 0,1-1 0,-1 1-1,1-1 1,0 0 0,-1 0 0,1-1 0,0 1 0,0-1-1,0 0 1,10 0 0,-13 0-1,1-1-1,-1 0 1,0 0-1,0 0 1,0 0 0,0 0-1,0-1 1,0 1-1,0 0 1,1-1 0,-1 0-1,0 1 1,0-1-1,-1 0 1,1 0 0,0 0-1,0-1 1,0 1-1,-1 0 1,1-1 0,0 1-1,-1-1 1,1 1-1,-1-1 1,0 0 0,0 1-1,0-1 1,1 0-1,-2 0 1,1 0 0,1-2-1,-1 0 26,-1 0-1,1 1 0,-1-1 1,1 0-1,-1 0 0,-1 0 0,1 0 1,0 0-1,-1 0 0,0 0 1,0 1-1,0-1 0,0 0 1,-1 1-1,1-1 0,-4-5 0,-2-3 10,-1 0-1,0 0 0,-1 0 0,0 1 0,-1 1 0,-15-14 0,21 20-216,0 0 0,0 0 0,0 0 0,0-1 1,1 1-1,-5-9 0,7 11-961</inkml:trace>
</inkml:ink>
</file>

<file path=ppt/ink/ink1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9:55.218"/>
    </inkml:context>
    <inkml:brush xml:id="br0">
      <inkml:brushProperty name="width" value="0.05" units="cm"/>
      <inkml:brushProperty name="height" value="0.05" units="cm"/>
      <inkml:brushProperty name="color" value="#004F8B"/>
    </inkml:brush>
  </inkml:definitions>
  <inkml:trace contextRef="#ctx0" brushRef="#br0">0 29 14773,'0'0'2957,"10"-11"-2429,-1 2-876,10 4-7217,0 2 204</inkml:trace>
</inkml:ink>
</file>

<file path=ppt/ink/ink1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9:55.469"/>
    </inkml:context>
    <inkml:brush xml:id="br0">
      <inkml:brushProperty name="width" value="0.05" units="cm"/>
      <inkml:brushProperty name="height" value="0.05" units="cm"/>
      <inkml:brushProperty name="color" value="#004F8B"/>
    </inkml:brush>
  </inkml:definitions>
  <inkml:trace contextRef="#ctx0" brushRef="#br0">29 14 13393,'0'-1'189,"0"0"0,0 1-1,-1-1 1,1 0 0,0 1-1,0-1 1,-1 0 0,1 1 0,0-1-1,-1 1 1,1-1 0,-1 1-1,1-1 1,0 1 0,-1-1 0,1 1-1,-1-1 1,1 1 0,-1 0-1,0-1 1,1 1 0,-1 0-1,1-1 1,-1 1 0,0 0 0,0-1-1,-10 14 5376,7-6-5688,2-5 1601,4 1-1167,0 0 0,0 0 0,0 0 0,0-1 1,0 1-1,0-1 0,1 0 0,-1 1 0,1-1 0,5 3 0,-3-1 96,1 1-331,0-1 1,0 2-1,-1-1 0,1 1 0,-1-1 1,-1 1-1,1 1 0,-1-1 0,0 1 1,-1 0-1,1-1 0,-1 2 0,-1-1 1,1 0-1,-1 0 0,0 1 0,-1-1 1,0 1-1,0 0 0,-1-1 0,0 1 1,0 0-1,-1-1 0,-2 15 1,-70 155 4,71-174-118,4-2-82,3 1-54,1-1-1,-1 0 1,1 0 0,0 0-1,-1-1 1,1 0-1,-1 0 1,1-1-1,-1 1 1,1-1 0,0 0-1,-1-1 1,9-2-1,10-5-1282,36-18-1,-4-2-1113,63-27-7286,-50 34-400</inkml:trace>
</inkml:ink>
</file>

<file path=ppt/ink/ink1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0:16.630"/>
    </inkml:context>
    <inkml:brush xml:id="br0">
      <inkml:brushProperty name="width" value="0.05" units="cm"/>
      <inkml:brushProperty name="height" value="0.05" units="cm"/>
      <inkml:brushProperty name="color" value="#004F8B"/>
    </inkml:brush>
  </inkml:definitions>
  <inkml:trace contextRef="#ctx0" brushRef="#br0">7 20 15286,'5'-19'0,"-17"38"0,19-19 0</inkml:trace>
</inkml:ink>
</file>

<file path=ppt/ink/ink1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9:56.060"/>
    </inkml:context>
    <inkml:brush xml:id="br0">
      <inkml:brushProperty name="width" value="0.05" units="cm"/>
      <inkml:brushProperty name="height" value="0.05" units="cm"/>
      <inkml:brushProperty name="color" value="#004F8B"/>
    </inkml:brush>
  </inkml:definitions>
  <inkml:trace contextRef="#ctx0" brushRef="#br0">45 104 12981,'6'-7'951,"1"1"0,0-1 0,0 1 0,1 0 0,-1 1 0,13-6 0,-18 10-664,-2 0-91,0 0 0,1 0 1,-1 1-1,0-1 0,1 0 0,-1 0 0,0 1 0,0-1 1,1 0-1,-1 0 0,0 0 0,0 0 0,0 1 0,0-1 1,0 0-1,0 0 0,-1 0 0,1 1 0,0-1 0,0 0 1,-1-1-1,1-15 5065,10-2-2818,-10 33-1625,-13 38-814,-20 78-210,21-77-1374,-13 23-4153,17-55 811,-10 37 0,8 2-7498</inkml:trace>
</inkml:ink>
</file>

<file path=ppt/ink/ink1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9:56.498"/>
    </inkml:context>
    <inkml:brush xml:id="br0">
      <inkml:brushProperty name="width" value="0.05" units="cm"/>
      <inkml:brushProperty name="height" value="0.05" units="cm"/>
      <inkml:brushProperty name="color" value="#004F8B"/>
    </inkml:brush>
  </inkml:definitions>
  <inkml:trace contextRef="#ctx0" brushRef="#br0">112 28 15457,'-20'14'8598,"1"-4"-5453,15-8-3109,0-1 1,0 1-1,1 0 1,-1 0 0,1 0-1,0 0 1,-1 1-1,1 0 1,0-1 0,1 1-1,-1 0 1,0 1-1,1-1 1,-3 5 0,4-8-26,-2 6 45,0-1 0,0 0 0,1 1 0,-1-1 0,1 1 0,0 0 0,-1 9 0,3-13-59,0 0 1,0 0-1,1 0 0,-1 0 0,0-1 1,1 1-1,0 0 0,-1 0 0,1 0 1,0-1-1,0 1 0,0 0 0,0-1 1,0 1-1,0-1 0,1 1 0,-1-1 1,0 1-1,1-1 0,-1 0 1,1 0-1,-1 0 0,1 0 0,0 0 1,0 0-1,-1 0 0,1 0 0,3 0 1,14 6-133,0 0 0,-1-2 1,2 0-1,33 4 0,-41-8 116,0 0 1,0-1-1,0 0 0,0-1 0,0 0 0,-1-1 0,1-1 0,0 1 0,11-6 0,11-14 317,-33 21-287,-1 0 1,0 0-1,1 1 1,-1-1-1,0 0 1,1 0-1,-1 0 1,0 0-1,0 0 1,0 0-1,0 0 1,0 0-1,0 0 1,0 0-1,0 1 1,0-1-1,0 0 1,-1 0-1,1 0 1,-1-1-1,1 0 23,-1-3-44,0 0 0,0 1 0,0-1 1,0 1-1,-1-1 0,1 1 1,-1 0-1,0 0 0,-1 0 1,1 0-1,-1 0 0,1 0 1,-1 0-1,-1 1 0,1 0 0,0-1 1,-1 1-1,1 0 0,-7-3 1,-8-5-945,0 2 1,0 0-1,-27-8 0,28 11-2968,1-1 0,-31-16 0</inkml:trace>
</inkml:ink>
</file>

<file path=ppt/ink/ink1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9:56.607"/>
    </inkml:context>
    <inkml:brush xml:id="br0">
      <inkml:brushProperty name="width" value="0.05" units="cm"/>
      <inkml:brushProperty name="height" value="0.05" units="cm"/>
      <inkml:brushProperty name="color" value="#004F8B"/>
    </inkml:brush>
  </inkml:definitions>
  <inkml:trace contextRef="#ctx0" brushRef="#br0">1 35 8461,'25'-23'612,"-3"14"-3376,7 6-561</inkml:trace>
</inkml:ink>
</file>

<file path=ppt/ink/ink1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9:56.856"/>
    </inkml:context>
    <inkml:brush xml:id="br0">
      <inkml:brushProperty name="width" value="0.05" units="cm"/>
      <inkml:brushProperty name="height" value="0.05" units="cm"/>
      <inkml:brushProperty name="color" value="#004F8B"/>
    </inkml:brush>
  </inkml:definitions>
  <inkml:trace contextRef="#ctx0" brushRef="#br0">0 30 12745,'10'-5'949,"-1"1"-1,1 0 0,-1 0 1,1 1-1,0 0 0,1 1 1,-1 0-1,0 1 1,12-1-1,-18 2-849,0 0 1,0 0-1,0 1 1,0-1 0,0 1-1,0 0 1,0 0-1,0 0 1,-1 1-1,1-1 1,0 1-1,-1 0 1,1 0-1,-1 0 1,0 1-1,1-1 1,-1 1-1,0-1 1,-1 1 0,1 0-1,0 0 1,-1 1-1,0-1 1,0 0-1,0 1 1,3 6-1,-3-5-93,-1 0 0,0 0 0,0 0 0,-1 0 0,1 0-1,-1 0 1,0 0 0,-1 0 0,1 0 0,-1 0 0,0 0 0,0 0-1,-3 7 1,-4 10-234,-19 35-1,9-20-153,14-28 366,-4 7-834,1 1 1,1 0 0,-7 27-1,13-42 526,-1-1 0,1 1 0,-1-1 0,1 1 0,-1 0 0,0-1-1,1 0 1,-1 1 0,0-1 0,0 0 0,0 1 0,0-1 0,0 0 0,-1 0 0,1 0 0,0 0-1,0 0 1,-1 0 0,1 0 0,-1 0 0,1 0 0,-1-1 0,1 1 0,-1-1 0,1 1-1,-1-1 1,1 1 0,-4-1 0,-1 2-1006,-17 6-5702</inkml:trace>
</inkml:ink>
</file>

<file path=ppt/ink/ink1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9:57.570"/>
    </inkml:context>
    <inkml:brush xml:id="br0">
      <inkml:brushProperty name="width" value="0.05" units="cm"/>
      <inkml:brushProperty name="height" value="0.05" units="cm"/>
      <inkml:brushProperty name="color" value="#004F8B"/>
    </inkml:brush>
  </inkml:definitions>
  <inkml:trace contextRef="#ctx0" brushRef="#br0">26 1 10989,'1'2'7292,"1"6"-6101,-1-4-538,0-1 0,-1 0 0,1 1 1,-1-1-1,1 1 0,-1 0 0,0-1 0,-1 5 0,-2 19 502,1 0 0,2 51 0,1-52-2629,-1 0-1,-1 0 0,-6 34 0,-6 31-8462,7-38-58</inkml:trace>
</inkml:ink>
</file>

<file path=ppt/ink/ink1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9:57.898"/>
    </inkml:context>
    <inkml:brush xml:id="br0">
      <inkml:brushProperty name="width" value="0.05" units="cm"/>
      <inkml:brushProperty name="height" value="0.05" units="cm"/>
      <inkml:brushProperty name="color" value="#004F8B"/>
    </inkml:brush>
  </inkml:definitions>
  <inkml:trace contextRef="#ctx0" brushRef="#br0">0 6 14389,'2'1'2371,"2"1"-1032,11 5 172,-4-5 3442,-14 18-3475,3-18-1421,0 0 0,0-1 0,0 1-1,1 0 1,-1-1 0,0 1 0,1 0 0,-1-1-1,1 1 1,-1-1 0,1 1 0,0 0 0,0-1 0,0 0-1,-1 1 1,2-1 0,-1 1 0,0-1 0,0 0 0,0 0-1,0 0 1,1 0 0,-1 0 0,1 0 0,2 2-1,-1-1-79,11 18 665,-12-17-320,-3-15-213,-8-29-1762,9 38 542,10-25-6333,-1 17 1506,3 4-3500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43.156"/>
    </inkml:context>
    <inkml:brush xml:id="br0">
      <inkml:brushProperty name="width" value="0.035" units="cm"/>
      <inkml:brushProperty name="height" value="0.035" units="cm"/>
    </inkml:brush>
  </inkml:definitions>
  <inkml:trace contextRef="#ctx0" brushRef="#br0">0 226 8733,'18'-43'2780,"5"-13"5454,-14 24-5711,-8 30-2426,-1 0 1,1 1-1,-1-1 1,1 1-1,0-1 0,-1 1 1,1-1-1,0 1 0,0 0 1,0-1-1,0 1 1,0 0-1,0 0 0,0 0 1,3-2-1,-1 0 147,1-2 260,9 6-375,1 1 0,-1 1 0,0 0 0,0 1 0,-1 0 0,1 1 0,-1 0 0,17 10 0,48 18-360,-44-25-10,1 0-1,36 2 0,-54-9 150,-6 0 48,1-1 0,-1 0 1,1-1-1,0 0 0,-1-1 0,21-6 0,27-3 2,62 6 14,-70 5 51,0-2-1,0-2 1,0-2-1,51-15 0,-48 2-33,-49 18 8,-1-1 1,1 0 0,-1 0-1,1 0 1,-1 0 0,0 0 0,0-1-1,0 0 1,0 1 0,0-1-1,2-4 1,-4 6 4,-1 0 1,1 0-1,-1 0 1,1 0-1,-1 0 1,0 0-1,1 1 1,-1-1-1,0 0 1,0 0-1,0 0 1,0 0-1,0 0 1,0 0-1,0 0 1,0 0-1,0 0 1,0 0-1,-1 0 1,1 0-1,0 0 0,-1 0 1,1 0-1,0 1 1,-1-1-1,0-1 1,-1 0-8,0 0-1,0 0 1,1 1 0,-1-1 0,0 1-1,-1 0 1,1-1 0,0 1 0,0 0-1,-4-1 1,-3-1-12,0 1 1,0 0-1,0 0 0,0 1 1,-12-1-1,10 2 6,1 1-1,-1 0 1,1 1 0,-1 0-1,1 0 1,-18 8-1,23-8-30,0 0 0,0 0 0,1 1-1,-1 0 1,1 0 0,-1 0 0,1 0 0,0 1-1,0 0 1,0 0 0,1 0 0,-1 0-1,1 0 1,0 1 0,-2 4 0,4-7 22,0-1 0,0 1 0,1-1 0,-1 1 0,1 0 0,0-1 1,-1 1-1,1 0 0,0-1 0,0 1 0,0 0 0,0-1 0,0 1 0,0 0 0,1-1 1,-1 1-1,0 0 0,1-1 0,-1 1 0,1-1 0,1 4 0,0-3-4,0 1 0,1-1 0,-1 1 0,0-1 1,1 0-1,-1 0 0,1 0 0,0 0 0,0 0 0,5 2 0,2 0-1,0 0 0,0-1 1,1 0-1,-1-1 0,1 0 0,11 1 1,-13-4 224,1 1 1,-1-1 0,1 0-1,-1-1 1,0 0-1,1-1 1,-1 0 0,0 0-1,8-5 1,-14 6 752,-2 2-927,0 0-1,0 1 1,0-1-1,0 0 0,0 0 1,0 1-1,0-1 1,0 0-1,0 1 0,0-1 1,0 1-1,0-1 1,0 1-1,0-1 1,0 1-1,-1 0 0,1-1 1,0 1-1,-1 0 1,1 0-1,0 0 0,-1 0 1,1-1-1,-1 1 1,1 0-1,-1 0 0,1 0 1,-1 0-1,0 0 1,0 0-1,1 0 1,-1 0-1,0 2 0,-3 38 63,1-26 14,-3 375 188,5-100-1253,-1-164 384,-6 95-369,4-193 816,-1-1 1,-2 1 0,0-1 0,-2 0-1,-19 45 1,25-68 116,0 0 0,0 1 0,-1-1 1,1 0-1,-1 0 0,0 0 0,0-1 0,0 1 0,-8 5 0,9-8 17,0 1 0,-1-1 0,1 0-1,0 0 1,-1 0 0,1 0 0,-1-1 0,0 1-1,1-1 1,-1 1 0,1-1 0,-1 0 0,0 0 0,1 0-1,-1-1 1,0 1 0,1 0 0,-1-1 0,-3-1-1,-1-1 40,0 0-1,0 0 0,0-1 0,0 0 0,1 0 0,0-1 0,0 0 0,0 0 0,0 0 0,1-1 0,0 1 0,0-1 0,0-1 0,1 1 0,0-1 0,0 0 0,0 1 0,1-2 0,0 1 0,1 0 1,-2-9-1,-1-3 27,0 0 1,2-1-1,0 1 1,1-1 0,2 0-1,0 1 1,3-29 0,2 17-77,2 0-1,1 1 1,1 0 0,1 0 0,2 1 0,1 1 0,1 0 0,1 1 0,2 0 0,1 1 0,0 1 0,29-28-1,1 5-1476,1 3 0,2 2-1,3 2 1,97-56 0,-77 58-4095,2 11-3304</inkml:trace>
</inkml:ink>
</file>

<file path=ppt/ink/ink1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9:58.179"/>
    </inkml:context>
    <inkml:brush xml:id="br0">
      <inkml:brushProperty name="width" value="0.05" units="cm"/>
      <inkml:brushProperty name="height" value="0.05" units="cm"/>
      <inkml:brushProperty name="color" value="#004F8B"/>
    </inkml:brush>
  </inkml:definitions>
  <inkml:trace contextRef="#ctx0" brushRef="#br0">7 37 11969,'0'0'65,"0"0"-1,0 0 0,-1 0 1,1 0-1,0 0 1,0 0-1,-1 0 1,1 0-1,0 0 0,0 0 1,-1 0-1,1 0 1,0 0-1,0 0 0,0-1 1,-1 1-1,1 0 1,0 0-1,0 0 1,-1 0-1,1 0 0,0 0 1,0-1-1,0 1 1,-1 0-1,1 0 1,0 0-1,0-1 0,0 1 1,0 0-1,0 0 1,0 0-1,-1-1 1,1 1-1,0 0 0,0 0 1,0-1-1,0 1 1,0 0-1,0 0 1,0-1-1,0 1 0,0 0 1,0 0-1,0-1 1,0 1-1,0 0 1,0 0-1,0-1 0,0 1 1,1 0-1,-1 0 1,0-1-1,0 1 1,0 0-1,0 0 0,0 0 1,0-1-1,1 1 1,-1 0-1,18-7 2842,-8 4 4653,-5-4-6937,4-3-2970,-11 16 1460,-3 7 614,4-8-4535</inkml:trace>
</inkml:ink>
</file>

<file path=ppt/ink/ink1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9:58.538"/>
    </inkml:context>
    <inkml:brush xml:id="br0">
      <inkml:brushProperty name="width" value="0.05" units="cm"/>
      <inkml:brushProperty name="height" value="0.05" units="cm"/>
      <inkml:brushProperty name="color" value="#004F8B"/>
    </inkml:brush>
  </inkml:definitions>
  <inkml:trace contextRef="#ctx0" brushRef="#br0">59 11 10889,'53'-11'10768,"-58"12"-10457,-1 1-1,0 0 0,0 0 0,1 0 1,-1 0-1,1 1 0,0 0 0,0 0 1,0 1-1,0-1 0,1 1 1,-1 0-1,1 0 0,0 1 0,0-1 1,0 1-1,1 0 0,0 0 0,0 0 1,0 1-1,-4 9 0,6-11-276,-1-1 0,1 1 0,0-1 0,0 1 0,0 0 0,0 0 0,1-1 1,0 1-1,0 0 0,0 0 0,0 0 0,0 0 0,1-1 0,0 1 0,-1 0 0,1 0 0,1-1 0,-1 1 0,1-1 0,-1 1 0,1-1 0,0 0 0,0 1 0,0-1 0,1 0 0,-1 0 0,1 0 0,0-1 0,-1 1 0,1-1 1,0 0-1,1 1 0,-1-1 0,6 2 0,-1-1-52,0 0 0,0-1 0,0 0 0,0 0 0,1-1 0,-1 0 0,1-1 0,-1 0 0,1 0 0,-1-1 0,0 0 0,12-2 0,-2-2-7,1 0 0,-1 0 1,-1-2-1,27-13 0,-33 15 98,0-1 0,-1-1 0,0 0 1,0 0-1,0-1 0,-1 0 0,0-1 0,-1 0 0,0-1 0,10-13 0,19-19 1301,-21 28-459,-13 14-633,-5 7-207,-44 102-3645,18-40-2708,13-29-1158,2 8-5063</inkml:trace>
</inkml:ink>
</file>

<file path=ppt/ink/ink1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9:59.287"/>
    </inkml:context>
    <inkml:brush xml:id="br0">
      <inkml:brushProperty name="width" value="0.05" units="cm"/>
      <inkml:brushProperty name="height" value="0.05" units="cm"/>
      <inkml:brushProperty name="color" value="#004F8B"/>
    </inkml:brush>
  </inkml:definitions>
  <inkml:trace contextRef="#ctx0" brushRef="#br0">9 12 9781,'0'0'1855,"13"-6"1123,3 1 3161,-19 7-7155,-15 19 171,16-19 553,1 1-191,-1-1-259,-7 12 1620,6-9-3332</inkml:trace>
</inkml:ink>
</file>

<file path=ppt/ink/ink1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9:59.581"/>
    </inkml:context>
    <inkml:brush xml:id="br0">
      <inkml:brushProperty name="width" value="0.05" units="cm"/>
      <inkml:brushProperty name="height" value="0.05" units="cm"/>
      <inkml:brushProperty name="color" value="#004F8B"/>
    </inkml:brush>
  </inkml:definitions>
  <inkml:trace contextRef="#ctx0" brushRef="#br0">53 17 6213,'-28'0'19740,"27"-2"-19134,-3-5 924,-2-1-713,-6 71 1965,11-21-2481,0-19-1376,1 0-1,1-1 1,7 39 0,0-25-2357,10 21-6631,0-1-1146</inkml:trace>
</inkml:ink>
</file>

<file path=ppt/ink/ink1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9:59.816"/>
    </inkml:context>
    <inkml:brush xml:id="br0">
      <inkml:brushProperty name="width" value="0.05" units="cm"/>
      <inkml:brushProperty name="height" value="0.05" units="cm"/>
      <inkml:brushProperty name="color" value="#004F8B"/>
    </inkml:brush>
  </inkml:definitions>
  <inkml:trace contextRef="#ctx0" brushRef="#br0">0 40 16798,'13'-3'10080,"-4"-14"-9988,1 6-736,15 8-1800,1-3 96</inkml:trace>
</inkml:ink>
</file>

<file path=ppt/ink/ink1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0:00.164"/>
    </inkml:context>
    <inkml:brush xml:id="br0">
      <inkml:brushProperty name="width" value="0.05" units="cm"/>
      <inkml:brushProperty name="height" value="0.05" units="cm"/>
      <inkml:brushProperty name="color" value="#004F8B"/>
    </inkml:brush>
  </inkml:definitions>
  <inkml:trace contextRef="#ctx0" brushRef="#br0">191 0 16834,'0'0'2466,"-3"1"-407,-7 7-1178,-1-1 1,2 1 0,-1 1-1,1-1 1,0 2 0,1-1-1,-7 12 1,5-9-506,-7 9 133,2 0 0,0 1 0,-18 38 0,30-54-478,0 1 0,1 0 0,0 0 0,0 0 0,0 0 1,1 0-1,0 13 0,1-16-54,0 0 0,1 0 0,0 0 1,-1 0-1,1 1 0,1-1 0,-1 0 0,1 0 0,-1-1 0,1 1 1,0 0-1,0-1 0,1 1 0,3 3 0,4 4-204,1 0 0,0-1 1,1 0-1,0-1 0,0-1 0,1 0 0,21 10 0,105 36-1859,-44-19 633,-92-34 1381,-1 0 1,1 0 0,-1 0-1,1 0 1,-1 0 0,0 0-1,0 1 1,0-1 0,0 1-1,0 0 1,0 0-1,0-1 1,0 1 0,-1 0-1,1 1 1,-1-1 0,1 0-1,-1 0 1,0 1 0,0-1-1,2 5 1,-4-5 10,1 0 0,0 0-1,-1 0 1,1 0 0,-1 0 0,1 0 0,-1 0 0,0 0-1,0 0 1,0 0 0,0 0 0,-1-1 0,1 1-1,0 0 1,-1-1 0,1 1 0,-1-1 0,1 1 0,-1-1-1,0 0 1,1 0 0,-1 0 0,0 0 0,0 0-1,0 0 1,-3 1 0,-11 4-582,1 0 1,-1-1-1,0-1 1,0-1-1,0 0 0,-21 1 1,21-3-1393,-1-1 1,0-1-1,-24-4 1,13-2-4500</inkml:trace>
</inkml:ink>
</file>

<file path=ppt/ink/ink1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0:00.302"/>
    </inkml:context>
    <inkml:brush xml:id="br0">
      <inkml:brushProperty name="width" value="0.05" units="cm"/>
      <inkml:brushProperty name="height" value="0.05" units="cm"/>
      <inkml:brushProperty name="color" value="#004F8B"/>
    </inkml:brush>
  </inkml:definitions>
  <inkml:trace contextRef="#ctx0" brushRef="#br0">0 58 10169,'29'-17'1300,"-13"11"-588,0-3-508,6 1-396,0-1-820,-3 6-2292,0-2-1589</inkml:trace>
</inkml:ink>
</file>

<file path=ppt/ink/ink1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0:00.568"/>
    </inkml:context>
    <inkml:brush xml:id="br0">
      <inkml:brushProperty name="width" value="0.05" units="cm"/>
      <inkml:brushProperty name="height" value="0.05" units="cm"/>
      <inkml:brushProperty name="color" value="#004F8B"/>
    </inkml:brush>
  </inkml:definitions>
  <inkml:trace contextRef="#ctx0" brushRef="#br0">73 44 8713,'1'-1'190,"0"1"1,0 0-1,0 0 0,0-1 1,-1 1-1,1-1 0,0 1 1,0 0-1,-1-1 1,1 1-1,0-1 0,0 0 1,-1 1-1,1-1 0,-1 0 1,1 1-1,-1-1 1,1 0-1,-1 1 0,1-1 1,-1 0-1,0 0 0,1 0 1,-1 0-1,0 1 1,1-1-1,-1 0 0,0 0 1,0 0-1,0 0 0,0 0 1,0 1-1,0-1 1,0 0-1,0 0 0,-1 0 1,1 0-1,0 0 1,0 0-1,-1 1 0,1-1 1,0 0-1,-1 0 0,0 0 1,-2-10 4228,-16 16-1120,16-3-3083,-1 0 1,1 1 0,-1-1-1,1 1 1,0 0 0,0-1-1,0 1 1,0 1 0,0-1 0,1 0-1,0 1 1,-1-1 0,1 1-1,0 0 1,1-1 0,-1 1-1,1 0 1,-1 0 0,1 0-1,0 7 1,-4 11 88,2 0 0,-1 31 0,4-33-1326,1 0 0,1 0 0,1 0 0,7 24 0,2 18-10227,-6-17 122</inkml:trace>
</inkml:ink>
</file>

<file path=ppt/ink/ink1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0:00.754"/>
    </inkml:context>
    <inkml:brush xml:id="br0">
      <inkml:brushProperty name="width" value="0.05" units="cm"/>
      <inkml:brushProperty name="height" value="0.05" units="cm"/>
      <inkml:brushProperty name="color" value="#004F8B"/>
    </inkml:brush>
  </inkml:definitions>
  <inkml:trace contextRef="#ctx0" brushRef="#br0">0 6 6005,'16'-6'-797</inkml:trace>
</inkml:ink>
</file>

<file path=ppt/ink/ink1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0:00.880"/>
    </inkml:context>
    <inkml:brush xml:id="br0">
      <inkml:brushProperty name="width" value="0.05" units="cm"/>
      <inkml:brushProperty name="height" value="0.05" units="cm"/>
      <inkml:brushProperty name="color" value="#004F8B"/>
    </inkml:brush>
  </inkml:definitions>
  <inkml:trace contextRef="#ctx0" brushRef="#br0">0 29 10513,'10'28'11133,"-4"-45"-12257,4 0-564,-1 6-913,4 2-2159,3 6-3729</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44.034"/>
    </inkml:context>
    <inkml:brush xml:id="br0">
      <inkml:brushProperty name="width" value="0.035" units="cm"/>
      <inkml:brushProperty name="height" value="0.035" units="cm"/>
    </inkml:brush>
  </inkml:definitions>
  <inkml:trace contextRef="#ctx0" brushRef="#br0">1 214 8805,'0'0'1981,"3"-1"-62,30-5 54,0 1 0,41-1 0,21-3-941,421-57 1298,200-27-1717,-601 76-1586,-46 6-3877,-84 16-489,5 0 3530,-29 10-4835</inkml:trace>
</inkml:ink>
</file>

<file path=ppt/ink/ink1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0:01.859"/>
    </inkml:context>
    <inkml:brush xml:id="br0">
      <inkml:brushProperty name="width" value="0.05" units="cm"/>
      <inkml:brushProperty name="height" value="0.05" units="cm"/>
      <inkml:brushProperty name="color" value="#004F8B"/>
    </inkml:brush>
  </inkml:definitions>
  <inkml:trace contextRef="#ctx0" brushRef="#br0">1 4 8225,'17'-4'5770,"-32"16"-1909,13-11-2506,3 8-416,0 0 0,0 0 0,1 0 0,4 12 0,5 32 705,-12 10-599,-1-47-1003,2-1 0,0 1-1,1 0 1,0 0 0,5 18-1,-5-30-95,0 1-1,1-1 0,0 0 0,0 0 0,0 0 0,0 0 0,1 0 1,-1 0-1,1-1 0,0 1 0,0-1 0,0 0 0,1 0 0,-1 0 1,1 0-1,0-1 0,0 1 0,0-1 0,0 0 0,0 0 0,0 0 1,8 1-1,-3 0-27,0-1 1,1-1-1,-1 0 0,0 0 1,1-1-1,-1 0 1,10-1-1,-13 0 47,0 0 0,0 0 0,0 0 0,0-1-1,-1 0 1,1 0 0,-1 0 0,1-1 0,-1 1 0,0-1 0,8-6 0,-14 7 2,0 0 1,1 1 0,-1-1 0,0 0 0,0 1 0,0-1 0,0 1 0,0 0 0,-1-1 0,1 1 0,0 0-1,-1 0 1,-1-2 0,-6-1-371,1 0-1,-1 1 1,0 0-1,0 0 1,-16-2-1,-25-1-5660,22 3-6527</inkml:trace>
</inkml:ink>
</file>

<file path=ppt/ink/ink1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0:02.121"/>
    </inkml:context>
    <inkml:brush xml:id="br0">
      <inkml:brushProperty name="width" value="0.05" units="cm"/>
      <inkml:brushProperty name="height" value="0.05" units="cm"/>
      <inkml:brushProperty name="color" value="#004F8B"/>
    </inkml:brush>
  </inkml:definitions>
  <inkml:trace contextRef="#ctx0" brushRef="#br0">52 47 9801,'31'-17'2135,"-24"14"3364,-6 2-5262,-1 0 0,1-1 0,0 1 1,-1 0-1,1 0 0,-1 0 0,1-1 0,-1 1 0,0 0 1,1 0-1,-1-1 0,0 1 0,0 0 0,0-1 0,0-1 1,1-1 2916,-8 10-2930,1 0 0,0 0 1,0 1-1,0 0 1,1 0-1,0 1 1,1-1-1,0 1 1,0 0-1,-3 9 0,0 11-1617,1 0 0,1 1 1,-2 45-1,2-17-6198,-1-14-3115</inkml:trace>
</inkml:ink>
</file>

<file path=ppt/ink/ink1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0:02.245"/>
    </inkml:context>
    <inkml:brush xml:id="br0">
      <inkml:brushProperty name="width" value="0.05" units="cm"/>
      <inkml:brushProperty name="height" value="0.05" units="cm"/>
      <inkml:brushProperty name="color" value="#004F8B"/>
    </inkml:brush>
  </inkml:definitions>
  <inkml:trace contextRef="#ctx0" brushRef="#br0">41 3 3380,'-41'-3'-140</inkml:trace>
</inkml:ink>
</file>

<file path=ppt/ink/ink1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0:02.388"/>
    </inkml:context>
    <inkml:brush xml:id="br0">
      <inkml:brushProperty name="width" value="0.05" units="cm"/>
      <inkml:brushProperty name="height" value="0.05" units="cm"/>
      <inkml:brushProperty name="color" value="#004F8B"/>
    </inkml:brush>
  </inkml:definitions>
  <inkml:trace contextRef="#ctx0" brushRef="#br0">13 63 4812,'0'-17'1629,"3"0"3907,-13 3-7328,4 0-1244</inkml:trace>
</inkml:ink>
</file>

<file path=ppt/ink/ink1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0:02.716"/>
    </inkml:context>
    <inkml:brush xml:id="br0">
      <inkml:brushProperty name="width" value="0.05" units="cm"/>
      <inkml:brushProperty name="height" value="0.05" units="cm"/>
      <inkml:brushProperty name="color" value="#004F8B"/>
    </inkml:brush>
  </inkml:definitions>
  <inkml:trace contextRef="#ctx0" brushRef="#br0">296 1 11693,'-52'33'8168,"50"-32"-7306,-1 19 352,-4 48-95,4-49-2026,-1 0 0,-1 1 0,-7 17 0,8-27 476,0 0 0,-1-1 0,0 1 0,0-1 0,-1-1 0,0 1 0,0-1 0,-1 0 0,-1 0 0,1-1 0,-1 0 0,0 0 1,-16 9-1,7-7 657,0-1 0,-26 9 0,23-10 666,16-5 903,3-5-1594,0 0 0,1 0 0,-1 0 0,1 0 1,-1 0-1,1 0 0,0 0 0,0 0 0,0 0 1,1 1-1,-1-1 0,2-5 0,1 3-101,1 0-1,-1 0 1,1 0-1,-1 1 1,1-1-1,0 1 1,1 0-1,-1 1 1,1-1 0,0 1-1,7-4 1,9-8 51,85-71-2054,-11 8-6873,-77 65 1718</inkml:trace>
</inkml:ink>
</file>

<file path=ppt/ink/ink1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0:02.839"/>
    </inkml:context>
    <inkml:brush xml:id="br0">
      <inkml:brushProperty name="width" value="0.05" units="cm"/>
      <inkml:brushProperty name="height" value="0.05" units="cm"/>
      <inkml:brushProperty name="color" value="#004F8B"/>
    </inkml:brush>
  </inkml:definitions>
  <inkml:trace contextRef="#ctx0" brushRef="#br0">0 43 8261,'3'3'1340,"1"-20"-672,2 0-4520,0 5 419</inkml:trace>
</inkml:ink>
</file>

<file path=ppt/ink/ink1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0:17.631"/>
    </inkml:context>
    <inkml:brush xml:id="br0">
      <inkml:brushProperty name="width" value="0.05" units="cm"/>
      <inkml:brushProperty name="height" value="0.05" units="cm"/>
      <inkml:brushProperty name="color" value="#004F8B"/>
    </inkml:brush>
  </inkml:definitions>
  <inkml:trace contextRef="#ctx0" brushRef="#br0">62 652 7473,'-32'-6'8188,"30"4"-6746,-6-1-909,-8-5 1555,16 8-2035,0-1 1,-1 1-1,1 0 1,0-1-1,0 1 1,-1-1-1,1 1 1,0-1-1,0 1 0,-1-1 1,1 1-1,0-1 1,0 1-1,0-1 1,0 1-1,0-1 1,0 1-1,0-1 1,0 1-1,0-1 0,0 1 1,0-1-1,0 1 1,1-1-1,-1 1 1,0-1-1,0 1 1,0-1-1,1 1 1,-1-1-1,0 1 0,0-1 1,1 0-1,3-4 180,0 0 0,1 0-1,-1 1 1,1-1 0,0 1 0,0 0-1,1 0 1,7-4 0,53-24 951,-46 23-895,473-183 719,17 38-4687,-405 123 2549,264-74-7655,-182 56-754</inkml:trace>
</inkml:ink>
</file>

<file path=ppt/ink/ink1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0:19.661"/>
    </inkml:context>
    <inkml:brush xml:id="br0">
      <inkml:brushProperty name="width" value="0.05" units="cm"/>
      <inkml:brushProperty name="height" value="0.05" units="cm"/>
      <inkml:brushProperty name="color" value="#004F8B"/>
    </inkml:brush>
  </inkml:definitions>
  <inkml:trace contextRef="#ctx0" brushRef="#br0">112 165 5284,'12'-3'7894,"-23"7"-3192,1 1-4054,14-5-620,1 0 0,-1 0 0,0 0 0,0-1 0,1 0 0,-1 1 1,5-3-1,5 0 75,-2 2-84,-1-1 0,0 1 0,0-2 1,0 0-1,0 0 0,-1-1 0,1-1 0,-1 1 1,0-2-1,0 1 0,-1-1 0,1-1 0,-1 0 1,-1 0-1,14-15 0,-21 20-18,0 1-1,0-1 1,0 0 0,-1 0-1,1 0 1,-1 0 0,1 0-1,-1 0 1,0 0 0,0 0-1,1 0 1,-1-1 0,-1 1-1,1 0 1,0 0 0,0 0-1,-2-4 1,1 3 6,0 1-6,-1 1 1,0-1 0,1 1-1,-1 0 1,0-1-1,0 1 1,0 0 0,0 0-1,0 0 1,0 1 0,0-1-1,-1 0 1,-1 0-1,-5 1 1,1-1-1,0 1 1,0 1-1,-1 0 1,1 0-1,0 0 0,0 1 1,0 0-1,-12 5 1,-15 4 8,18-7-11,0 1 0,0 1 0,1 0 0,-1 1 0,1 1-1,1 1 1,0 0 0,-17 14 0,30-22 4,1 0 0,0-1-1,0 1 1,0 0 0,0 0-1,1 0 1,-1 0 0,0 0 0,0 0-1,1 0 1,-1 0 0,0 1-1,1-1 1,-1 0 0,1 0 0,-1 1-1,1-1 1,0 0 0,0 0 0,-1 1-1,1-1 1,0 0 0,0 1-1,0-1 1,1 0 0,-1 1 0,0-1-1,0 0 1,1 0 0,-1 1-1,0-1 1,1 0 0,0 0 0,-1 0-1,1 0 1,1 2 0,0 0 2,1-1 0,-1 1 0,1-1 1,0 0-1,-1 0 0,1 0 0,0-1 0,0 1 0,1-1 1,-1 1-1,0-1 0,0 0 0,5 1 0,1-1-10,0 0 0,0 0 0,0-1 0,0 0 0,0 0 0,0-1 0,0-1-1,0 1 1,-1-1 0,1-1 0,15-6 0,-1-2 72,0-1-1,36-25 1,-58 36-77,0-1 0,1 0 0,-1 0 0,0 0 0,0 0 0,0 0 0,0-1 0,0 1 0,-1 0 0,1 0 0,0-3 0,0-1 33,0 3-22,-1-1 0,0 0 0,0 1 0,-1-1 0,1 1 0,-1-1 0,1 1 0,-1 0 0,0-1 0,0 1 1,-1 0-1,1-1 0,-1 1 0,-3-6 0,3 7 5,1 1 1,-1-1-1,1 0 1,-1 0-1,1 1 1,-1-1-1,0 1 1,0-1 0,0 1-1,0 0 1,0-1-1,0 1 1,0 0-1,0 1 1,0-1-1,0 0 1,-1 0-1,1 1 1,0 0-1,-4-1 1,1 1-4,0 0 0,0 1-1,1 0 1,-1 0 0,0 0 0,0 0 0,0 1-1,1 0 1,-6 2 0,-4 4 0,1 0 0,0 0 0,0 1 0,1 1 0,-13 13-1,17-16-17,2-1 17,0 0 0,0 1-1,0 0 1,-6 9 0,11-13 67,3 8-34,-2-10-33,0-1-1,0 1 1,0 0-1,0 0 1,0 0-1,0 0 0,0-1 1,0 1-1,0 0 1,0 0-1,1 0 0,-1 0 1,0-1-1,1 1 1,-1 0-1,0 0 0,1-1 1,-1 1-1,1 0 1,-1-1-1,1 1 1,0 0-1,-1-1 0,1 1 1,0 0-1,21-4 64,0-2 1,-1 0-1,1-1 0,-2-2 0,1 0 0,-1-1 0,0 0 1,21-16-1,-40 25-58,1-1 0,-1 1 0,0-1 1,0 0-1,0 1 0,0-1 0,0 0 1,0 0-1,0 0 0,-1 0 0,1 0 0,0 0 1,0 0-1,-1 0 0,1 0 0,-1 0 0,1-1 1,-1 1-1,1 0 0,-1 0 0,0 0 0,1-1 1,-1 1-1,0 0 0,0-1 0,0 1 0,0 0 1,0 0-1,0-1 0,0 1 0,-1 0 1,1 0-1,0-1 0,-1 1 0,1 0 0,-1 0 1,1 0-1,-1 0 0,0 0 0,1 0 0,-1 0 1,0 0-1,0 0 0,0 0 0,0 0 0,0 0 1,-1-1-1,1 1-4,0 1 0,0-1 1,0 0-1,0 1 0,0-1 0,0 1 0,1-1 1,-1 1-1,0-1 0,-1 1 0,1 0 1,0-1-1,0 1 0,0 0 0,0 0 0,-2 0 1,-2-1 6,-6-2 4,1 0 0,-1 1 0,0 0 0,0 1 0,0 0 0,0 1 0,-18 1 0,23 0-7,-1 0 1,1 0-1,-1 1 0,1 0 0,0 0 1,-1 0-1,1 1 0,0 0 0,1 0 1,-1 0-1,0 1 0,1 0 0,-9 8 1,13-11-7,-1 1 1,0-1-1,0 1 1,1-1-1,-1 1 1,1 0-1,0 0 1,-1-1-1,1 1 1,0 0-1,0 0 1,0 1 0,0-1-1,1 0 1,-1 0-1,0 0 1,1 0-1,0 1 1,-1-1-1,1 0 1,0 1-1,0-1 1,0 0-1,1 0 1,-1 1-1,0-1 1,1 0 0,0 0-1,-1 0 1,1 1-1,0-1 1,2 2-1,-3-2-2,1-1-1,0 1 0,0-1 1,0 1-1,0-1 0,0 0 1,0 0-1,0 1 1,0-1-1,0 0 0,1 0 1,-1 0-1,0 0 0,1 0 1,-1-1-1,1 1 1,-1 0-1,1-1 0,-1 1 1,1-1-1,-1 1 0,3-1 1,1 1 14,-1 0-12,0 0 0,1-1 0,-1 1 0,0-1 0,1 0 1,-1 0-1,0-1 0,1 1 0,-1-1 0,6-1 0,-6 1-3,0 0-12,1-1 0,-1 0 0,1 1-1,-1-1 1,0-1 0,8-4 0,4-2-2,-14 8-1,-3-3-36,-7-27-146,8 31 197,0 0-1,0 0 0,0 0 1,0 0-1,0-1 0,0 1 1,0 0-1,0 0 0,0 0 1,0 0-1,0 0 0,0 0 1,0-1-1,0 1 0,-1 0 1,1 0-1,0 0 0,0 0 1,0 0-1,0 0 0,0 0 1,0-1-1,0 1 0,-1 0 1,1 0-1,0 0 0,0 0 1,0 0-1,0 0 0,0 0 1,-1 0-1,1 0 0,0 0 1,0 0-1,0 0 0,0 0 1,0 0-1,-1 0 0,1 0 1,0 0-1,0 0 0,0 0 1,0 0-1,0 0 0,-1 0 1,1 0-1,0 1 0,-14-2 20,2 1-650,1 0 0,-1 0 1,0 1-1,-14 3 0,22-3-714,-28-9-6358</inkml:trace>
</inkml:ink>
</file>

<file path=ppt/ink/ink1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0:20.413"/>
    </inkml:context>
    <inkml:brush xml:id="br0">
      <inkml:brushProperty name="width" value="0.05" units="cm"/>
      <inkml:brushProperty name="height" value="0.05" units="cm"/>
      <inkml:brushProperty name="color" value="#004F8B"/>
    </inkml:brush>
  </inkml:definitions>
  <inkml:trace contextRef="#ctx0" brushRef="#br0">35 849 4520,'0'0'6694,"0"-2"-6583,-1-3-297,1 4 252,0 0 1,-1-1-1,1 1 1,0 0-1,0-1 1,-1 1-1,1 0 1,-1 0-1,1 0 1,-1-1-1,0 1 1,1 0-1,-1 0 1,-1-1-1,1 2 37,0-1 0,-1 1-1,1 0 1,0 0 0,-1 0 0,1 0-1,0 1 1,-1-1 0,1 0 0,0 0 0,0 1-1,-1-1 1,1 1 0,0-1 0,0 1-1,-2 1 1,0-1 1261,3 0-1291,1 1-1,-1 0 1,0-1 0,0 1 0,1-1-1,-1 1 1,0-1 0,1 1 0,0-1 0,-1 0-1,1 1 1,0-1 0,0 0 0,0 1 0,0-1-1,0 0 1,0 0 0,0 0 0,2 2-1,0-1 51,1 0-1,-1 0 1,1 0-1,-1 0 0,1-1 1,0 0-1,6 2 0,4 0 159,1-2-1,-1 1 1,17-2 0,155 8 1468,62-1-379,-73-24-574,235-52 1,-270 42-610,1133-222 577,278-148-575,-1310 318-476,-239 78 153,10-6-934,-12 7 1026,1 0 1,-1 0-1,0 0 1,1-1-1,-1 1 1,0 0-1,1 0 1,-1 0 0,0 0-1,1 0 1,-1-1-1,0 1 1,0 0-1,1 0 1,-1 0-1,0-1 1,0 1-1,1 0 1,-1 0-1,0-1 1,0 1 0,0 0-1,0-1 1,1 1-1,-1 0 1,0 0-1,0-1 1,0 1-1,0 0 1,0-1-1,0 1 1,0 0-1,0-1 1,0 1 0,0 0-1,0-1 1,-77-26-7499,54 19 2832,3 4-1693</inkml:trace>
</inkml:ink>
</file>

<file path=ppt/ink/ink1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0:21.515"/>
    </inkml:context>
    <inkml:brush xml:id="br0">
      <inkml:brushProperty name="width" value="0.05" units="cm"/>
      <inkml:brushProperty name="height" value="0.05" units="cm"/>
      <inkml:brushProperty name="color" value="#004F8B"/>
    </inkml:brush>
  </inkml:definitions>
  <inkml:trace contextRef="#ctx0" brushRef="#br0">116 281 7465,'-2'-16'9515,"-10"22"-4575,1 2-6890,4-2 2017,1 1 1,-1 1-1,1-1 1,-10 16-1,-6 8-146,19-27 12,0 0 0,1 0 1,-1 1-1,0-1 0,1 0 0,0 1 1,0 0-1,1-1 0,-1 1 0,1 0 1,0 0-1,0 0 0,1 0 0,-1 0 1,1 0-1,0 0 0,2 7 0,-2-12 53,1 1 0,-1 0-1,1-1 1,0 1-1,-1 0 1,1-1-1,0 1 1,-1-1-1,1 1 1,0-1 0,0 1-1,0-1 1,0 0-1,-1 1 1,1-1-1,0 0 1,0 0 0,0 0-1,0 0 1,0 0-1,1 0 1,0 1-27,4 0 27,1 0 1,-1 0-1,1-1 0,-1 0 1,1 0-1,0-1 1,-1 1-1,1-1 1,-1-1-1,0 1 0,1-1 1,-1 0-1,0-1 1,0 0-1,0 1 0,11-9 1,-13 9 134,-1-1 0,1 1 1,0-1-1,-1 0 0,1-1 0,-1 1 1,0-1-1,0 1 0,-1-1 1,1 0-1,-1 0 0,0 0 0,1 0 1,-2 0-1,1-1 0,-1 1 1,1 0-1,-1-1 0,0 1 0,-1-1 1,1 0-1,-1 1 0,0-1 0,0 0 1,-1-5-1,-7-55 2606,7 62-2249,1 7 103,-5 73 160,5 0 1,15 133-1,-13-186-706,6 43-247,-2-30-133,-2 0 0,-2 0 0,-3 51 0,0-78 268,0 0-1,-1 0 1,0-1 0,0 1-1,-1-1 1,-1 1 0,1-1-1,-1 0 1,-1 0 0,0-1-1,0 0 1,-1 1 0,0-2-1,0 1 1,0-1 0,-1 0-1,-14 11 1,18-16 63,0 1 0,0-1 1,-1 0-1,1-1 0,-1 1 0,1-1 0,-1 1 1,0-1-1,0 0 0,0 0 0,1-1 0,-1 1 1,0-1-1,-7 0 0,10 0 10,0 0 1,-1-1 0,1 1-1,0-1 1,0 1 0,-1 0-1,1-1 1,0 0-1,0 1 1,0-1 0,0 0-1,0 0 1,0 1-1,0-1 1,0 0 0,0 0-1,0 0 1,-1-2-1,1 1-10,0 0 0,0 0 0,1 0-1,-1-1 1,0 1 0,1 0 0,0 0-1,-1-1 1,1 1 0,0 0 0,0-1-1,0 1 1,1 0 0,0-3 0,3-16-255,1-1 0,1 1 0,1 0 1,1 1-1,1 0 0,15-24 1,79-112-2971,-100 152 3133,214-256-4597,-5 7 3144,-163 177 2288,-36 53 242,0 2-1,2-1 0,1 2 1,26-28-1,-40 46 585,-6 27-826,-38 116 81,14-53-762,25-78-71,-2 6-117,1 0-1,-3 24 0,6-35 97,1 1 0,0-1 0,0 0 1,1 1-1,-1-1 0,1 0 0,0 0 0,0 0 0,1 0 0,0 0 0,0 0 0,2 5 0,-3-9 28,-1 0-1,1 1 0,0-1 0,-1 0 1,1 0-1,0-1 0,-1 1 1,1 0-1,0 0 0,0 0 0,0 0 1,0-1-1,0 1 0,0 0 1,0-1-1,0 1 0,0-1 1,0 1-1,0-1 0,0 0 0,1 1 1,-1-1-1,2 0 0,-1 1 12,1 0 4,-1-1 0,1 1 1,-1-1-1,1 0 0,-1 0 0,1 0 0,-1 0 0,1 0 1,-1 0-1,1 0 0,3-2 0,6-8 83,-10 7-51,50-35 988,-50 38-999,0-1-1,1 1 0,-1 0 0,0 0 1,1 0-1,-1 0 0,0 0 0,1 0 1,-1 0-1,0 1 0,1-1 0,3 3 1,4-1 38,154 9 525,-160-11-553,0-1-1,0 0 1,0 0-1,0 0 1,0 0-1,0 0 1,0-1-1,0 0 1,-1 0-1,1 0 1,-1 0-1,1-1 0,-1 1 1,6-6-1,-10 7-25,1 0-1,0 0 0,-1 0 0,1 0 1,0 0-1,-1 1 0,1-1 1,-1 0-1,1 0 0,-1 0 0,0 1 1,1-1-1,-1 0 0,0 1 0,-1-2 1,1 1 2,-58-45-519,58 45-159,-27-3-2313</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44.224"/>
    </inkml:context>
    <inkml:brush xml:id="br0">
      <inkml:brushProperty name="width" value="0.035" units="cm"/>
      <inkml:brushProperty name="height" value="0.035" units="cm"/>
    </inkml:brush>
  </inkml:definitions>
  <inkml:trace contextRef="#ctx0" brushRef="#br0">299 0 9497,'-10'20'2644,"1"3"-328,-13-8-43,-7 10 47,7 7-300,-7-1-332,1 9-312,-4 0-260,3 9-244,1 5-268,6 0-720,9 3-528,0 4-736,4-4-888,6-6-948,6 3-2473,13-2-4740</inkml:trace>
</inkml:ink>
</file>

<file path=ppt/ink/ink1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0:22.212"/>
    </inkml:context>
    <inkml:brush xml:id="br0">
      <inkml:brushProperty name="width" value="0.05" units="cm"/>
      <inkml:brushProperty name="height" value="0.05" units="cm"/>
      <inkml:brushProperty name="color" value="#004F8B"/>
    </inkml:brush>
  </inkml:definitions>
  <inkml:trace contextRef="#ctx0" brushRef="#br0">97 175 7057,'-18'-17'1669,"17"17"-1531,0-1 0,0 1-1,1 0 1,-1-1 0,0 1 0,0-1-1,0 1 1,0 0 0,1 0 0,-1 0-1,0-1 1,0 1 0,0 0 0,0 0-1,0 0 1,0 0 0,0 1 0,1-1-1,-1 0 1,0 0 0,0 0 0,0 1-1,0-1 1,1 0 0,-1 1 0,0-1-1,0 1 1,1-1 0,-2 2 0,-14 13 3078,9 3-2409,1 0 0,0 0-1,2 1 1,-5 34 0,6-11-708,2-1 0,1 0 1,8 59-1,1 41-1143,-9-138 981,9 32 162,-1-36-37,-1-1 0,1 0-1,-1 0 1,0 0 0,0-1 0,0 0-1,8-4 1,-1 0 77,-11 6-108,1 0 0,0 1 0,0-1 0,1 1 0,-1 0 0,0 0 0,0 0 0,0 1 0,5 0 0,-7 0-41,-2 0 8,1 0 1,-1 0-1,0 0 1,0 0-1,0 0 1,0 0-1,0 0 1,0 0-1,-1 0 1,1 0 0,0 0-1,0 0 1,-1 0-1,1 0 1,-1 1-1,1-2 0,-3 6-15,1 1-1,-1-1 1,0-1 0,-1 1-1,1 0 1,-1-1-1,0 0 1,-5 5-1,-16 24 31,24-32-60,2-4 62,30-22-23,0 2 0,62-34 0,7-6-3,-100 62 11,15-9-90,0-1 0,-1 0 0,-1-1 0,1-1 0,-2 0 0,22-27 0,-33 36-94,12-19-1828,-14 22 2046,-1 24-818,4-22-333,5-15 843,11-23 465,-8 14 493,15-40 0,-15 18 28,-1-1 0,-2-1 0,1-84 0,-6 84 43,-5-22 210,3 65-480,1 26-93,20 129-868,-12-100-2969,4 57 0,-11-73-1188,3 0-2615</inkml:trace>
</inkml:ink>
</file>

<file path=ppt/ink/ink1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0:22.367"/>
    </inkml:context>
    <inkml:brush xml:id="br0">
      <inkml:brushProperty name="width" value="0.05" units="cm"/>
      <inkml:brushProperty name="height" value="0.05" units="cm"/>
      <inkml:brushProperty name="color" value="#004F8B"/>
    </inkml:brush>
  </inkml:definitions>
  <inkml:trace contextRef="#ctx0" brushRef="#br0">0 6 9461,'13'9'6380,"0"-15"-7008,-1-2-384</inkml:trace>
</inkml:ink>
</file>

<file path=ppt/ink/ink1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0:23.016"/>
    </inkml:context>
    <inkml:brush xml:id="br0">
      <inkml:brushProperty name="width" value="0.05" units="cm"/>
      <inkml:brushProperty name="height" value="0.05" units="cm"/>
      <inkml:brushProperty name="color" value="#004F8B"/>
    </inkml:brush>
  </inkml:definitions>
  <inkml:trace contextRef="#ctx0" brushRef="#br0">29 57 5028,'0'0'4776,"-3"1"-3411,-23 12 8771,29-13-10079,4-1-166,-1 0 0,0 0 0,1 1 0,-1 0 1,0 0-1,1 1 0,-1 0 0,0 0 0,7 2 0,-8-4-1473,0 0 1530,-1 0 0,1 0 0,0-1 0,-1 0 0,6-3 0,4-1 424,-12 6-590,-1 0 0,1-1 0,-1 1-1,1 0 1,-1 0 0,1 0 0,0 0-1,-1 0 1,1 0 0,-1 1-1,1-1 1,-1 0 0,1 1 0,-1-1-1,1 1 1,-1 0 0,1-1 0,-1 1-1,0 0 1,1 0 0,-1 0 0,1 1-1,2-2 267,-1-1-1,0 0 0,0 0 0,0-1 1,0 1-1,0 0 0,3-4 0,48-31 3651,-51 34-2646,-33-11-11464</inkml:trace>
</inkml:ink>
</file>

<file path=ppt/ink/ink1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8:04.326"/>
    </inkml:context>
    <inkml:brush xml:id="br0">
      <inkml:brushProperty name="width" value="0.035" units="cm"/>
      <inkml:brushProperty name="height" value="0.035" units="cm"/>
      <inkml:brushProperty name="color" value="#008C3A"/>
    </inkml:brush>
  </inkml:definitions>
  <inkml:trace contextRef="#ctx0" brushRef="#br0">44 83 6349,'-10'-8'19383,"9"12"-18806,-8 34-358,1 0 1,1 0-1,2 0 0,2 1 0,2 0 1,7 73-1,-3-91-364,-1 3-166,2 0 1,1 0 0,9 28-1,-12-46 211,1 1 1,0-1-1,0 1 0,1-1 0,0 0 0,0 0 0,0-1 0,0 1 1,1-1-1,0 0 0,0 0 0,1-1 0,-1 1 0,1-1 0,9 4 1,-11-6 36,1 0 0,0-1 1,0 1-1,-1-1 1,1 0-1,0-1 0,0 1 1,0-1-1,0 0 1,0 0-1,10-2 0,-4 0-8,0-1-1,0 0 0,0 0 0,12-6 1,-8 1 36,0 0 0,0-2 1,-1 1-1,0-2 1,-1 0-1,0 0 1,0-2-1,-2 1 0,1-1 1,-2-1-1,0 0 1,0-1-1,-2 0 1,0 0-1,0 0 1,-2-1-1,7-20 0,-6 13-220,-1 0 0,-2 0 0,0-1 0,-1 1 0,-1-1 0,-1 0 0,-1 0 0,-2 0 0,0 1 0,-1-1 0,-12-40 0,14 57-302,-2 1-1,1 0 1,-1 0 0,0-1-1,0 2 1,0-1 0,-6-6-1,-9-2-4872,2 8-1764</inkml:trace>
</inkml:ink>
</file>

<file path=ppt/ink/ink1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8:04.609"/>
    </inkml:context>
    <inkml:brush xml:id="br0">
      <inkml:brushProperty name="width" value="0.035" units="cm"/>
      <inkml:brushProperty name="height" value="0.035" units="cm"/>
      <inkml:brushProperty name="color" value="#008C3A"/>
    </inkml:brush>
  </inkml:definitions>
  <inkml:trace contextRef="#ctx0" brushRef="#br0">1 156 5144,'0'0'2979,"0"-3"-2297,0-31 512,0 31-658,1 1 13,20-24 361,-16 18-769,1 0-1,1 0 1,-1 1 0,1-1-1,1 1 1,-1 1 0,1 0 0,0 0-1,1 0 1,9-4 0,-14 8-174,0 1 0,0 0 0,0 0 0,1 0 0,-1 0 0,0 1 0,1 0 0,-1 0 0,0 0 0,1 0 0,-1 0 0,0 1 0,1 0 0,-1 0 0,6 3 0,3 1-819,0 1-1,25 15 1,-33-18 609,-3-3-36,1 0 1,0 1 0,0-1 0,-1 0 0,1 0-1,0-1 1,0 1 0,0 0 0,-1-1 0,1 0-1,0 1 1,-1-1 0,1 0 0,-1-1 0,5-1-1,0 0-661,12-4-898</inkml:trace>
</inkml:ink>
</file>

<file path=ppt/ink/ink1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8:06.731"/>
    </inkml:context>
    <inkml:brush xml:id="br0">
      <inkml:brushProperty name="width" value="0.035" units="cm"/>
      <inkml:brushProperty name="height" value="0.035" units="cm"/>
      <inkml:brushProperty name="color" value="#008C3A"/>
    </inkml:brush>
  </inkml:definitions>
  <inkml:trace contextRef="#ctx0" brushRef="#br0">51 57 5569,'13'6'1036,"-10"-8"-60,-16-15 1232,10 13 1271,0 6-3059,1 0-1,-1 0 1,0 0 0,1 0 0,0 0 0,0 0-1,-4 5 1,-7 77 506,4 1-1,4 1 1,8 140 0,-3-223-896,1 1 0,-1 0 1,1-1-1,0 1 0,-1-1 1,2 1-1,-1-1 0,0 1 1,1-1-1,-1 0 0,1 0 1,0 0-1,0 0 0,0 0 1,1 0-1,-1 0 0,1-1 1,-1 1-1,7 3 0,-5-3-7,2-1 0,-1 1 0,0-1-1,0-1 1,1 1 0,-1-1 0,0 0-1,1 0 1,0-1 0,-1 1 0,10-2-1,9-1-6,-1-2 0,1-1 0,-1-1 0,42-16 0,385-173-2120,-282 118 609,140-73-2321,-140 66-535,-1 4-2187</inkml:trace>
</inkml:ink>
</file>

<file path=ppt/ink/ink1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8:05.579"/>
    </inkml:context>
    <inkml:brush xml:id="br0">
      <inkml:brushProperty name="width" value="0.035" units="cm"/>
      <inkml:brushProperty name="height" value="0.035" units="cm"/>
      <inkml:brushProperty name="color" value="#008C3A"/>
    </inkml:brush>
  </inkml:definitions>
  <inkml:trace contextRef="#ctx0" brushRef="#br0">6 232 7273,'-1'-1'268,"0"-1"0,0 1 0,1-1 1,-1 1-1,1-1 0,0 1 0,-1-1 1,1 0-1,0 1 0,0-1 0,0 0 0,0 1 1,0-1-1,1-3 0,0 4-29,0 0 0,0-1 0,0 1 0,0 0-1,0 0 1,1 0 0,-1 0 0,0 0 0,1 0 0,-1 0-1,1 1 1,-1-1 0,6-1 3510,-21 91-1026,13-72-2579,0-11-149,1 0 0,-1 0 0,1-1 1,0 1-1,1 0 0,0 0 0,-1 0 0,2 0 0,2 9 1,4 9-174,-7-18-26,1 0 0,-1 0 0,1 0 0,1 0-1,-1 0 1,1 0 0,0 0 0,0-1 0,1 0 0,0 1-1,0-1 1,0-1 0,0 1 0,1-1 0,-1 1-1,11 5 1,-3-4-144,2 0 1,-1-2-1,0 1 0,1-2 0,0 0 0,0 0 0,0-2 0,0 1 0,0-2 1,1 0-1,-1-1 0,0 0 0,0-1 0,19-5 0,3-3 169,-1-1 0,0-2 0,-1-2 1,45-25-1,-27 15 238,1 4 0,2 1 0,0 3-1,73-13 1,101-14-1363,-75 16 672,-109 19 677,1 1-1,0 3 1,-1 2-1,1 2 1,0 2-1,0 1 1,0 3-1,0 2 1,-1 2-1,57 19 1,-50-13 34,0-1-1,0-3 1,1-2 0,1-3 0,-1-2 0,1-2 0,-1-2 0,1-3 0,57-11 0,-47 5 249,-16 3 296,0-2-1,0-2 1,-1-2 0,60-23-1,-74 17-799,0-1-1,-1-2 1,54-45 0,17-12-6083,-70 58 1916</inkml:trace>
</inkml:ink>
</file>

<file path=ppt/ink/ink1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8:07.516"/>
    </inkml:context>
    <inkml:brush xml:id="br0">
      <inkml:brushProperty name="width" value="0.035" units="cm"/>
      <inkml:brushProperty name="height" value="0.035" units="cm"/>
      <inkml:brushProperty name="color" value="#008C3A"/>
    </inkml:brush>
  </inkml:definitions>
  <inkml:trace contextRef="#ctx0" brushRef="#br0">1 303 6721,'2'-12'440,"-1"-1"556,-1 1 9463,0 14-10355,1 0 0,0-1 0,-1 1 1,1 0-1,0 0 0,0-1 1,0 1-1,0-1 0,0 1 0,0-1 1,3 3-1,4 7 246,3 13-111,-2 1 0,0 0 0,-2 1 0,-1 0 0,0 0 0,1 31 0,-3-24-84,1 1-68,13 74 120,-15-93-167,1-1 1,1 0-1,0-1 1,0 1-1,10 15 0,-12-25-29,0 0 0,0 0 0,0-1 0,0 1 0,0-1 0,1 0 0,-1 0 0,1 0 0,0-1 0,0 1 0,0-1 0,0 0 0,1 0 0,-1 0 0,1-1 0,-1 1 0,1-1 0,-1 0 0,1-1 0,0 1 0,-1-1 0,1 0 0,0 0 0,-1 0 0,10-2 0,8-2-4,1-2 1,-1 0 0,0-1 0,21-10-1,-24 9-19,508-253-3196,-15-48-3095,-315 186 1575,-50 34-942</inkml:trace>
</inkml:ink>
</file>

<file path=ppt/ink/ink1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8:08.504"/>
    </inkml:context>
    <inkml:brush xml:id="br0">
      <inkml:brushProperty name="width" value="0.035" units="cm"/>
      <inkml:brushProperty name="height" value="0.035" units="cm"/>
      <inkml:brushProperty name="color" value="#008C3A"/>
    </inkml:brush>
  </inkml:definitions>
  <inkml:trace contextRef="#ctx0" brushRef="#br0">36 0 3780,'-26'60'408,"20"-40"-884,3 23-616,15-9 332</inkml:trace>
</inkml:ink>
</file>

<file path=ppt/ink/ink1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8:09.796"/>
    </inkml:context>
    <inkml:brush xml:id="br0">
      <inkml:brushProperty name="width" value="0.035" units="cm"/>
      <inkml:brushProperty name="height" value="0.035" units="cm"/>
      <inkml:brushProperty name="color" value="#008C3A"/>
    </inkml:brush>
  </inkml:definitions>
  <inkml:trace contextRef="#ctx0" brushRef="#br0">364 164 4024,'-2'-13'1717,"-5"20"889,-12 10-1681,7-10-710,0 0-1,0 1 1,1 0-1,0 0 1,1 2 0,0-1-1,0 1 1,1 0-1,0 1 1,1 0-1,0 1 1,1 0-1,-6 14 1,-9 20 323,2 2 0,-15 55 1,13-25-63,3 2 0,-10 99 1,0 167 44,23-239-395,-6 99-302,30 383 1,-5-469-317,6-2 0,4 0 0,6-1 0,71 182 1,-72-233 122,3-1 0,3-2 0,3-1 0,2-2 1,3-2-1,75 82 0,-84-106 297,1-2-1,1-1 1,2-2-1,1-1 1,1-2-1,2-2 1,0-2-1,1-1 1,2-3-1,0-1 1,46 11 0,-23-14 309,0-3 0,1-3 1,0-3-1,1-3 0,-1-3 1,105-15-1,-55-4 375,-1-5 0,213-74 0,-199 48-352,-3-6 0,-2-5 1,-3-6-1,202-147 1,-175 99-312,256-258 0,-319 280-33,-5-4 1,-4-4 0,113-194 0,-133 187 43,45-120 1,-76 157 14,-3-2 1,28-143-1,-45 169 26,-2 0 0,-2-1 0,-2 1 1,-2-1-1,-12-75 0,5 86 19,0 1 0,-3 0 0,-1 1 1,-2 0-1,-1 0 0,-2 2 0,-39-60 0,25 52 16,-2 1 0,-2 2 0,-1 2 0,-2 1-1,-2 2 1,-1 2 0,-1 1 0,-2 3 0,-83-42-1,40 31-4,-2 3 0,-1 5 0,-1 3 0,-139-23 0,45 24-24,-1 7-1,0 9 1,-224 16-1,145 16-552,-430 90 1,517-69-558,-223 85 1,33 31-3223,340-144 2411,13-5-191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44.753"/>
    </inkml:context>
    <inkml:brush xml:id="br0">
      <inkml:brushProperty name="width" value="0.035" units="cm"/>
      <inkml:brushProperty name="height" value="0.035" units="cm"/>
    </inkml:brush>
  </inkml:definitions>
  <inkml:trace contextRef="#ctx0" brushRef="#br0">0 380 8261,'8'-11'664,"0"0"1,0 1-1,1 0 1,1 0-1,-1 1 1,2 0-1,-1 1 1,1 0-1,12-6 1,119-56 2486,-49 26-2382,-71 33-578,40-24 554,-58 32-689,1 0 0,-1 0 0,0-1 0,-1 1 0,1-1 0,-1 0 0,1 0-1,-1 0 1,0 0 0,4-8 0,-7 10-39,1 0-1,-1 1 1,1-1-1,-1 0 1,1 0-1,-1 0 1,0 1-1,0-1 1,0 0-1,0 0 1,0 0-1,0 1 1,0-1-1,-1 0 1,1 0-1,-1 1 1,1-1 0,-1 0-1,0 0 1,0 1-1,1-1 1,-1 1-1,0-1 1,0 1-1,-1-1 1,1 1-1,0 0 1,0-1-1,-1 1 1,1 0-1,-1 0 1,1 0-1,-1 0 1,1 0-1,-1 0 1,0 1-1,1-1 1,-3 0-1,-3-2 26,0 1-1,0 0 0,0 0 1,0 1-1,0-1 0,-1 2 1,1-1-1,-13 1 0,3 2 7,-1 1 0,0 1-1,1 1 1,0 0 0,0 1-1,1 0 1,-1 2 0,2 0-1,-1 1 1,1 0 0,-24 20-1,30-22-30,1 1-1,-1 0 0,1 0 0,1 1 1,-1 0-1,2 1 0,-1-1 1,1 1-1,1 0 0,-1 1 1,2 0-1,0-1 0,0 1 1,1 1-1,0-1 0,1 0 0,0 1 1,1-1-1,0 14 0,2-17-11,0 0-1,0 0 0,1 0 0,0 0 0,1-1 0,-1 1 1,2-1-1,-1 1 0,1-1 0,0 0 0,0 0 1,1-1-1,0 1 0,0-1 0,1 0 0,0 0 0,0-1 1,0 0-1,0 0 0,1 0 0,0-1 0,11 5 1,2 1-29,0-1 0,1-1 0,0-1 1,1-1-1,0 0 0,-1-2 1,25 2-1,-18-4 1,0-1-1,0-1 1,0-1-1,0-2 1,0-1 0,32-8-1,-41 7 61,-1-1 0,1-1-1,-1-1 1,-1 0 0,0-2-1,0 0 1,0 0 0,-2-2 0,27-24-1,31-47 369,-49 53 59,39-39 0,-55 62-359,0 0 0,0 1 0,1-1 0,0 2 0,0-1-1,0 1 1,1 1 0,0-1 0,18-4 0,-21 8-41,1 0 0,0 0 0,-1 1 0,1 0 0,-1 1 0,1 0-1,0 0 1,-1 1 0,1-1 0,-1 1 0,0 1 0,0 0 0,0 0 0,0 0 0,0 1 0,-1 0 0,1 0 0,-1 1 0,0-1 0,-1 2-1,1-1 1,-1 0 0,0 1 0,0 0 0,4 7 0,-6-7-14,1 0 0,-2 0 0,1 0 0,-1 0 0,0 0 0,0 1 0,0-1 0,-1 1 0,0 0 0,0-1 0,-1 1 0,0 8 0,-1-4 6,-1 1 1,0-1 0,-1 0 0,0 0-1,0-1 1,-9 19 0,0-7-6,-1 0 0,-1 0 1,-1-2-1,0 0 0,-34 33 1,13-20-206,-3-1 1,-70 46 0,-92 38-3287,183-106 2885,-23 8-3133,30-18 1464,21-11-718,23-11-1595,7-3-2433</inkml:trace>
</inkml:ink>
</file>

<file path=ppt/ink/ink1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8:10.794"/>
    </inkml:context>
    <inkml:brush xml:id="br0">
      <inkml:brushProperty name="width" value="0.035" units="cm"/>
      <inkml:brushProperty name="height" value="0.035" units="cm"/>
      <inkml:brushProperty name="color" value="#008C3A"/>
    </inkml:brush>
  </inkml:definitions>
  <inkml:trace contextRef="#ctx0" brushRef="#br0">153 0 4948,'-85'29'272,"37"11"-1812,29-17 844</inkml:trace>
</inkml:ink>
</file>

<file path=ppt/ink/ink1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8:12.394"/>
    </inkml:context>
    <inkml:brush xml:id="br0">
      <inkml:brushProperty name="width" value="0.035" units="cm"/>
      <inkml:brushProperty name="height" value="0.035" units="cm"/>
      <inkml:brushProperty name="color" value="#008C3A"/>
    </inkml:brush>
  </inkml:definitions>
  <inkml:trace contextRef="#ctx0" brushRef="#br0">0 24 4048,'0'0'2237,"2"-2"-1779,16-17-1222,-31 17-2231</inkml:trace>
</inkml:ink>
</file>

<file path=ppt/ink/ink1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8:12.918"/>
    </inkml:context>
    <inkml:brush xml:id="br0">
      <inkml:brushProperty name="width" value="0.035" units="cm"/>
      <inkml:brushProperty name="height" value="0.035" units="cm"/>
      <inkml:brushProperty name="color" value="#008C3A"/>
    </inkml:brush>
  </inkml:definitions>
  <inkml:trace contextRef="#ctx0" brushRef="#br0">54 1 3748,'0'0'3157,"-3"0"-2420,-32 2 350,32-2-290,2 3-497,-1 1-245,0 0 1,1 0-1,-1 0 1,1 0 0,0 0-1,0 1 1,1-1 0,-1 0-1,1 0 1,0 1 0,0-1-1,0 0 1,2 5 0,12 66 94,-8-50-69,8 71 65,-13-76-132,1-1 0,1 0 1,0 0-1,2-1 0,0 1 1,1-1-1,0 0 0,11 18 0,-16-34-18,1 1-1,0-1 0,0 1 0,0-1 0,1 0 0,-1 0 1,0 0-1,1 0 0,-1 0 0,1 0 0,0-1 0,0 1 1,0-1-1,-1 0 0,1 0 0,0 0 0,1 0 0,-1 0 1,0-1-1,0 1 0,0-1 0,0 0 0,0 0 0,5-1 1,5 0-91,0-1 1,-1-1 0,1 0 0,18-8-1,2-3-912,-1-2 0,60-38 0,-59 33-346,41-26-1807</inkml:trace>
</inkml:ink>
</file>

<file path=ppt/ink/ink1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0:46.770"/>
    </inkml:context>
    <inkml:brush xml:id="br0">
      <inkml:brushProperty name="width" value="0.035" units="cm"/>
      <inkml:brushProperty name="height" value="0.035" units="cm"/>
      <inkml:brushProperty name="color" value="#008C3A"/>
    </inkml:brush>
  </inkml:definitions>
  <inkml:trace contextRef="#ctx0" brushRef="#br0">7 1592 5168,'-1'0'462,"1"1"-1,-1-1 1,1 1-1,-1-1 1,1 1-1,-1-1 0,1 1 1,-1-1-1,1 1 1,0 0-1,-1-1 1,1 1-1,0 0 0,0-1 1,-1 1-1,1 0 1,0-1-1,0 1 0,0 0 1,0 0-1,5 19 3355,20 24-4501,-11-20 1609,48 108 106,55 112-436,-38-98-531,-28-56 17,60 148 0,-95-197-86,29 53 1,-38-85-51,0 1 0,0-1 0,1 0 0,1-1 1,-1 0-1,2 0 0,-1-1 0,1 0 0,12 7 0,-12-9-13,0 2 0,0-1 0,-1 1 0,0 1 0,-1-1 0,1 1 0,-1 1-1,-1 0 1,8 11 0,4 29-40,-13-31 77,-5-15 28,0 1-26,4 32 67,-4-33-32,7 29-1,6 14 54,1-13-50,-12-25-8,0 0-1,0 0 1,9 14 0,52 96 116,-56-105-91,-1 1 0,9 22 0,9 17 87,82 131 594,-69-87-390,-29-71-212,-1 0-1,8 49 1,-11-50-65,1 12 158,1 53 0,-6-61-28,2 0 1,0-1-1,9 30 0,-1-16 112,20 62 40,-29-99-317,0 0-1,0 1 1,1-1 0,0 0 0,-1 0 0,2-1-1,-1 1 1,6 6 0,1 1 5,15 28-2,-21-32-6,0 0 0,1-1 0,0 1 0,0-1 0,13 13 0,-14-17-1,-1 1-6,8 16-1,9 4 1,-18-22 3,-1 1-26,15 30 34,-8-21-8,-5-8 1,1 1 0,-1 0-1,0 0 1,0 0 0,0 0 0,1 6 0,2-2 6,-1 0 0,1 0 1,0-1-1,1 0 1,12 12-1,-10-10 8,1 0-1,-2 0 1,14 21-1,71 112 165,-84-131-146,0 1-1,0-2 1,1 1-1,0-2 0,1 1 1,13 9-1,-3-2 155,60 49 568,105 65 0,-181-129-721,-3-2 75,1 2 14,0 0 1,1 0 0,0-1 0,-1 0 0,1 0-1,0 0 1,0 0 0,6 1 0,-8-2-54,11 4 134,-10-4 77,9 5 68,-5-2-261,0 0 1,-1 0-1,0 1 1,0 0-1,0 1 0,9 10 1,-14-15-51,27 21 46,15 15-45,-41-36-12,12 10-95,-3 0 138,35 23-69,-43-32 2,2 0-3,1 0 1,0 1 0,-1 0-1,1 0 1,-1 1 0,0-1-1,0 1 1,0 0 0,5 6-1,-10-10-1,13 10 13,1-1 1,0 0 0,26 12 0,7 12 8,34-6-38,-79-26 40,2-1-2,24 2-27,46 8 0,-47-6 5,46 3 1,-42-1 46,-26-4-46,-2-1-30,19-1 36,29-1 35,208 10-62,-173-9 35,-78 0-15,-1 0 1,1 0-1,-1 0 0,0-1 1,11-3-1,7 1 31,10 2-37,42-7 0,-46 4 8,36-1 0,-14 2 13,0-3 0,-1-1 0,72-22 0,73-32 9,-165 51-2,-29 9 0,1 0-1,28-7-25,76-22 31,-96 25-30,0-1 1,0-1 0,0 0 0,18-15 0,5-3-19,166-90-4,-40 24-9,-107 61 46,-2-3 1,-2-2-1,-1-3 1,46-44 0,39-48-67,-98 98 43,-20 19 5,0-2-1,21-25 0,3-2 7,-30 33 4,0-1 0,0 0 0,-1 0-1,0-1 1,-1-1 0,9-15 0,-12 16-17,1 1 0,1 0 0,0 0 0,16-16 1,10-15 44,30-39-29,124-123 0,-115 130-27,-18 17-10,209-231 28,-131 117-65,76-88-14,-144 193 53,77-60 0,-77 70 85,89-95 1,-130 120-57,-1-1 1,-1-1-1,-2-1 0,-1 0 1,-1-2-1,16-51 0,42-123-86,-59 169 97,8-24-2,-15 34-45,16-32 0,5-15 40,-14 37-50,34-61 1,-15 33-123,17-33-156,29-64-201,-65 131 483,-11 26 28,-1-1-1,0-1 0,0 1 0,4-18 0,1-13-38,1 1 0,2 0 0,32-68 0,-18 49-15,-8 15 52,42-69 0,-39 71-40,-16 30 48,0 0-1,0 0 1,1 0 0,10-11 0,-10 13 9,-1 1 0,0-1 0,0 1 1,-1-1-1,0-1 0,-1 1 0,3-11 0,14-33-53,-15 40 47,0 0 1,0-1 0,4-21 0,-7 24 25,0 0 1,1 1-1,1-1 1,-1 1 0,2 0-1,9-18 1,70-112-72,-54 85 46,-21 36 22,3-6-55,-6 12 32,1 0 1,0 0-1,14-19 0,-19 30 14,-1 0 0,0 0 1,1-1-1,-1 1 0,0 0 0,0-1 1,0 1-1,-1-1 0,1 0 0,-1 1 1,1-1-1,-1-3 0,0 3 1,1 0 0,-1 0 0,1 0 0,-1 0 0,1 1 0,0-1 0,0 0 0,0 0 0,3-3 0,15-25-50,-3 7 34,27-35-1,-24 26 120,-17 28-142,-1 3 7,2-1 21,-1-1 1,0 1-1,0 0 1,0 0-1,0-1 1,-1 1-1,2-6 1,17-49-1703,-19 56 763</inkml:trace>
</inkml:ink>
</file>

<file path=ppt/ink/ink1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0:48.101"/>
    </inkml:context>
    <inkml:brush xml:id="br0">
      <inkml:brushProperty name="width" value="0.035" units="cm"/>
      <inkml:brushProperty name="height" value="0.035" units="cm"/>
      <inkml:brushProperty name="color" value="#008C3A"/>
    </inkml:brush>
  </inkml:definitions>
  <inkml:trace contextRef="#ctx0" brushRef="#br0">1 26 5517,'22'-2'1828,"-12"-10"-1180,-1 1 1392</inkml:trace>
</inkml:ink>
</file>

<file path=ppt/ink/ink1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0:49.226"/>
    </inkml:context>
    <inkml:brush xml:id="br0">
      <inkml:brushProperty name="width" value="0.035" units="cm"/>
      <inkml:brushProperty name="height" value="0.035" units="cm"/>
      <inkml:brushProperty name="color" value="#008C3A"/>
    </inkml:brush>
  </inkml:definitions>
  <inkml:trace contextRef="#ctx0" brushRef="#br0">1 266 9233,'25'-5'7679,"-30"10"-2193,-4 3-4997,7-7-417,2 1-67,0 0-1,0 0 0,1 1 0,-1-1 0,0 0 0,1 0 0,0 0 0,-1 0 1,1 0-1,0 0 0,0 0 0,0 0 0,0 0 0,0-1 0,1 1 0,-1 0 1,0-1-1,1 1 0,-1 0 0,1-1 0,0 0 0,0 1 0,-1-1 1,1 0-1,3 1 0,-3 0 3,2-2-4,74 2-5,-55-7 3,-5-2-18,26 2 35,-36 5-11,0-1 0,0 0 0,0 0 0,0-1 0,-1 0 0,1 0 0,0-1 0,-1 0 0,13-7 0,4-4 13,0 2 0,33-13 0,-53 24-20,1 1 0,-1-1 1,0 1-1,0 0 0,0 0 0,0 0 0,1 0 0,-1 1 0,0 0 0,0 0 0,0 0 0,0 0 0,0 1 0,4 2 0,25 6-75,-23-9 56,1 0 1,0 0 0,-1-1 0,1 0-1,-1-1 1,1 0 0,0-1-1,-1 0 1,0-1 0,1 0 0,-1 0-1,11-6 1,8-7-438,-1 0 1,42-32-1,-68 47 407,5-3-382,1 1-1,0-1 1,0 1 0,0 1-1,0-1 1,0 1-1,0 1 1,1 0 0,-1 0-1,1 1 1,15 0-1,-10 0-86,0 0 0,0-1 0,15-4-1,8-4-90,-19 6 1000,-1-1 0,0-1-1,0 0 1,0-1 0,-1-1 0,23-13-1,0-10 2652,-37 28-2645,-1 0-272,2-4-494,6-7 325,-6 6-8556</inkml:trace>
</inkml:ink>
</file>

<file path=ppt/ink/ink1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0:50.990"/>
    </inkml:context>
    <inkml:brush xml:id="br0">
      <inkml:brushProperty name="width" value="0.035" units="cm"/>
      <inkml:brushProperty name="height" value="0.035" units="cm"/>
      <inkml:brushProperty name="color" value="#008C3A"/>
    </inkml:brush>
  </inkml:definitions>
  <inkml:trace contextRef="#ctx0" brushRef="#br0">39 1 3756,'0'0'4883,"-1"3"-4407,-2 25 398,3-25-103,-1-1-507,0 2-63,-1 0 0,0 0 0,0 0 0,-1-1 0,1 1 0,-1-1 0,0 1 0,0-1 0,0 0 0,-4 3 0,4-4 1504,5 0-1611,0 1 0,0 0 0,0-1 0,0 0 0,0 1 0,0-1 0,1 0 0,3 2-1,28 1 103,-30-5-144,15-3-59,28-11 30,-64 7 29,16 6-49,0 0 0,0 0 0,0 0 0,0 0 1,0 1-1,-1-1 0,1 0 0,0 1 0,0-1 1,-1 1-1,1 0 0,-1-1 0,1 1 0,0 0 1,-1 0-1,1 0 0,-2 0 0,-3 1-4,-39 16 14,42-16-3,3 1-7,-2 5 18,-7 13-13,9-18-4,0 0 0,0 0-1,1 0 1,0 0 0,-1 0-1,1 0 1,0 0 0,0 0-1,0-1 1,0 1 0,0 0-1,0-1 1,0 1 0,3 2-1,3 0 0,-4-2-5,1 0 1,-1 0 0,1-1 0,0 1 0,0-1 0,-1 1 0,1-1 0,8 1 0,-3-2 1,1 0 0,-1-1-1,0 0 1,1 0 0,-1-1 0,0 0 0,0-1-1,10-4 1,-17 6 3,0 0-1,0 0 1,0 0 0,0 0-1,0 0 1,0-1-1,0 1 1,0-1-1,0 0 1,-1 1 0,1-1-1,0 0 1,-1 0-1,0 0 1,1 0 0,-1 0-1,0 0 1,0 0-1,0-1 1,0 1 0,-1 0-1,1 0 1,-1-1-1,1 1 1,-1-1 0,0-3-1,0 1-5,0 0 0,0-1 0,-1 1 0,0 0 0,0 0-1,0 0 1,-1 0 0,1 0 0,-6-9 0,6 13 9,1 0 0,-1 0 0,0 0 0,0 0 0,-1 1 1,1-1-1,0 1 0,0-1 0,0 0 0,0 1 0,0 0 0,-1-1 0,1 1 1,0 0-1,0-1 0,-1 1 0,1 0 0,-3 0 0,-24 1-85,25 0 69,-1-1 17,-1 1 0,1-1 0,0 1 0,-1 0 0,1 1 1,0-1-1,0 1 0,0 0 0,-6 4 0,8-5-46,0 1 13,-2 3-7,3-5 35,0 0 0,1 1 0,-1-1 0,1 1 1,-1-1-1,1 0 0,-1 1 0,1-1 1,-1 1-1,1-1 0,0 1 0,-1-1 1,1 1-1,0 0 0,-1-1 0,1 1 0,0-1 1,0 1-1,-1 0 0,1-1 0,0 1 1,0 0-1,0-1 0,0 1 0,0 0 0,0-1 1,0 1-1,0 0 0,0-1 0,0 1 1,1-1-1,-1 1 0,0 0 0,0-1 1,0 1-1,1 0 0,-1-1 0,0 1 0,1-1 1,-1 1-1,1-1 0,-1 1 0,1-1 1,0 1-1,0 0 0,1 1 0,-1-1 0,1 0 0,0 0 0,0 0 0,0 0 0,0 0 0,0-1 0,0 1 0,0 0 0,0-1 0,0 0 0,0 1-1,0-1 1,0 0 0,0 0 0,0 0 0,0 0 0,4-1 0,0 0-11,-1-1-1,1 0 0,0 0 1,-1 0-1,7-5 0,-9 6-91,-2 1 103,0-1 0,-1 1 0,1 0 0,0-1-1,0 1 1,0-1 0,0 1 0,0-1-1,-1 0 1,1 1 0,0-1 0,-1 0-1,1 1 1,0-1 0,-1 0 0,1 0 0,-1 0-1,1 0 1,-1 1 0,1-1 0,-1-2-1,0 2-1,0 1 0,0-1 0,0 0 0,0 0 0,-1 1 0,1-1-1,0 0 1,-1 1 0,1-1 0,-1 0 0,1 1 0,-1-1 0,1 1 0,-1-1-1,1 1 1,-1-1 0,1 1 0,-1-1 0,0 1 0,1-1 0,-2 1-1,-2-2 6,0 0-1,0 0 1,0 0-1,-1 1 1,1-1-1,-1 1 0,-5 0 1,-3 1-18,0 1 0,0 0 0,0 2-1,-22 5 1,27-6 34,7-1-19,0-1 0,0 1 1,0-1-1,0 1 0,0 0 0,0 0 0,0-1 0,1 1 1,-1 0-1,0 0 0,0 0 0,1 0 0,-1 0 0,1 0 0,-1 0 1,0 0-1,1 0 0,0 0 0,-1 0 0,1 0 0,0 0 1,0 0-1,-1 0 0,1 1 0,0-1 0,0 0 0,0 0 0,0 0 1,0 0-1,1 0 0,-1 1 0,0-1 0,1 0 0,0 2 1,1 0-7,0 0 0,0 0 0,0 0 0,1-1 0,-1 1 0,1-1 0,0 1 0,0-1 0,0 0 0,0 0 0,0 0 0,0-1 0,0 1 0,1-1 0,-1 1 0,1-1 1,-1 0-1,1-1 0,-1 1 0,6 0 0,11 1-144,-1-1 0,33-3 0,-20 0-62,-28 2 151,-23 1-296,7 2 245,18 0-26,19 1 74,-25-4 61,1 0 1,0 0 0,0 0-1,-1 0 1,1 0-1,0-1 1,-1 1 0,1 0-1,0 0 1,0-1-1,-1 1 1,1-1 0,-1 1-1,1-1 1,0 1-1,-1-1 1,1 1 0,-1-1-1,1 1 1,0-2-1,1-1 1,0 3-97,-1-1 0,1 0 0,-1 0 0,1 0 0,-1 0 0,0-1 0,1 1 0,-1 0-1,0 0 1,0-1 0,0 1 0,0-1 0,0 1 0,-1-1 0,1 1 0,0-1 0,-1 0 0,1 1 0,-1-1 0,1 0 0,-1 1 0,0-1 0,0 0 0,0 0 0,0 1-1,0-1 1,0 0 0,-1-2 0,0 2-119,0 0 0,0 0-1,0 0 1,0 0-1,-1 0 1,1 1 0,-1-1-1,1 1 1,-1-1 0,0 1-1,0-1 1,0 1 0,1 0-1,-1 0 1,0 0 0,0 0-1,-1 0 1,1 1-1,0-1 1,0 1 0,-4-1-1</inkml:trace>
</inkml:ink>
</file>

<file path=ppt/ink/ink1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0:42.756"/>
    </inkml:context>
    <inkml:brush xml:id="br0">
      <inkml:brushProperty name="width" value="0.035" units="cm"/>
      <inkml:brushProperty name="height" value="0.035" units="cm"/>
      <inkml:brushProperty name="color" value="#008C3A"/>
    </inkml:brush>
  </inkml:definitions>
  <inkml:trace contextRef="#ctx0" brushRef="#br0">1 4 3116,'21'9'918,"-17"-7"3850,51-13-3194,-51 10-1558,0 0 0,0 0-1,1 1 1,-1 0-1,0 0 1,1 0 0,-1 0-1,8 2 1,-11-2-15,2 1-25,10 5 22,-5-1 35,0 1 1,0-1-1,0 2 0,-1-1 0,9 11 0,-14-15-1,14 29-197,-4 32 235,-12-60 16,1-1 17,10 25-114,-10-24-2,16 22 57,18 19-24,-33-42 58,0 0-157,0 1 55,0 1 16,0-1-1,1 0 1,-1 0 0,0 0-1,1-1 1,0 1 0,0-1 0,-1 1-1,1-1 1,1 0 0,4 3-1,-3 7 255,-1-2-1266,-3-6-2804</inkml:trace>
</inkml:ink>
</file>

<file path=ppt/ink/ink1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0:43.190"/>
    </inkml:context>
    <inkml:brush xml:id="br0">
      <inkml:brushProperty name="width" value="0.035" units="cm"/>
      <inkml:brushProperty name="height" value="0.035" units="cm"/>
      <inkml:brushProperty name="color" value="#008C3A"/>
    </inkml:brush>
  </inkml:definitions>
  <inkml:trace contextRef="#ctx0" brushRef="#br0">10 29 4888,'0'0'9032,"-1"-3"-8264,-7-20 388,8 20 566,0 6-1111,70 306 2938,-51-223-3391,36 93 1,-38-133-1435,2-1 1,2-1 0,43 67 0,-38-76-2377,19 16-6654</inkml:trace>
</inkml:ink>
</file>

<file path=ppt/ink/ink1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0:52.746"/>
    </inkml:context>
    <inkml:brush xml:id="br0">
      <inkml:brushProperty name="width" value="0.035" units="cm"/>
      <inkml:brushProperty name="height" value="0.035" units="cm"/>
      <inkml:brushProperty name="color" value="#008C3A"/>
    </inkml:brush>
  </inkml:definitions>
  <inkml:trace contextRef="#ctx0" brushRef="#br0">66 192 3668,'-15'-43'3863,"14"41"-3505,-5-10 286,1 0-293,4 10 506,1-1-533,0-2-122,0 0 0,-1 0-1,1 0 1,-1 0 0,0 0 0,0 0 0,0 0-1,-1 0 1,-3-8 0,4 11 163,-12-4 457,12 4-635,0 1 0,0-1-1,-1 1 1,1-1 0,0 1 0,1-1 0,-1 0-1,0 1 1,0-1 0,1 0 0,-1 0 0,1 0 0,0 1-1,-1-1 1,1 0 0,0 0 0,0 0 0,0 0 0,0 0-1,1 0 1,-1 1 0,0-1 0,1 0 0,0 0 0,-1 0-1,1 1 1,1-3 0,13 15 479,-12-8-598,0 0 1,0 0-1,-1 1 0,1-1 0,-1 0 0,0 1 1,0 0-1,0-1 0,0 1 0,-1 0 1,2 7-1,9 51 366,-10-48-291,13 63-438,3-1 0,4-1 0,54 126 1,-61-168-1048,2 0 1,35 49 0,17 7-5308,-36-54 922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13.141"/>
    </inkml:context>
    <inkml:brush xml:id="br0">
      <inkml:brushProperty name="width" value="0.035" units="cm"/>
      <inkml:brushProperty name="height" value="0.035" units="cm"/>
    </inkml:brush>
  </inkml:definitions>
  <inkml:trace contextRef="#ctx0" brushRef="#br0">18 278 6241,'-2'-1'745,"1"-1"1,-1 0 0,0 1 0,0-1-1,1 0 1,0 0 0,-1 0-1,1 0 1,-2-4 0,3 5-522,1 1 1,-1-1-1,1 0 0,-1 1 0,1-1 1,0 0-1,-1 1 0,1-1 1,0 1-1,0-1 0,-1 1 0,1-1 1,0 1-1,0-1 0,0 1 1,0 0-1,-1 0 0,1-1 1,0 1-1,0 0 0,0 0 0,0 0 1,0 0-1,0 0 0,0 0 1,-1 0-1,1 0 0,0 0 0,0 1 1,0-1-1,0 0 0,0 1 1,0-1-1,13 16 2950,-9 1-4393,0 10 1302,36 156 6,-40-179-91,1 0-1,-1-1 0,0 1 0,1 0 0,0-1 0,0 0 0,0 1 0,0-1 0,0 0 0,1 0 0,0 0 0,-1-1 0,6 5 0,-7-6 2,0-1 0,0 1 0,0-1 0,0 0 0,0 1 1,0-1-1,0 0 0,0 0 0,0 0 0,0 0 0,1 0 1,-1 0-1,0 0 0,0 0 0,0 0 0,0 0 0,0-1 1,0 1-1,1-1 0,2 0 0,2 1 18,0-2 0,0 1 0,1-1 0,-1 1 0,0-2 0,-1 1 0,1-1 0,0 0 0,7-5 0,49-40-10,-21 15 22,-8 10 22,0 2 1,1 1-1,0 1 0,46-17 0,-74 34-46,-1 0-1,1 0 0,0 1 1,0 0-1,0 0 0,0 0 1,0 1-1,0 0 0,0 0 1,0 0-1,-1 1 0,1 0 1,0 0-1,0 0 0,0 1 1,-1 0-1,1 0 0,-1 1 1,1-1-1,5 5 1,4 4-3,-1 1 1,-1 0 0,0 1 0,-1 0 0,13 17 0,10 11 60,-11-12-95,-14-17 54,-1-1 1,1 0 0,16 12 0,-21-19-18,0-1 0,0 0 0,1 0 0,-1 0 0,1 0 0,-1-1 1,1 0-1,0 0 0,0-1 0,0 0 0,12 1 0,0-1 5,1-1-1,-1-1 1,1 0 0,-1-2-1,1 0 1,-1-1 0,0-1-1,27-11 1,-19 4-21,0-2 0,0 0-1,-2-2 1,1-1 0,34-31 0,-28 18-6,-1-2-1,-2-1 1,27-40 0,-41 53 2,7-8-7,-2 0-1,-1-1 1,-2-1-1,15-36 1,-30 64 17,0 1 0,0-1 0,-1 0 1,1 0-1,-1 0 0,0 0 1,1 0-1,-1 0 0,0 0 1,0 0-1,0 0 0,0 0 1,-1 0-1,1 0 0,-1 0 1,1 0-1,-2-3 0,1 4 4,0-1 0,0 1 0,0 0 0,0 0 0,0 0-1,0 1 1,0-1 0,0 0 0,0 0 0,0 0 0,-1 1 0,1-1-1,0 1 1,-1-1 0,1 1 0,0-1 0,-1 1 0,1 0 0,-2-1-1,-3 1-4,1 0-1,-1 0 0,1 1 0,0 0 1,-1 0-1,1 0 0,0 0 0,0 1 1,-1 0-1,1 0 0,-6 4 1,-10 6-163,1 0 0,0 2 1,1 1-1,1 0 1,0 1-1,-26 33 1,38-42 38,1 0 0,0 0 0,0 1 0,1 0 0,0 0 0,0 0 0,1 0 0,0 1 1,1-1-1,0 1 0,0-1 0,0 1 0,1 0 0,1 0 0,0 0 0,0 0 0,0 0 0,1 0 1,1-1-1,-1 1 0,4 9 0,-3-13 45,0-1 0,1 1 0,-1-1 0,1 1 0,0-1 0,0 0 0,1 0 0,-1 0-1,1-1 1,-1 1 0,1-1 0,1 0 0,-1 0 0,0 0 0,1 0 0,-1-1 0,1 0 0,0 0 0,0 0 0,-1 0 0,1-1 0,0 0 0,1 0 0,-1 0 0,6-1 0,-3 1 106,-1-1 0,1 0 0,-1 0 0,1 0 0,-1-1 0,1 0 0,-1-1 0,0 0 0,0 0 1,0-1-1,0 1 0,0-1 0,0-1 0,-1 0 0,1 0 0,8-7 0,-10 6 133,-1 0 0,0 0-1,0-1 1,0 1 0,-1-1 0,1 0 0,-1 0-1,-1 0 1,1 0 0,-1 0 0,0-1 0,-1 1-1,0-1 1,1-13 0,-1 0 414,-2-1-1,0 0 1,-6-28 0,7 46-304,-23-15 891,19 76-658,2 1-1,11 116 1,37 120 134,7 93-933,-48-283-153,-5 0-1,-12 107 1,8-182 363,-2-1 1,-1 0-1,-1 0 0,-16 38 1,16-49 52,0-1 0,-1 0 0,-1-1 0,-1 0 0,0 0 0,-1-1 0,-25 25 0,30-34 53,0-1 0,-1 1 0,1-1 0,-1-1 1,0 1-1,0-1 0,-1-1 0,1 1 0,-1-2 0,0 1 0,1-1 0,-1 0 1,0-1-1,0 0 0,0 0 0,-1-1 0,1 0 0,0-1 0,0 0 1,0 0-1,0-1 0,-13-5 0,8 3 167,1-2 0,0 0 0,0 0 0,1-1 1,0 0-1,0-2 0,1 1 0,-1-1 0,2-1 0,0 0 0,0 0 0,1-1 1,-13-18-1,18 23-101,1 0 0,0 0-1,0-1 1,0 1 0,1-1 0,0 0 0,0 0 0,1 0 0,-1 1 0,2-2-1,-1 1 1,1 0 0,0-10 0,2 5-2,0 1 0,1-1 0,0 1 0,0-1 0,1 1 0,1 0-1,7-13 1,9-10-69,1 2 0,2 1 0,47-50 0,-11 22-936,1 3 1,136-95 0,160-63-5640,-220 147 469,5 3-3686</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44.909"/>
    </inkml:context>
    <inkml:brush xml:id="br0">
      <inkml:brushProperty name="width" value="0.035" units="cm"/>
      <inkml:brushProperty name="height" value="0.035" units="cm"/>
    </inkml:brush>
  </inkml:definitions>
  <inkml:trace contextRef="#ctx0" brushRef="#br0">201 0 11749,'-25'60'2252,"-1"-23"-184,10 3 81,-28 55 1459,22-44-2184,-1 9-236,1 0-224,9 9-208,4-1-212,9 1-480,9-1-600,-2-5-296,5-6-564,8-2-692,2-4-412,-10-2-749,14-9-1487,2 3-3709</inkml:trace>
</inkml:ink>
</file>

<file path=ppt/ink/ink1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0:53.457"/>
    </inkml:context>
    <inkml:brush xml:id="br0">
      <inkml:brushProperty name="width" value="0.035" units="cm"/>
      <inkml:brushProperty name="height" value="0.035" units="cm"/>
      <inkml:brushProperty name="color" value="#008C3A"/>
    </inkml:brush>
  </inkml:definitions>
  <inkml:trace contextRef="#ctx0" brushRef="#br0">26 10 5236,'-21'-7'2721,"17"5"521,14 6-1877,-9-4-1233,1 1 0,0 0 0,-1-1 0,1 1 0,-1 0 0,1 0 0,-1 0 0,0 1 0,1-1 0,-1 0-1,0 0 1,0 1 0,0-1 0,0 1 0,0-1 0,0 1 0,0-1 0,1 3 0,4 8 240,5 3 514,0-1-1,19 21 1,16 19 248,11 20-1113,3-2 0,73 65 0,89 56-7694,-193-170 5173,16 12-3640</inkml:trace>
</inkml:ink>
</file>

<file path=ppt/ink/ink1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0:54.332"/>
    </inkml:context>
    <inkml:brush xml:id="br0">
      <inkml:brushProperty name="width" value="0.035" units="cm"/>
      <inkml:brushProperty name="height" value="0.035" units="cm"/>
      <inkml:brushProperty name="color" value="#008C3A"/>
    </inkml:brush>
  </inkml:definitions>
  <inkml:trace contextRef="#ctx0" brushRef="#br0">2 21 4548,'0'0'30,"0"0"0,0-1 0,0 1-1,0 0 1,1 0 0,-1 0 0,0 0-1,0 0 1,0 0 0,0 0 0,0 0-1,0-1 1,0 1 0,0 0 0,0 0-1,0 0 1,0 0 0,0 0-1,0 0 1,0-1 0,0 1 0,0 0-1,0 0 1,0 0 0,0 0 0,0 0-1,0 0 1,0-1 0,0 1 0,0 0-1,0 0 1,0 0 0,0 0 0,0 0-1,0 0 1,0-1 0,0 1 0,0 0-1,-1 0 1,1 0 0,0 0-1,0 0 1,0 0 0,0 0 0,0 0-1,0 0 1,0 0 0,0 0 0,-1-1-1,1 1 1,0 0 0,0 0 0,0 0-1,0 0 1,0 0 0,0 0 0,-1 0-1,1 0 1,18-7 7792,-1 1-5130,-15 5-2283,2 2 33,4 0-240,-6 0-154,0-1 1,0 0 0,1 1 0,-1-1 0,0 1-1,0 0 1,0 0 0,0 0 0,0 0 0,0 0-1,0 0 1,0 0 0,0 1 0,-1-1 0,1 0-1,-1 1 1,1 0 0,-1-1 0,1 1-1,-1 0 1,2 4 0,9 26 342,-2 0-1,-1 2 1,-2-1-1,3 37 1,-8-59-329,7 52 273,21 119 290,-23-153-568,2 0-1,1 0 1,0 0-1,18 29 1,9 12-6,3-3 0,53 68 1,-42-65-20,47 86 0,-75-118-48,69 94 116,-83-120-258,1 0-1,0-1 0,19 17 1,-26-27-28,-2-1-47,0 0 183,-1 0-1,1 1 0,0-1 1,0 0-1,0 0 1,0 1-1,0-1 1,0 0-1,0 1 1,0-1-1,-1 1 1,1-1-1,0 1 1,0-1-1,-1 1 0,2 1 1,-1-2-45,-1 1 1,0-1-1,1 1 1,-1-1-1,0 0 0,1 1 1,-1-1-1,1 0 1,-1 1-1,1-1 0,-1 0 1,1 0-1,-1 0 1,1 1-1,-1-1 1,1 0-1,-1 0 0,1 0 1,-1 0-1,1 0 1,0 0-1,-1 0 1,1 0-1,-1 0 0,1 0 1,-1 0-1,1 0 1,-1 0-1,1-1 0,-1 1 1,1 0-1,-1 0 1,1-1-1,-1 1 1,1 0-1,-1-1 0,1 1 1,-1 0-1,0-1 1,1 1-1,-1 0 0,0-1 1,1 1-1,-1-1 1,1 0-1,0 0-275,0-1 0,1 1 0,-1 0 0,0-1 0,0 1 0,0-1 0,0 1 0,0-1 1,0 1-1,0-1 0,-1 0 0,1 1 0,-1-1 0,1 0 0,-1 0 0,1 1 0,-1-5 0,1-14-6227</inkml:trace>
</inkml:ink>
</file>

<file path=ppt/ink/ink1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1:14.512"/>
    </inkml:context>
    <inkml:brush xml:id="br0">
      <inkml:brushProperty name="width" value="0.035" units="cm"/>
      <inkml:brushProperty name="height" value="0.035" units="cm"/>
    </inkml:brush>
  </inkml:definitions>
  <inkml:trace contextRef="#ctx0" brushRef="#br0">124 29 3168,'0'0'1839,"-4"0"-1411,0-1-83,0 0-1,-1-1 0,1 1 1,0-1-1,-1 0 1,1 0-1,0 0 0,0-1 1,1 1-1,-7-7 1,8 8-235,0 3-73,-13 19 12,13-18-49,-15 17-1029,7-34 295,3 11-2369,-7 8 1533</inkml:trace>
</inkml:ink>
</file>

<file path=ppt/ink/ink1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1:24.887"/>
    </inkml:context>
    <inkml:brush xml:id="br0">
      <inkml:brushProperty name="width" value="0.035" units="cm"/>
      <inkml:brushProperty name="height" value="0.035" units="cm"/>
    </inkml:brush>
  </inkml:definitions>
  <inkml:trace contextRef="#ctx0" brushRef="#br0">0 270 7609,'19'-27'1382,"78"-100"4962,-82 111-5644,0 0-1,1 1 1,1 0 0,1 1 0,21-12 0,-35 24-622,0 0 0,0 0 0,0 0 0,0 1 0,0 0 0,0 0 0,0 0 0,1 0 0,-1 1-1,0 0 1,1 0 0,-1 0 0,0 0 0,0 1 0,1-1 0,-1 1 0,5 2 0,0 0 17,-1 0-1,0 0 1,0 1-1,-1 0 1,1 1-1,-1 0 1,11 9-1,23 25 183,0 1-1,-3 3 0,-2 1 0,55 87 0,100 215 169,-107-183-332,41 51-71,-92-164-27,3-1 1,44 47-1,-61-76-14,1-1 0,1-1 0,0 0 0,2-2 0,0-1 1,38 19-1,-43-25 3,0-2 0,1 0 1,0-1-1,0-1 0,1-1 1,-1 0-1,1-2 0,0 0 1,36-2-1,-15-5 8,0-1 0,-1-2 0,0-3 0,0 0 0,-1-3 0,-1-1 0,0-2 0,-1-1 0,47-33 0,-31 15 2,-1-3 0,-2-2 0,-1-2 1,-3-3-1,51-63 0,-65 68-88,-2 0 0,-2-3-1,30-59 1,-46 76-169,0-1 0,-2 0 0,0 0-1,-2-1 1,-2 0 0,0 0 0,1-33-1,-7 48-93,0 1 0,0 0-1,-1 0 1,-1 0 0,0 1-1,-1-1 1,-1 0 0,-6-17 0,7 24-167,0-1 1,-1 1-1,1 0 0,-1 0 1,-1 0-1,1 0 1,-1 1-1,0 0 1,0 0-1,0 0 1,-1 1-1,0-1 1,0 1-1,0 1 1,0-1-1,-12-4 1,-29-3-6651</inkml:trace>
</inkml:ink>
</file>

<file path=ppt/ink/ink1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1:25.277"/>
    </inkml:context>
    <inkml:brush xml:id="br0">
      <inkml:brushProperty name="width" value="0.035" units="cm"/>
      <inkml:brushProperty name="height" value="0.035" units="cm"/>
    </inkml:brush>
  </inkml:definitions>
  <inkml:trace contextRef="#ctx0" brushRef="#br0">1052 35 11169,'2'-31'4162,"-1"28"-1066,-6 5-2005,-7 4-784,0 0 0,0 1 0,1 0 0,0 1 0,0 1 0,1 0 0,0 0 0,-11 14 0,-71 96 808,60-74-888,-261 401-444,165-241-1215,-174 302-6535,248-388 3584,16-9-2257</inkml:trace>
</inkml:ink>
</file>

<file path=ppt/ink/ink1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1:11.168"/>
    </inkml:context>
    <inkml:brush xml:id="br0">
      <inkml:brushProperty name="width" value="0.035" units="cm"/>
      <inkml:brushProperty name="height" value="0.035" units="cm"/>
    </inkml:brush>
  </inkml:definitions>
  <inkml:trace contextRef="#ctx0" brushRef="#br0">2120 49 8721,'0'0'8297,"0"-2"-7038,1-1-995,0 0-1,-1 0 1,1 0-1,1 0 1,-1 1-1,0-1 1,1 0-1,-1 1 1,1-1-1,0 1 1,0-1-1,0 1 1,0 0-1,0 0 1,0 0-1,3-2 1,-2 3 1389,-7 2-1446,-84 38 70,-1-5 0,-162 40 0,-483 57-182,-6-37-54,538-79-643,200-15 496,-1 0 0,1 0 0,-1 0 0,0 0 0,1-1 0,-1 1 0,1-1 0,-1 1 0,1-1 0,-1 0 0,1 0 0,0 0 0,-1-1 0,-2-1 0,5 3 40,-1-1 1,1 1 0,0-1 0,-1 1 0,1-1 0,0 1-1,0 0 1,-1-1 0,1 1 0,0-1 0,0 1 0,0-1-1,-1 1 1,1-1 0,0 1 0,0-1 0,0 1 0,0-1-1,0 0 1,0 1 0,0-1 0,0 1 0,1-1 0,-1 0-1,1-1-71,-1 1-1,1 0 0,0-1 0,0 1 0,0 0 0,0-1 0,0 1 0,1 0 1,-1 0-1,0 0 0,3-2 0,8-4-1211,0 0 0,0 1 1,1 0-1,0 1 0,21-6 1,31-6-7684</inkml:trace>
</inkml:ink>
</file>

<file path=ppt/ink/ink1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1:11.605"/>
    </inkml:context>
    <inkml:brush xml:id="br0">
      <inkml:brushProperty name="width" value="0.035" units="cm"/>
      <inkml:brushProperty name="height" value="0.035" units="cm"/>
    </inkml:brush>
  </inkml:definitions>
  <inkml:trace contextRef="#ctx0" brushRef="#br0">987 60 10221,'1'-2'2438,"10"-25"1455,-10 25-2345,2-10 1035,-1-2-1441,-1 11 1277,-4 4-1919,-10 3-362,0 1 1,0 0-1,1 0 0,-1 2 1,1-1-1,1 2 1,-14 10-1,-23 13 34,-172 106-12,-51 30-1064,190-123 587,-2 0-165,-85 61 0,166-105 477,1 1 0,0 0 0,0 0 0,-1 0 0,1 0 0,0 0-1,0 0 1,0 0 0,0 0 0,0 0 0,0 0 0,1 0 0,-1 1 0,0-1 0,0 0-1,1 1 1,-1-1 0,1 0 0,0 1 0,-1-1 0,1 1 0,0-1 0,0 1 0,-1-1-1,1 1 1,1-1 0,-1 0 0,0 1 0,0-1 0,0 1 0,1-1 0,-1 1 0,1-1-1,-1 0 1,1 1 0,-1-1 0,1 0 0,1 2 0,1 1 0,0-1 0,0 0 0,0 0 0,0 0 0,1 0 0,0 0 0,-1-1 0,1 0 0,0 1 0,0-1 0,6 1 1,19 7-24,1-2 0,0-2 0,49 6 0,100-2-392,-162-10 347,679 4-4090,-231-16-4778,-296 6 1894</inkml:trace>
</inkml:ink>
</file>

<file path=ppt/ink/ink1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1:12.800"/>
    </inkml:context>
    <inkml:brush xml:id="br0">
      <inkml:brushProperty name="width" value="0.035" units="cm"/>
      <inkml:brushProperty name="height" value="0.035" units="cm"/>
    </inkml:brush>
  </inkml:definitions>
  <inkml:trace contextRef="#ctx0" brushRef="#br0">2017 9 8549,'0'0'6398,"13"-6"-3532,-3 3-1384,-9 10 723,-15 15-1124,2-13-1039,-1-1 0,0 0-1,0 0 1,0-2 0,-1 1 0,-20 5 0,1 1 4,-353 119 26,-10-32-152,138-37 44,-62 9-77,-15 4-2095,307-68 1267,-49 9-602,18-13-6648,37-4 1295</inkml:trace>
</inkml:ink>
</file>

<file path=ppt/ink/ink1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1:13.098"/>
    </inkml:context>
    <inkml:brush xml:id="br0">
      <inkml:brushProperty name="width" value="0.035" units="cm"/>
      <inkml:brushProperty name="height" value="0.035" units="cm"/>
    </inkml:brush>
  </inkml:definitions>
  <inkml:trace contextRef="#ctx0" brushRef="#br0">535 0 10365,'0'0'8165,"-3"2"-7365,-32 27 27,1 1 0,-42 49 0,-2 2-407,-97 106 68,115-119-366,38-43-75,-19 29 0,40-53-32,0 1 1,-1 0-1,1 0 1,0 1-1,0-1 0,0 0 1,1 0-1,-1 0 1,0 1-1,1-1 1,-1 0-1,1 1 1,0-1-1,0 0 1,0 1-1,0-1 0,0 0 1,1 1-1,-1-1 1,1 0-1,-1 1 1,1-1-1,0 0 1,0 0-1,2 4 1,-1-4 0,0 1 0,0-1 1,0 0-1,0 1 1,0-1-1,1 0 0,-1 0 1,1 0-1,0-1 1,-1 1-1,1-1 1,0 1-1,0-1 0,0 0 1,0 0-1,0 0 1,4 0-1,21 3 26,1-2 0,-1-2-1,43-3 1,90-20-119,-131 18 43,594-110-2488,-208 29-7050,-275 57 962</inkml:trace>
</inkml:ink>
</file>

<file path=ppt/ink/ink1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1:34.326"/>
    </inkml:context>
    <inkml:brush xml:id="br0">
      <inkml:brushProperty name="width" value="0.035" units="cm"/>
      <inkml:brushProperty name="height" value="0.035" units="cm"/>
    </inkml:brush>
  </inkml:definitions>
  <inkml:trace contextRef="#ctx0" brushRef="#br0">7143 43 7085,'-15'-8'2196,"-17"0"9397,13 7-11216,12 0 228,1 1 0,-1-1 0,1-1 0,0 1 0,-9-4 0,-9-2 421,-9 3 301,-67 0 0,63 4-1092,-600 9 996,475-4-1134,-1801 96 131,586-23-226,-663-13-24,1735-68-98,166 1-181,117 2 192,-72-5-557,84 4 416,1 0 1,-1-1-1,0-1 1,1 0-1,-1 0 1,-16-9-1,25 11 189,0 1 0,0-1 1,0 1-1,0-1 0,1 0 0,-1 1 0,0-1 0,1 0 0,-1 0 0,0 1 0,1-1 1,-1 0-1,1 0 0,-1 0 0,1 0 0,0 0 0,-1 0 0,1 0 0,0 0 1,0 0-1,-1 0 0,1 0 0,0 0 0,0 0 0,0 0 0,0 0 0,0 0 0,1 0 1,-1 0-1,0 0 0,0 0 0,1 0 0,-1 0 0,0 0 0,1 0 0,-1 0 0,1 1 1,-1-1-1,1 0 0,0 0 0,-1 0 0,2 0 0,2-5-321,1 1 0,-1 0 0,1 0 0,11-8 0,4 1-1470,1 0 1,0 2-1,0 0 0,33-9 0,-54 19 1775,93-32-10464</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45.067"/>
    </inkml:context>
    <inkml:brush xml:id="br0">
      <inkml:brushProperty name="width" value="0.035" units="cm"/>
      <inkml:brushProperty name="height" value="0.035" units="cm"/>
    </inkml:brush>
  </inkml:definitions>
  <inkml:trace contextRef="#ctx0" brushRef="#br0">35 341 11137,'-25'3'2460,"15"-9"-272,20-20-135,22-11-197,15 14-348,10 3-372,26-3-224,19 0-568,12-2-492,10-7-656,12 1-868,7-3-764,3-1-3093,13 7-4492</inkml:trace>
</inkml:ink>
</file>

<file path=ppt/ink/ink1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1:34.810"/>
    </inkml:context>
    <inkml:brush xml:id="br0">
      <inkml:brushProperty name="width" value="0.035" units="cm"/>
      <inkml:brushProperty name="height" value="0.035" units="cm"/>
    </inkml:brush>
  </inkml:definitions>
  <inkml:trace contextRef="#ctx0" brushRef="#br0">8129 25 11957,'-22'-11'4476,"20"9"-4256,0 1 0,0-1 1,-1 1-1,1 0 0,-1 0 0,1 0 0,0 0 0,-1 0 0,0 0 0,1 1 0,-1-1 0,1 1 0,-5-1 0,-79 6 1034,-88 15 0,126-14-1066,-777 135 758,335-51-813,-1728 236 65,199-197 255,318-110-409,1345-18-1454,209-1-2208,143 0 2290,4-4 772,1 1 1,-1-1 0,1 1 0,0-1 0,0 1 0,0-1-1,1 1 1,-1 0 0,1 0 0,-1 0 0,1 0 0,0 0 0,1 0-1,2-3 1,19-14-5761</inkml:trace>
</inkml:ink>
</file>

<file path=ppt/ink/ink1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1:35.210"/>
    </inkml:context>
    <inkml:brush xml:id="br0">
      <inkml:brushProperty name="width" value="0.035" units="cm"/>
      <inkml:brushProperty name="height" value="0.035" units="cm"/>
    </inkml:brush>
  </inkml:definitions>
  <inkml:trace contextRef="#ctx0" brushRef="#br0">4823 21 9037,'-3'-8'1339,"6"8"-550,4 8 8897,-10-10-8872,-2-1-661,-1 0 0,0 1 0,0 0-1,0 0 1,0 0 0,0 0 0,0 1 0,-1 0-1,1 0 1,0 1 0,-1 0 0,1 0-1,-11 2 1,-11-1 89,-434 34 799,320-20-1006,-568 35-825,-5-25 65,663-24 692,-1693-15-2621,1445 4 1008,36 1-1561,88 5-2020,40 2-2629</inkml:trace>
</inkml:ink>
</file>

<file path=ppt/ink/ink1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1:25.623"/>
    </inkml:context>
    <inkml:brush xml:id="br0">
      <inkml:brushProperty name="width" value="0.035" units="cm"/>
      <inkml:brushProperty name="height" value="0.035" units="cm"/>
    </inkml:brush>
  </inkml:definitions>
  <inkml:trace contextRef="#ctx0" brushRef="#br0">0 340 12045,'35'-80'1768,"-16"46"-276,-3 3-363,0 5-233,6 0-248,1 3-416,2 0-460,7 1-576,3-1-545,0-6-527,0 12-2148,6 11-2921</inkml:trace>
</inkml:ink>
</file>

<file path=ppt/ink/ink1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1:25.780"/>
    </inkml:context>
    <inkml:brush xml:id="br0">
      <inkml:brushProperty name="width" value="0.035" units="cm"/>
      <inkml:brushProperty name="height" value="0.035" units="cm"/>
    </inkml:brush>
  </inkml:definitions>
  <inkml:trace contextRef="#ctx0" brushRef="#br0">0 346 11517,'54'-37'1928,"-19"6"-168,-6 8-283,2 3-293,-2 0-292,9-9-344,3 4-524,10-4-692,-3-2-892,-4-6-817,7 2-1867,3 7-3253</inkml:trace>
</inkml:ink>
</file>

<file path=ppt/ink/ink1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1:26.270"/>
    </inkml:context>
    <inkml:brush xml:id="br0">
      <inkml:brushProperty name="width" value="0.035" units="cm"/>
      <inkml:brushProperty name="height" value="0.035" units="cm"/>
    </inkml:brush>
  </inkml:definitions>
  <inkml:trace contextRef="#ctx0" brushRef="#br0">170 18 11305,'0'0'4282,"-7"-11"-1046,7 11-3077,-1-1 1,1 1 0,0 0 0,-1-1 0,1 1 0,0-1 0,-1 1 0,1 0 0,0-1 0,-1 1 0,1 0 0,0-1 0,-1 1 0,1 0 0,-1-1 0,1 1 0,-1 0 0,1 0 0,-1 0 0,1 0 0,-1-1 0,1 1 0,-1 0 0,1 0 0,-1 0 0,1 0 0,-1 0 0,0 0 0,-7 6 112,-1 0 0,1 0 0,0 1 0,1 0 0,0 0 0,0 0-1,1 1 1,-1 0 0,2 1 0,-1 0 0,1-1 0,0 2 0,1-1 0,0 0 0,-3 14 0,4-13-188,-8 26 61,2 0 1,1 0-1,1 0 1,3 1 0,1 0-1,1 43 1,9 79-1576,10 39-2322,-8-108-107,-3 5-4110,-5-49-953</inkml:trace>
</inkml:ink>
</file>

<file path=ppt/ink/ink1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1:26.476"/>
    </inkml:context>
    <inkml:brush xml:id="br0">
      <inkml:brushProperty name="width" value="0.035" units="cm"/>
      <inkml:brushProperty name="height" value="0.035" units="cm"/>
    </inkml:brush>
  </inkml:definitions>
  <inkml:trace contextRef="#ctx0" brushRef="#br0">565 50 7609,'-1'-1'151,"0"1"1,0-1-1,0 0 1,0 1-1,0-1 1,0 0-1,0 0 1,1 1-1,-1-1 1,0 0-1,0 0 1,1 0-1,-1 0 1,0 0-1,1 0 1,-1 0-1,1 0 1,-1 0-1,1 0 1,0 0-1,0 0 1,-1-1-1,1 1 1,0 0-1,0 0 1,0 0-1,0 0 1,0-1-1,0 1 1,0 0 0,1 0-1,-1 0 1,0 0-1,1 0 1,-1 0-1,1 0 1,-1-1-1,1 1 1,-1 0-1,2 0 1,-21-7 2887,14 8-2855,1 0 0,0 0-1,0 0 1,0 1 0,-1-1-1,1 1 1,0 0 0,0 0 0,0 0-1,0 1 1,0-1 0,-6 5-1,-48 31 750,43-27-635,-15 12-75,0 2 0,2 0 0,1 2 0,1 1 1,1 1-1,2 1 0,-21 33 0,16-17-1412,-26 58 0,-11 55-7009,42-87-506</inkml:trace>
</inkml:ink>
</file>

<file path=ppt/ink/ink1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1:26.694"/>
    </inkml:context>
    <inkml:brush xml:id="br0">
      <inkml:brushProperty name="width" value="0.035" units="cm"/>
      <inkml:brushProperty name="height" value="0.035" units="cm"/>
    </inkml:brush>
  </inkml:definitions>
  <inkml:trace contextRef="#ctx0" brushRef="#br0">1 98 12625,'28'-43'2148,"-2"26"-299,-1 3-233,-12 11-388,12-9-276,17 4-200,-4 14-136,3 5-248,3 3-292,7 6-704,3 3-484,-3 6-680,-10-4-629,4 13-2351,-1 7-3749</inkml:trace>
</inkml:ink>
</file>

<file path=ppt/ink/ink1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1:26.835"/>
    </inkml:context>
    <inkml:brush xml:id="br0">
      <inkml:brushProperty name="width" value="0.035" units="cm"/>
      <inkml:brushProperty name="height" value="0.035" units="cm"/>
    </inkml:brush>
  </inkml:definitions>
  <inkml:trace contextRef="#ctx0" brushRef="#br0">0 1 120</inkml:trace>
</inkml:ink>
</file>

<file path=ppt/ink/ink1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1:31.556"/>
    </inkml:context>
    <inkml:brush xml:id="br0">
      <inkml:brushProperty name="width" value="0.035" units="cm"/>
      <inkml:brushProperty name="height" value="0.035" units="cm"/>
    </inkml:brush>
  </inkml:definitions>
  <inkml:trace contextRef="#ctx0" brushRef="#br0">351 1175 10957,'0'-3'626,"-1"0"0,1-1 0,-1 1-1,0 0 1,0 0 0,0 0 0,0 0 0,-1 0 0,-1-4 0,1 5 498,-9-27 1134,10 27-2167,1 0-1,0 0 1,0 0 0,0-1 0,0 1-1,0 0 1,0 0 0,1 0 0,-1 0-1,1 0 1,-1-1 0,1 1 0,2-3-1,0-4 119,10-62 280,-2 0 0,-4-1-1,-2 0 1,-4 0 0,-3 0 0,-3 0 0,-3 0 0,-23-91 0,26 143-475,-4-25 62,-2 0 0,-2 1 0,-35-79-1,46 118-73,-1 1-1,1-1 1,-1 0-1,0 1 1,0 0-1,-1 0 0,1 0 1,-8-6-1,9 9-1,1 0 0,-1 0 0,0 0 0,0 0 0,1 1 0,-1-1 0,0 1 0,0-1 0,0 1 0,0 0-1,0 0 1,0-1 0,1 1 0,-1 1 0,0-1 0,0 0 0,0 0 0,0 1 0,0-1 0,0 1 0,1-1 0,-1 1 0,0 0-1,0 0 1,1 0 0,-1 0 0,-2 2 0,-2 3 7,1-1 0,-1 1 1,1 1-1,0-1 0,1 1 0,-1 0 0,1 0 0,1 0 0,-6 14 0,-9 26 15,1 1-1,2 1 1,3 0-1,-10 80 0,12-27 0,3 130 0,10-141-59,18 120 1,-13-162-28,3 0 0,2-1 0,1-1 0,24 49 0,-28-74-1,1-1 1,21 29-1,74 91-290,-76-107 244,1-1-1,40 33 0,-52-50 64,0 1 0,-1 1 0,-1 0 1,-1 1-1,17 27 0,-29-40 40,-1 0 0,0 0 0,0 1 0,0 0 0,-1-1 0,0 1-1,0 0 1,-1 0 0,0 0 0,0 0 0,-1 0 0,1 0 0,-2 13 0,-1-10 2,0 0 1,-1 0-1,0 0 0,0 0 0,-1 0 1,-1-1-1,1 1 0,-10 13 0,-1-4-78,0 0 0,-1-1 0,-1-1 0,0 0 0,-1-1 0,-1-1-1,-28 17 1,32-23-134,1-1-1,-1-1 0,0 0 0,-1-1 1,-17 4-1,27-8-117,0-1-1,0 0 1,0-1 0,0 1 0,0-1 0,1 0 0,-12-2 0,15 1 22,-1 1 0,0-1 1,0 0-1,0 0 0,1-1 0,-1 1 1,0 0-1,1-1 0,0 1 1,-1-1-1,1 0 0,0 0 1,0 0-1,0 0 0,0 0 0,-2-4 1,2 4-289,0-1 0,0 0 0,1 0 0,-1 1 0,1-1 0,0 0 1,-2-6-1,3-31-6797</inkml:trace>
</inkml:ink>
</file>

<file path=ppt/ink/ink1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1:32.116"/>
    </inkml:context>
    <inkml:brush xml:id="br0">
      <inkml:brushProperty name="width" value="0.035" units="cm"/>
      <inkml:brushProperty name="height" value="0.035" units="cm"/>
    </inkml:brush>
  </inkml:definitions>
  <inkml:trace contextRef="#ctx0" brushRef="#br0">96 0 12757,'-2'2'1926,"0"-1"-1743,1 0-1,-1 0 0,1 0 1,-1 0-1,1 1 0,-1-1 1,1 0-1,0 1 0,0-1 0,0 1 1,0 0-1,0-1 0,0 1 1,0 0-1,0 0 0,1-1 1,-1 1-1,1 0 0,-1 0 1,1 0-1,0 0 0,-1 0 0,1 0 1,0-1-1,0 1 0,1 0 1,-1 0-1,1 2 0,-1 10 394,-4 48 941,-3 1-1,-18 78 1,11-66-1032,2 3-624,5 1-1,3 138 1,5-195-53,0 0 0,1 0-1,1 0 1,1 0 0,1-1 0,1 1 0,11 26-1,-16-45 158,1-1-1,0 1 0,0 0 0,0-1 0,0 1 0,0-1 0,0 0 0,0 0 0,1 0 0,-1 0 0,1 0 0,0 0 0,0-1 0,-1 1 0,1-1 0,0 0 0,0 0 0,6 1 0,-3-1-6,-1 0 1,1-1-1,-1 1 0,1-1 0,0-1 0,-1 1 1,1-1-1,0 0 0,6-2 0,13-6-92,-1-2 0,46-25 0,5-4 71,0 11 218,116-30 1,17-6 20,-198 61-174,0-1 1,-1 0-1,1-1 1,-1 0-1,0-1 0,-1 0 1,0 0-1,0-1 1,0 1-1,-1-2 0,9-13 1,-14 20-15,-1 0 0,0 0 0,0-1 0,0 1-1,0 0 1,-1-1 0,1 1 0,0-1 0,-1 1 0,0-1 0,0 1 0,1-1 0,-2 1 0,1-1 0,0 1 0,0-1 0,-1 1 0,-1-5 0,1 2-22,-2 1 1,1-1 0,0 1-1,-1-1 1,0 1 0,0 0-1,0 0 1,-7-6 0,-6-3-92,0 0 1,0 1-1,-29-15 1,43 25 115,-12-5-10,9 5 2,-1-1-1,1 0 1,0-1-1,0 1 1,-5-6-1,9 8 7,0 0-1,0 0 0,0 0 0,0 0 0,0 0 1,0-1-1,1 1 0,-1 0 0,0-1 1,1 1-1,-1 0 0,1-1 0,0 1 0,-1-1 1,1 1-1,0-1 0,0 1 0,0-1 1,0 1-1,0-1 0,0 1 0,0 0 0,1-1 1,-1 1-1,0-1 0,2-2 0,6-9-54,0 0 1,1 1-1,0 0 0,1 0 0,1 1 0,-1 0 0,21-15 0,-14 11-20,62-50-27,2 2-1,100-56 1,-176 116 177,0 0-1,0 1 1,1-1 0,-1 1 0,1 0 0,-1 0-1,1 1 1,0 0 0,0 0 0,0 0 0,9 0-1,-12 1-24,1 1-1,0-1 1,-1 1-1,1 0 1,-1 0-1,1 0 1,-1 1-1,1-1 1,-1 1-1,0 0 1,0-1-1,0 2 1,0-1-1,0 0 1,0 1-1,0-1 1,-1 1-1,0 0 1,4 5-1,3 8 49,-1 0-1,-1 1 0,-1 0 0,0 0 1,-1 0-1,-1 1 0,3 28 0,0-8-3,60 247-3542,-1-102-7208,-53-157 5325</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48.993"/>
    </inkml:context>
    <inkml:brush xml:id="br0">
      <inkml:brushProperty name="width" value="0.035" units="cm"/>
      <inkml:brushProperty name="height" value="0.035" units="cm"/>
    </inkml:brush>
  </inkml:definitions>
  <inkml:trace contextRef="#ctx0" brushRef="#br0">0 372 6765,'0'-1'70,"0"0"1,0 1-1,0-1 1,0 0-1,0 1 1,1-1-1,-1 1 1,0-1-1,0 0 1,1 1-1,-1-1 1,0 1 0,1-1-1,-1 1 1,0-1-1,1 1 1,-1-1-1,1 1 1,-1-1-1,1 1 1,-1-1-1,1 1 1,-1 0-1,1-1 1,-1 1 0,1 0-1,-1-1 1,1 1-1,0 0 1,-1 0-1,1 0 1,0 0-1,-1 0 1,1 0-1,0-1 1,-1 1-1,1 1 1,-1-1-1,1 0 1,0 0 0,-1 0-1,1 0 1,0 0-1,0 1 1,1-1 47,1 0 0,-1 1 0,1-1 1,-1 0-1,0-1 0,1 1 0,-1 0 1,0-1-1,1 1 0,-1-1 0,4-2 1,592-303 5488,-581 296-5540,-6 4 169,0-1 0,1 2 0,0 0 0,13-5 0,-23 10-168,0-1 0,0 0 0,0 1 0,0-1 0,1 1 0,-1 0 0,0 0 0,0 0 0,0 0 0,1 0 0,-1 0 0,0 1 0,0-1 0,0 1 0,0-1 0,1 1 0,-1 0 0,0 0 0,0 0 0,0 0 0,-1 0 0,1 0 0,0 0 0,0 1 0,-1-1 0,1 1 0,-1-1 0,1 1 0,-1 0 0,2 2 0,12 26 521,-2 0 0,-1 0 1,-2 1-1,9 39 0,3 12 427,-20-75-952,71 210 1559,-54-169-1532,1-2 0,41 66 0,-32-65-836,-8-10-281,34 42 0,-46-67-253,1-1 1,18 15-1,-21-20 23,0-1 0,1 0 0,0 0 0,0 0-1,9 3 1,17 4-7832</inkml:trace>
</inkml:ink>
</file>

<file path=ppt/ink/ink1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1:32.354"/>
    </inkml:context>
    <inkml:brush xml:id="br0">
      <inkml:brushProperty name="width" value="0.035" units="cm"/>
      <inkml:brushProperty name="height" value="0.035" units="cm"/>
    </inkml:brush>
  </inkml:definitions>
  <inkml:trace contextRef="#ctx0" brushRef="#br0">40 503 6517,'-4'-11'162,"-4"-7"486,2 0 0,0-1-1,1 1 1,1-1-1,-2-27 1,6 30-232,0-1 0,1 1 1,0-1-1,2 1 0,0 0 0,1 0 0,0 0 1,1 0-1,1 1 0,0 0 0,2 0 1,9-16-1,-10 21-286,0 0 0,1 0-1,0 1 1,0 0 0,1 0 0,1 1 0,-1 0 0,1 0 0,1 1 0,-1 1 0,1 0 0,0 0 0,1 1 0,-1 0-1,1 1 1,19-4 0,-23 7-85,1-1 0,0 2 0,-1-1 0,1 1 0,0 0 0,-1 1 0,1 0 0,15 4 1,-21-4-32,0 0 1,0 0-1,0 0 1,0 1 0,0-1-1,0 1 1,0-1 0,-1 1-1,1 0 1,0 0-1,-1 0 1,0 0 0,0 1-1,1-1 1,-1 1 0,-1-1-1,1 1 1,0 0-1,-1-1 1,1 1 0,-1 0-1,0 0 1,0 0 0,0 0-1,0 1 1,0 4-1,0-1-1,-1 0 0,-1-1 0,1 1 0,-1 0 0,0-1-1,-1 1 1,1-1 0,-1 1 0,-1-1 0,1 0 0,-4 7 0,-1-2-11,0 1 1,-1-1 0,0-1 0,-18 20 0,-2-5-89,-1-1-1,-51 32 1,66-46 30,-6 3-396,-38 19 0,32-18-1042,23-13-14,6-21-10440</inkml:trace>
</inkml:ink>
</file>

<file path=ppt/ink/ink1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1:32.619"/>
    </inkml:context>
    <inkml:brush xml:id="br0">
      <inkml:brushProperty name="width" value="0.035" units="cm"/>
      <inkml:brushProperty name="height" value="0.035" units="cm"/>
    </inkml:brush>
  </inkml:definitions>
  <inkml:trace contextRef="#ctx0" brushRef="#br0">0 0 7113,'0'0'7992</inkml:trace>
</inkml:ink>
</file>

<file path=ppt/ink/ink1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1:37.928"/>
    </inkml:context>
    <inkml:brush xml:id="br0">
      <inkml:brushProperty name="width" value="0.035" units="cm"/>
      <inkml:brushProperty name="height" value="0.035" units="cm"/>
    </inkml:brush>
  </inkml:definitions>
  <inkml:trace contextRef="#ctx0" brushRef="#br0">0 579 11889,'11'-2'560,"0"0"-1,-1-1 0,1 0 1,-1-1-1,0 0 1,0 0-1,0-1 1,0 0-1,14-11 1,39-25 1703,127-87 720,-143 93-2506,79-76 1,-113 95-363,1-1 0,17-29 0,-18 25-3,-11 18-95,-1 0 0,1 0 0,-1-1 0,0 1 0,0-1 0,-1 1 1,1 0-1,-1-1 0,1 1 0,-1-1 0,0 1 0,0-1 1,-1 1-1,1-1 0,-1 1 0,0-1 0,0 1 0,0-1 0,-3-4 1,2 2 12,2 4-11,-1 0 0,0 1-1,0-1 1,0 0 0,0 1 0,-1-1 0,1 0-1,0 1 1,-1-1 0,1 1 0,-1 0 0,1 0-1,-1-1 1,0 1 0,0 0 0,1 0 0,-3 0-1,-34-9 365,26 9-274,0 1 1,-1 1 0,1 0-1,0 0 1,-1 1 0,1 1-1,0 0 1,0 0 0,1 1-1,-1 1 1,1 0-1,0 1 1,0 0 0,1 0-1,-1 1 1,1 1 0,-9 9-1,0 0 75,1 1 0,1 0 0,1 2 0,0 0-1,2 1 1,0 0 0,-16 34 0,23-40-111,1 1 0,1 0 0,0 0 0,1 0 0,0 1 0,2-1 0,0 1 0,0 0 0,2 22 0,1-31-68,-1-1 0,1 1 0,0-1 0,1 0 0,0 1 0,0-1 0,1 0 0,-1 0 0,2 0 0,-1 0 0,1-1 0,0 1 0,0-1 0,0 0 0,1 0 1,0-1-1,0 0 0,1 1 0,0-1 0,0-1 0,0 1 0,0-1 0,8 3 0,5 1-285,0-1 0,0-1 1,1-1-1,-1-1 0,1 0 0,1-2 1,37 1-1,-12-4-999,0-2 1,64-14-1,-45 3-1500,91-32 0,-14-9-4453,-64 23-451</inkml:trace>
</inkml:ink>
</file>

<file path=ppt/ink/ink1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1:38.053"/>
    </inkml:context>
    <inkml:brush xml:id="br0">
      <inkml:brushProperty name="width" value="0.035" units="cm"/>
      <inkml:brushProperty name="height" value="0.035" units="cm"/>
    </inkml:brush>
  </inkml:definitions>
  <inkml:trace contextRef="#ctx0" brushRef="#br0">1 1 12377,'25'14'7709,"-9"-2"-6161,3 5-324,-9 3-188,5 20-212,1-6-308,-3 3-792,-3 3-472,2 3-924,-2-3-856,-7 3-3413,-3 5-5144</inkml:trace>
</inkml:ink>
</file>

<file path=ppt/ink/ink1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1:38.228"/>
    </inkml:context>
    <inkml:brush xml:id="br0">
      <inkml:brushProperty name="width" value="0.035" units="cm"/>
      <inkml:brushProperty name="height" value="0.035" units="cm"/>
    </inkml:brush>
  </inkml:definitions>
  <inkml:trace contextRef="#ctx0" brushRef="#br0">16 38 11789,'-16'-26'3076,"35"20"-1936,-3 1-323,-6 16-389,12 18-632,25 91-3893,-34-63 329,-3 0-2429</inkml:trace>
</inkml:ink>
</file>

<file path=ppt/ink/ink1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1:38.447"/>
    </inkml:context>
    <inkml:brush xml:id="br0">
      <inkml:brushProperty name="width" value="0.035" units="cm"/>
      <inkml:brushProperty name="height" value="0.035" units="cm"/>
    </inkml:brush>
  </inkml:definitions>
  <inkml:trace contextRef="#ctx0" brushRef="#br0">1 416 10677,'12'-46'2425,"3"1"1,2 1-1,1 1 1,3 0-1,36-56 1,-51 91-2177,1 0 0,-1 0 1,2 1-1,-1 0 0,1 1 1,0-1-1,0 1 0,1 1 1,0 0-1,0 0 0,0 0 1,0 1-1,1 1 0,0 0 1,17-4-1,-21 6-196,1 1 1,-1-1-1,0 1 1,1 0-1,-1 1 1,0-1-1,1 1 0,-1 1 1,0-1-1,0 1 1,0 0-1,0 0 1,0 1-1,0 0 0,0 0 1,-1 0-1,0 1 1,0-1-1,0 1 0,0 1 1,0-1-1,-1 1 1,1-1-1,-1 1 1,-1 1-1,5 5 0,-3 0-66,0 1-1,0 0 1,-1-1-1,0 1 1,-1 1-1,-1-1 0,0 0 1,0 1-1,-1-1 1,-1 1-1,0 0 1,-1-1-1,-4 22 0,-1 1-440,-2-1-1,-1 0 0,-24 55 0,16-54-554,-1 0 1,-2-2 0,-1 0-1,-1-1 1,-2-2-1,-33 34 1,18-31-2364,15-15-2118,10-8-4257</inkml:trace>
</inkml:ink>
</file>

<file path=ppt/ink/ink1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0:59.666"/>
    </inkml:context>
    <inkml:brush xml:id="br0">
      <inkml:brushProperty name="width" value="0.035" units="cm"/>
      <inkml:brushProperty name="height" value="0.035" units="cm"/>
    </inkml:brush>
  </inkml:definitions>
  <inkml:trace contextRef="#ctx0" brushRef="#br0">1 995 4124,'31'-8'2386,"-27"7"-374,-4 0-1612,0-1 1,1 1-1,-1 0 0,1-1 1,-1 1-1,1 0 0,0-1 1,-1 1-1,1 0 0,0 0 0,0-1 1,0 1-1,0 0 0,0 0 1,0 0-1,0 0 0,1 1 0,1-2 1,12-8 3012,-8 7-4644,-5 2 1405,1 2 30,13 5 143,-2-2 1,0 2-1,20 10 1,-30-14-285,0 0 0,-1 1 0,1 0 0,-1 0 0,1 0-1,-1 0 1,0 0 0,0 1 0,0-1 0,0 1 0,-1 0 0,4 7 0,-4-4 17,0 0 1,0 1-1,-1 0 1,0-1-1,0 1 1,-1 14-1,1 2 137,32 218 974,-6-143-862,-20-77-256,0 0 0,-2 0-1,0 0 1,-1 0 0,0 27 0,-2-35 12,1 1 0,0-1 1,0 0-1,1 0 0,1 0 1,1 0-1,0-1 1,0 0-1,10 14 0,0 3 107,45 59 252,-38-53-292,-11-18-54,0 2 0,14 31 0,31 64 1120,-51-102-1010,1-1 0,1 0-1,11 15 1,11 18 265,-6-5-243,142 262 968,-156-284-1069,1-1-1,26 32 1,-8-10-2,-11-16-56,1 0-1,28 27 0,-8-9-32,12 13 30,12 15-7,46 80 187,29 34 725,38 28-202,-142-169-740,-1 1 0,37 64 0,-57-85 53,31 57 105,-42-74-189,0-1 0,15 14 0,72 94 0,48 62 0,-118-148 0,0 1 0,19 38 0,-32-55 0,1 1 0,0-1 0,1-1 0,0 0 0,1 0 0,0 0 0,15 11 0,-10-8 0,0 0 0,16 20 0,-18-21 0,0-1 0,0 1 0,1-2 0,0 0 0,28 14 0,-10-5 0,29 19 0,1-3 0,2-2 0,111 39 0,-121-58 0,0-3 0,0-2 0,1-2 0,105-3 0,60-14 0,-91 2 0,-101 6 0,1-2 0,-1 0 0,1-2 0,-1 0 0,-1-2 0,0-1 0,0-1 0,-1-2 0,0 0 0,-2-2 0,44-33 0,-3 1 0,-33 26 0,42-39 0,67-79 0,64-59 0,30 3 0,-187 158 0,-1-2 0,-2-2 0,-2-2 0,-2-1 0,37-53 0,9-48 0,-15 23 0,5 8 0,5 3 0,138-146 0,-187 223 0,-2-2 0,46-71 0,33-85 0,13-12 0,-85 147 0,26-50 0,10-35 0,114-244 0,-103 135 0,-66 188 0,3 1 0,-9 31 0,10-47 0,19-70 0,-16 64 0,-14 52 0,1 1 0,20-38 0,11-27 0,-27 62 0,0 1 0,2 1 0,25-33 0,-21 31 0,2-5 0,-3-1 0,-1 0 0,-2-2 0,14-46 0,-11 30 0,-15 43 0,-5 14 0,-1 0 0,1 0 0,-1 0 0,1 0 0,-1 0 0,0 0 0,1 0 0,-1 0 0,0-1 0,0 1-1,1 0 1,-1 0 0,0 0 0,0 0 0,0 0 0,-1 0 0,1-1 0,0 1 0,0 0 0,0 0 0,-1 0 0,1 0 0,-1 0 0,1 0 0,-1 0 0,1 0 0,-2-1 0,0-1-11,1 0-235,-1 1 1,1-1-1,-1 1 1,1 0-1,-1-1 1,0 1-1,0 0 1,0 0-1,0 0 0,0 0 1,0 1-1,0-1 1,-1 1-1,1-1 1,-1 1-1,1 0 1,-1 0-1,1 0 0,-1 0 1,0 0-1,-3 0 1,-4 0-1814,1 0 0,-1 0-1,0 1 1,1 1 0,-14 1 0,-27 4-9955</inkml:trace>
</inkml:ink>
</file>

<file path=ppt/ink/ink1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1:02.411"/>
    </inkml:context>
    <inkml:brush xml:id="br0">
      <inkml:brushProperty name="width" value="0.035" units="cm"/>
      <inkml:brushProperty name="height" value="0.035" units="cm"/>
    </inkml:brush>
  </inkml:definitions>
  <inkml:trace contextRef="#ctx0" brushRef="#br0">74 1587 4804,'0'0'5622,"-3"-1"-5324,-4-2 365,0 0 1,1 0-1,-1-1 1,1 0-1,-10-8 1,14 11 4,-15-25 1429,17 23-2279,-3-15 1277,4 18-1070,-1 0 0,0 0 0,0-1 0,0 1 0,0 0 0,1-1 0,-1 1 0,0 0 0,0 0 0,0-1 0,1 1 0,-1 0 0,0 0 1,0 0-1,1-1 0,-1 1 0,0 0 0,1 0 0,-1 0 0,0 0 0,0-1 0,1 1 0,-1 0 0,0 0 0,1 0 0,-1 0 0,0 0 0,1 0 1,-1 0-1,0 0 0,1 0 0,-1 0 0,0 0 0,1 0 0,-1 1 0,0-1 0,1 0 0,-1 0 0,0 0 0,1 0 0,-1 0 0,0 1 0,0-1 0,1 0 1,-1 0-1,0 0 0,0 1 0,1-1 0,-1 0 0,2 2 25,0 0 1,1-1-1,-1 1 0,0 0 1,0 0-1,-1 0 1,1 0-1,0 0 0,-1 1 1,1-1-1,-1 1 0,0-1 1,2 5-1,12 40 479,-9-25-238,73 184 856,-67-174-1024,-1 2-1,-1-1 1,5 44-1,-3-20-23,1 11 106,-6-30-134,15 48 0,1-10 49,36 97 312,-46-138-194,-2 0 0,11 52-1,-14-52 193,1 0-1,17 43 1,-12-25 296,-13-47-648,0 0 0,0 1 0,1-1 0,0 0 0,0 0 0,0 0 0,1-1 0,-1 1 0,1 0 0,1-1 0,4 6 1,7 5 53,1-1 1,0 0 0,32 20 0,-5-2-78,61 61 0,12 11 36,-51-56 29,2-3 1,3-2-1,116 53 0,-156-81-11,-1 1-1,-1 2 1,-1 0 0,-1 2-1,31 31 1,57 44 958,-10-17-495,-56-40 29,2-2-1,100 54 1,-82-62-601,1-4 0,78 19 0,-136-41 0,28 10 0,25 4 0,0-2 0,92 7 0,-75-11 0,-62-12 0,0-1 0,0-1 0,-1-1 0,0 0 0,1-2 0,-1 0 0,31-16 0,-2 2 0,31-18 0,0-2 0,91-66 0,-149 93 0,170-101 0,5-3 0,-158 92 0,-2-1 0,-1-3 0,34-36 0,9-34 0,-38 53 0,34-53 0,14-18 0,3-9 0,-24 32 0,48-75 0,-87 129 0,-2-2 0,24-50 0,31-94 0,-45 100 0,18-58 0,5-12 0,5-21 0,-45 119 0,49-108 0,4 43 0,-2 28-165,-48 68 72,34-53 0,-41 55 10,7-13-65,0-2 1,14-41-1,50-146-34,-2-7 151,-37 109 145,-19 56-160,27-59 27,-29 47-4,6-2-72,-15 37 100,-15 43-43,5-28 55,-6 22 4,4 0-14,1-2 1,-4 8-7,-1-9 1619,0 1-3099,-3 2-4944,2 10 5698,-1-1 0,1 1 0,-1-1 0,1 1-1,-1-1 1,1 1 0,0 0 0,-1 0-1,1 0 1,0 0 0,0 0 0,-1 0 0,1 0-1,0 0 1,-1 2 0,-34 29-10035</inkml:trace>
</inkml:ink>
</file>

<file path=ppt/ink/ink1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1:03.559"/>
    </inkml:context>
    <inkml:brush xml:id="br0">
      <inkml:brushProperty name="width" value="0.035" units="cm"/>
      <inkml:brushProperty name="height" value="0.035" units="cm"/>
    </inkml:brush>
  </inkml:definitions>
  <inkml:trace contextRef="#ctx0" brushRef="#br0">8 54 4868,'-8'14'1379,"17"-25"150,-3 5 1895,-7 20-2857,0-12-260,1 1 1,0-1 0,0 1 0,0-1 0,0 1 0,1-1-1,-1 1 1,0-1 0,1 1 0,0-1 0,1 3 0,-2-4-283,0-1 0,0 1 1,0 0-1,1-1 0,-1 1 0,0-1 1,1 1-1,-1-1 0,0 1 0,1-1 1,-1 1-1,0-1 0,1 1 1,-1-1-1,1 0 0,-1 1 0,1-1 1,-1 0-1,1 1 0,-1-1 0,1 0 1,-1 0-1,1 1 0,-1-1 1,1 0-1,0 0 0,-1 0 0,1 0 1,-1 0-1,1 0 0,0 0 0,-1 0 1,1 0-1,-1 0 0,1 0 1,0 0-1,-1 0 0,1-1 0,-1 1 1,1 0-1,-1 0 0,1-1 0,-1 1 1,1 0-1,-1-1 0,1 1 1,-1 0-1,1-1 0,-1 1 0,1-1 1,0 0-48,50-18 964,-64-13-1024,-3 24-59,7 4 171,12 13-61,-1-6 17,0-1 1,0 1 0,0-1 0,0 0-1,0 0 1,1 0 0,-1 0 0,1-1 0,0 1-1,-1 0 1,1-1 0,0 0 0,0 0-1,0 0 1,0 0 0,0 0 0,0 0 0,0-1-1,5 1 1,11 3 48,-17-6-19,0 1-1,0-1 1,0 1-1,0-1 1,0 0-1,-1 1 1,1-1-1,-1 0 1,1 0-1,-1 0 1,0-1-1,1-1 1,1-25 80,-2 26-76,-4 2 66,-20-10-62,22 10-25,0 1-1,0 0 1,0 0-1,1 0 1,-1 0 0,0 0-1,0 1 1,0-1-1,0 0 1,1 0-1,-1 1 1,0-1-1,0 0 1,1 1-1,-1-1 1,0 0-1,0 1 1,1-1 0,-1 1-1,0 0 1,-1 1 2,-11 8-7,19 0 50,0-4 51,-5-6-46,0 0 0,1-1 0,-1 1 0,0 0 0,0-1 1,1 0-1,-1 1 0,0-1 0,0 0 0,0 0 1,0 1-1,0-1 0,0 0 0,0 0 0,0 0 0,0 0 1,0 0-1,-1 0 0,2-3 0,-14-12-1038,10 15 323,-1-1-1,1 1 1,-1-1 0,1 1 0,-1 0-1,1 0 1,-1 0 0,0 1 0,0-1-1,1 1 1,-1-1 0,-4 1-1,2-1 116</inkml:trace>
</inkml:ink>
</file>

<file path=ppt/ink/ink1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1:05.684"/>
    </inkml:context>
    <inkml:brush xml:id="br0">
      <inkml:brushProperty name="width" value="0.035" units="cm"/>
      <inkml:brushProperty name="height" value="0.035" units="cm"/>
    </inkml:brush>
  </inkml:definitions>
  <inkml:trace contextRef="#ctx0" brushRef="#br0">140 60 6837,'0'-2'219,"0"1"0,0 0 0,0 0 0,0 0 0,0 0 0,0 0 0,0 0 0,0-1 0,0 1 0,1 0 0,-1 0 1,0 0-1,1 0 0,-1 0 0,1 0 0,0 0 0,-1 0 0,1 0 0,0 0 0,-1 1 0,1-1 0,0 0 0,0 0 0,0 0 0,-1 1 1,1-1-1,0 1 0,0-1 0,0 1 0,0-1 0,0 1 0,0-1 0,2 1 0,3-3-603,-3 1 2422,1-15-625,-2 10 980,-12 8-1391,5 3-977,0-1 0,0 1 0,0-1 1,0 2-1,1-1 0,-1 0 0,1 1 1,1 0-1,-1 0 0,1 0 1,-4 6-1,-20 26 57,22-33-75,-4 5-25,1-1 0,0 1 0,0 0 0,1 0 0,0 1 1,0 0-1,1 1 0,1-1 0,-7 18 0,11-25 20,6-4-62,11-2 75,-13 3-12,1 0 0,-1-1 0,0 1 1,1-1-1,-1 0 0,0 0 0,0 0 0,1 0 0,-1-1 0,0 1 0,0-1 1,-1 0-1,1 0 0,4-4 0,20-17-47,-13 11-41,0-1-1,-1-1 0,14-17 0,-25 29-543</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49.336"/>
    </inkml:context>
    <inkml:brush xml:id="br0">
      <inkml:brushProperty name="width" value="0.035" units="cm"/>
      <inkml:brushProperty name="height" value="0.035" units="cm"/>
    </inkml:brush>
  </inkml:definitions>
  <inkml:trace contextRef="#ctx0" brushRef="#br0">0 586 9077,'6'-11'267,"-2"3"-35,0 0 1,1 1-1,-1 0 1,1 0 0,1 1-1,-1-1 1,1 1 0,0 0-1,0 1 1,1-1-1,10-5 1,70-41 1710,2 4 0,181-68 0,-259 112-1823,0 1 0,0 0 0,1 0 0,-1 1 0,1 1-1,-1 0 1,1 1 0,18 1 0,-24 0-32,0 0 0,0 1 1,0-1-1,-1 1 0,1 1 0,0-1 1,-1 1-1,0 0 0,0 0 1,1 0-1,-2 1 0,1 0 0,0 0 1,-1 0-1,0 0 0,0 1 0,0 0 1,4 6-1,5 11 209,-1 1 0,9 26-1,-11-25-96,2 0-1,14 24 0,-22-41-169,1 0 1,0-1-1,0 0 1,1 0-1,0 0 1,0 0-1,0-1 0,0 0 1,1-1-1,14 8 1,-4-5-11,0-1 0,0-1 0,1 0 0,-1-1 1,1-1-1,0-1 0,0-1 0,0 0 0,0-1 1,0-1-1,0-1 0,0 0 0,-1-2 0,34-10 1,-31 8-17,-1-1 1,0-1 0,-1-1-1,0-1 1,-1 0 0,0-1 0,0-1-1,-1-1 1,-1 0 0,0-1-1,0 0 1,-2-2 0,13-17-1,-21 26-6,-1 0 0,0-1 0,0 0 0,0 0 0,-1 0 0,0 0 0,-1 0 0,0 0 0,0-1 0,-1 1 0,0-1 0,0 1 0,-1-1 0,0 1 0,-1-1 0,0 0 0,0 1 0,-1-1 0,0 1 0,0 0 0,-1 0 0,-5-10 0,2 6-1,0 0 1,-2 0 0,1 1 0,-1 0-1,-1 1 1,0 0 0,0 0 0,-1 1 0,-1 0-1,1 1 1,-1 0 0,-1 1 0,-18-10-1,-1 3 12,0 2 0,-1 0 0,0 3 0,-47-9-1,55 14-508,0 1-1,-1 1 0,1 1 0,0 2 0,0 0 0,-43 8 0,19 8-7295,26-8-795</inkml:trace>
</inkml:ink>
</file>

<file path=ppt/ink/ink1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1:07.104"/>
    </inkml:context>
    <inkml:brush xml:id="br0">
      <inkml:brushProperty name="width" value="0.035" units="cm"/>
      <inkml:brushProperty name="height" value="0.035" units="cm"/>
    </inkml:brush>
  </inkml:definitions>
  <inkml:trace contextRef="#ctx0" brushRef="#br0">104 101 3556,'1'1'50,"0"-1"0,0 1 0,0-1 1,1 0-1,-1 0 0,0 1 0,0-1 0,0 0 0,0 0 0,0 0 0,1 0 0,-1-1 0,0 1 0,0 0 0,0 0 0,0-1 0,0 1 0,1-1 0,-1 1 0,1-1 0,-2-1 51,1 1 0,0-1 0,-1 1-1,1-1 1,-1 0 0,0 0-1,1 1 1,-1-1 0,0 0-1,0 1 1,0-1 0,0-2 0,0 1 1277,-3 2-1012,-23-7 1692,22 8-1769,4 0-330,-2 0 151,0 0 0,1 0 0,-1 0 0,0 0 0,1 0 0,-1-1 1,0 1-1,1 0 0,-1-1 0,1 1 0,-1-1 0,0 0 0,1 1 1,-1-1-1,1 0 0,0 0 0,-1 0 0,1 0 0,0 0 0,-1 0 1,1-1-1,0 1 0,0 0 0,0-1 0,0 1 0,0 0 0,1-1 1,-1 1-1,0-1 0,1 1 0,-1-1 0,0-3 0,0 3 738,1 2-838,-1 0 1,1-1 0,-1 1-1,1 0 1,-1-1 0,1 1-1,-1 0 1,1-1 0,-1 1-1,1 0 1,0-1 0,-1 1-1,1-1 1,0 1 0,-1-1-1,1 1 1,0-1 0,0 1 0,-1-1-1,1 1 1,0-2 0,-1 2 30,1-1 0,0 0 0,-1 0 0,1 0 0,-1 0 1,1 1-1,-1-1 0,1 0 0,-1 0 0,1 1 0,-1-1 0,0 0 1,1 1-1,-1-1 0,0 1 0,0-1 0,0 1 0,1-1 1,-2 1-1,-10-4-117,-1 1 1960,13 3-1861,-1 0-1,1 0 0,0 1 1,0-1-1,-1 0 1,1 0-1,0 0 0,0 1 1,0-1-1,-1 0 0,1 0 1,0 1-1,0-1 1,0 0-1,0 0 0,0 1 1,-1-1-1,1 0 0,0 1 1,0-1-1,0 0 1,0 0-1,0 1 0,0-1 1,0 0-1,0 1 0,0-1 1,0 0-1,0 1 1,0-1-1,0 0 0,1 0 1,-1 1-1,0-1 0,0 0 1,0 0-1,0 1 1,0-1-1,1 0 0,-1 0 1,0 1-1,1 3-23,-1 1-1,1-1 1,-1 0 0,0 1-1,-1-1 1,1 0 0,-3 9-1,3-11 19,0 0 105,-3 22 185,0 63 557,5 0 1,12 87-1,-1 56-202,-12-186-604,-4 118 94,0-40-62,-1-26-51,2 50 94,37 311 521,0-219 181,-28-194-579,-6-28-132,2-1 0,8 27 0,-4-21-84,-4-9-4,1-1 1,0 0 0,1 0 0,0-1-1,1 1 1,7 10 0,-6-12-31,-1 0 1,-1 1-1,0 0 0,0 0 1,-1 0-1,0 0 0,-1 1 0,0-1 1,0 1-1,-1 0 0,-1 0 1,0 0-1,0 0 0,-1 0 1,-1 0-1,0 0 0,0 0 1,-4 12-1,-10 43 7,14-63-73,2-8-3416,8-46-918,-5 10-1594,1-5-2074</inkml:trace>
</inkml:ink>
</file>

<file path=ppt/ink/ink1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1:08.572"/>
    </inkml:context>
    <inkml:brush xml:id="br0">
      <inkml:brushProperty name="width" value="0.035" units="cm"/>
      <inkml:brushProperty name="height" value="0.035" units="cm"/>
    </inkml:brush>
  </inkml:definitions>
  <inkml:trace contextRef="#ctx0" brushRef="#br0">187 60 3596,'0'0'3052,"-2"-2"-2709,-7-5 113,-1 0 1,0 1 0,-11-5 0,-13-9 900,32 19-888,-3-1-79,1 1 1,0 0 0,0 0 0,0 1 0,-1-1-1,-4 1 1,0 2 130,7-2-453,0 1 0,0-1 1,0 0-1,0 1 0,1-1 0,-1 1 0,0 0 0,0-1 0,0 1 0,1 0 0,-4 2 0,1 5 113,-1 1 0,2 0 0,-1-1 0,1 1 0,0 1 0,1-1-1,0 0 1,1 1 0,0-1 0,0 1 0,1-1 0,1 16 0,3 15 351,16 65 1,-14-77-285,42 303 1501,-29 6-591,7-119-314,-12-120-634,3 14 77,4 0 0,37 111 1,18 102-63,-68-283-205,-2 0 0,-2 0 1,-2 66-1,-10-20 60,-19 86 0,20-134 33,3-20-5,-2 8 174,2-1 0,1 1 0,1 1 0,2 29 0,-3 93 1759,0-16-677,5-33-151,26 187 1,-23-254-998,4 73 492,-9-105-679,1 0-81,1 28-71,-2-28-79,1 0-748,1 25-1367,-2-24 712</inkml:trace>
</inkml:ink>
</file>

<file path=ppt/ink/ink1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1:10.015"/>
    </inkml:context>
    <inkml:brush xml:id="br0">
      <inkml:brushProperty name="width" value="0.035" units="cm"/>
      <inkml:brushProperty name="height" value="0.035" units="cm"/>
    </inkml:brush>
  </inkml:definitions>
  <inkml:trace contextRef="#ctx0" brushRef="#br0">93 23 4512,'-11'-9'845,"18"5"-223,-6 4-517,0 0 1,0 0-1,0-1 0,0 1 0,0 0 1,0-1-1,0 1 0,0-1 0,7-6 8963,-18 16-8553,9-9-457,0 0 1,0 1 0,0-1 0,0 1-1,0 0 1,0-1 0,0 1 0,0 0-1,1 0 1,-1-1 0,0 1 0,0 0-1,1 0 1,-1 0 0,0 0 0,1 0 0,-2 2-1,13 126 1481,-3-53-1158,-6-2 38,-3-1-1,-3 0 0,-16 81 0,18-145-383,-12 118 551,2 145 0,28 129-109,7-52-331,-13-44 19,-8-151-41,-11 155 382,-1-55-269,1-79-107,6-124-95,-24 118 191,6-50 98,16-85-193,-1 10 243,1-1 0,2 80-1,11 45 805,16 166 473,-15-218-1394,-5 0 0,-6 0 0,-18 142 0,15-179 349,7 115-1,0-150-310,-1-2-100,8 106 283,-5-88-302,-4 83 0,-2-56-246,2-82-19,-1 2-92,1 0 1,1-1 0,-1 1 0,1-1 0,3 13-1,-3-17-29,0 1 0,1-1 0,-1 0 0,0 0 0,1 1 0,-1-1 0,1 0 0,0 0 0,0-1 0,-1 1 0,1 0-1,0-1 1,1 1 0,-1-1 0,0 1 0,0-1 0,1 0 0,-1 0 0,4 1 0,0 0-506,-1 1 0,1-1 0,-1 1 0,0 0 0,8 7 0,-7-6-1186,-1 1 0,0 0 0,-1 0 0,1 0 0,3 7 0,2 2-6340</inkml:trace>
</inkml:ink>
</file>

<file path=ppt/ink/ink1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1:39.411"/>
    </inkml:context>
    <inkml:brush xml:id="br0">
      <inkml:brushProperty name="width" value="0.035" units="cm"/>
      <inkml:brushProperty name="height" value="0.035" units="cm"/>
    </inkml:brush>
  </inkml:definitions>
  <inkml:trace contextRef="#ctx0" brushRef="#br0">350 898 12973,'-19'-10'2058,"19"10"-1916,0-1 0,-1 0 0,1 0 1,-1 0-1,1 1 0,0-1 0,0 0 0,0 0 1,-1 0-1,1 0 0,0 0 0,0 1 0,0-1 1,0 0-1,0 0 0,0 0 0,1 0 0,-1 0 1,0 0-1,0 1 0,1-1 0,0-2 137,-1 2-79,0-1 1,1 0-1,-1 0 0,0 1 1,0-1-1,-1 0 1,1 1-1,0-1 1,0 0-1,-1 0 0,1 1 1,-1-1-1,0 1 1,1-1-1,-1 0 1,0 1-1,0 0 0,0-1 1,0 1-1,-2-3 1,1 4-144,1 1 0,0-1 1,-1 0-1,1 0 1,0 1-1,-1-1 0,1 1 1,0 0-1,-1-1 0,1 1 1,0 0-1,0 0 0,0-1 1,-2 3-1,0-1 55,-9 7-11,1 0 0,0 0-1,1 1 1,0 0-1,0 1 1,-12 19 0,-46 82-461,42-66-17,-46 91-1344,63-118 1256,1 2-1,1-1 1,1 1 0,-6 41-1,11-59 397,1-1 1,-1 1-1,1-1 1,0 0-1,0 1 0,0-1 1,0 1-1,1-1 0,-1 0 1,1 1-1,-1-1 0,1 1 1,0-1-1,0 0 0,0 0 1,0 0-1,0 1 0,0-1 1,1 0-1,-1 0 0,1-1 1,-1 1-1,1 0 0,0 0 1,0-1-1,0 1 0,0-1 1,0 0-1,0 1 0,2 0 1,0-1 17,0 0 0,0 0 0,0 0-1,0-1 1,0 0 0,0 0 0,0 0 0,0 0 0,0 0 0,0-1 0,0 0 0,0 0 0,0 0 0,-1 0 0,1-1 0,0 1 0,5-4 0,10-6 79,-1-1 0,0-1 1,0 0-1,-1-2 0,-1 0 1,-1-1-1,25-31 1,-21 20 182,-1-1-1,-2-1 1,0 0 0,17-50 0,-8-1 208,-3-2 1,-4 0-1,9-101 0,-5-151 410,-23 266-363,-3 0 1,-25-126 0,28 194-443,0 1 0,0-1-1,1 0 1,-1 0 0,0 1 0,0-1 0,0 1 0,1-1 0,-1 1 0,0-1 0,0 1 0,1-1 0,-1 1 0,0 0 0,1-1-1,-1 1 1,0 1 0,-1 2 2,-1 0 0,1 0 0,0 0 1,0 0-1,0 1 0,1-1 0,0 1 0,-1 0 0,2-1 0,-2 9 0,2 54 122,1-39-82,3 86 55,6-1-1,4 0 1,30 117 0,-39-208-90,5 23-121,3 1 1,1-1-1,34 71 0,-43-104 35,1-1 0,1-1-1,0 1 1,1-1 0,0 0 0,0-1-1,1 1 1,0-2 0,1 1 0,0-2-1,0 1 1,1-1 0,-1-1 0,2 0-1,-1 0 1,1-1 0,-1 0 0,22 4-1,-17-6 7,1-1 0,-1-1 0,1 0-1,-1-1 1,25-3 0,-29 1 28,-1 0 0,1-1-1,-1 0 1,0-1 0,15-6 0,127-66-159,-126 61 213,-1-2 0,-1-1 1,0 0-1,-2-2 0,0-1 1,25-30-1,-27 28 10,18-22 117,-2-2-1,-2-2 1,-3 0 0,47-97 0,-71 130-86,-1-1 0,0 0 1,6-26-1,-13 41-58,0 0 0,1-1 0,-1 1 0,0 0 0,0-1 0,0 1 0,0 0 0,0-1 0,-1 1 0,1 0 0,-1-1 0,0 1 0,1 0 0,-1 0 0,0 0 0,-3-4 0,4 4-8,-1 1 1,0 0-1,0 1 0,0-1 0,0 0 1,0 0-1,0 0 0,0 0 0,0 1 1,-1-1-1,1 1 0,0-1 0,0 1 1,-1-1-1,1 1 0,0-1 0,0 1 1,-1 0-1,1 0 0,0 0 0,-1 0 1,1 0-1,0 0 0,-1 0 0,1 0 1,0 1-1,-3 0 0,-7 3 18,0 1-1,1 1 0,0 0 1,0 0-1,0 1 1,1 1-1,0-1 0,0 1 1,1 1-1,0 0 1,0 0-1,1 0 1,0 1-1,1 0 0,-9 19 1,11-20-16,-1 1 1,2 0 0,-1 0-1,2 0 1,-1 0-1,1 1 1,1-1-1,-1 13 1,2-17-7,0 0 1,1 0-1,0 0 1,0 0-1,0 0 0,0 0 1,1-1-1,0 1 1,1 0-1,-1-1 1,1 0-1,0 1 0,0-1 1,6 7-1,-3-8-46,-1 1-1,0-2 1,1 1 0,0-1-1,0 0 1,0 0 0,0 0-1,0-1 1,1 0-1,-1-1 1,1 1 0,-1-1-1,1 0 1,0-1-1,10 0 1,11 0-362,0-1 0,0-1 0,0-2 0,0-1 0,-1-1 0,0-1 0,0-1 1,0-2-1,31-16 0,-40 17 150,0-1 0,-1-1 0,0 0 0,-1-1 0,-1 0 0,0-2 0,0 0 0,-2 0 0,0-2 0,0 1 0,-1-1 0,-1-1 0,16-35 0,-1-13 1221,-4-2 0,19-93 0,-28 58 1535,-6 35-1017,-7 64 69,0 6-1362,-14 62 169,-28 85 0,38-134-325,-8 43-355,12-58 310,0 0 1,-1 0-1,1 0 1,0 0 0,0 0-1,0-1 1,0 1 0,0 0-1,1 0 1,-1 0 0,0 0-1,0-1 1,1 1-1,-1 0 1,0 0 0,1 0-1,-1-1 1,1 1 0,-1 0-1,1 0 1,-1-1 0,1 1-1,-1-1 1,1 1-1,0 0 1,-1-1 0,1 1-1,0-1 1,-1 1 0,1-1-1,0 0 1,1 1 0,22 1-134,-13-5 69,0 0 0,0-1-1,0 0 1,-1-1 0,1-1 0,16-11-1,56-48-373,-49 36 105,-28 24 260,20-16-1180,51-32 0,-74 51 511,-17 1-4120,1-2 2789,-1 0-1,-15-5 0,26 7 1257</inkml:trace>
</inkml:ink>
</file>

<file path=ppt/ink/ink1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1:39.727"/>
    </inkml:context>
    <inkml:brush xml:id="br0">
      <inkml:brushProperty name="width" value="0.035" units="cm"/>
      <inkml:brushProperty name="height" value="0.035" units="cm"/>
    </inkml:brush>
  </inkml:definitions>
  <inkml:trace contextRef="#ctx0" brushRef="#br0">209 63 9961,'0'-33'1876,"0"26"3409,1 7-5173,-1-1 0,0 0 1,0 0-1,0 1 0,0-1 1,0 0-1,0 0 0,0 1 1,0-1-1,0 0 0,0 0 1,0 1-1,0-1 0,-1 0 1,1 1-1,0-1 0,-1 0 1,1 1-1,0-1 0,-1 0 1,1 1-1,-1-1 1,1 0-1,-1 1 0,1-1 1,-1 1-1,1-1 0,-1 1 1,0 0-1,1-1 0,-1 1 1,0-1-1,1 1 0,-1 0 1,0 0-1,0-1 0,1 1 1,-1 0-1,0 0 0,0 0 1,1 0-1,-1 0 0,0 0 1,0 0-1,1 0 0,-1 0 1,0 0-1,0 0 1,1 1-1,-1-1 0,0 0 1,0 1-1,-3 1 163,0-1 0,0 2-1,0-1 1,0 0 0,0 1 0,1-1 0,-1 1 0,-3 5 0,-10 11 177,1 2 1,0 0-1,2 0 1,1 2-1,0 0 1,-12 33-1,18-39-351,1 2-1,0-1 1,2 0-1,0 1 1,2 0 0,0 0-1,0 0 1,2 0-1,3 30 1,-1-34-59,0-1 0,1 0 1,1 0-1,0 0 0,1-1 1,13 27-1,-14-34-85,0 0-1,0 0 0,1 0 1,0 0-1,0-1 1,1 0-1,-1 0 1,1 0-1,0-1 0,1 1 1,-1-2-1,1 1 1,-1-1-1,1 0 1,12 4-1,3-2-357,0-1 1,0 0-1,1-2 0,-1 0 1,1-2-1,-1 0 0,1-2 1,35-6-1,181-54-4380,-182 45 3284,155-48-6980,-94 31 500</inkml:trace>
</inkml:ink>
</file>

<file path=ppt/ink/ink1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1:40.133"/>
    </inkml:context>
    <inkml:brush xml:id="br0">
      <inkml:brushProperty name="width" value="0.035" units="cm"/>
      <inkml:brushProperty name="height" value="0.035" units="cm"/>
    </inkml:brush>
  </inkml:definitions>
  <inkml:trace contextRef="#ctx0" brushRef="#br0">64 201 8385,'-7'-2'1435,"0"0"1,-1 1 0,1 0-1,0 1 1,-1-1 0,-8 2-1,13-18 1718,3 15-3026,0 0 0,0 1 1,0-1-1,0 0 1,1 0-1,-1 1 0,1-1 1,-1 0-1,1 0 0,0 1 1,-1-1-1,1 1 1,0-1-1,0 1 0,0-1 1,0 1-1,0 0 1,1-1-1,-1 1 0,0 0 1,0 0-1,1 0 0,-1 0 1,1 0-1,-1 0 1,1 0-1,0 0 0,-1 1 1,1-1-1,0 1 1,-1-1-1,1 1 0,3-1 1,3 0 98,1-1 0,-1 2 0,1-1 0,-1 1 0,1 0 0,10 3 0,5 1-37,0 2 1,-1 1-1,0 1 1,0 1-1,-1 1 1,42 26-1,-35-18-288,0 3 0,-2 0 0,0 2 0,32 35 0,-52-50-42,0 0 1,-1 1 0,0 0-1,0 0 1,-1 0 0,0 1 0,0 0-1,-1 0 1,-1 0 0,0 1-1,0-1 1,-1 1 0,1 12 0,-3-16 75,0-1 1,0 1 0,0 0 0,-1-1 0,0 1 0,0-1-1,-1 1 1,0-1 0,0 1 0,-1-1 0,1 0-1,-1 0 1,-1 0 0,1-1 0,-1 1 0,0-1-1,0 0 1,-1 0 0,1 0 0,-1 0 0,0-1 0,-10 7-1,-15 6-149,19-14 194,0-5 60,-16-4 130,26 6-161,0-1-1,1 1 1,-1-1-1,0 0 1,1 1 0,-1-1-1,0 0 1,1 0 0,-1 1-1,1-1 1,-1 0 0,1 0-1,-1 0 1,1 0-1,0 1 1,-1-1 0,1 0-1,0 0 1,0 0 0,-1 0-1,1 0 1,0 0-1,0 0 1,0 0 0,0 0-1,1 0 1,-1 0 0,0-1-1,4-12-3,-1 1 1,2-1-1,0 1 0,0 0 0,1 0 0,1 1 0,0 0 0,16-21 1,82-85-1401,-91 103 1096,215-212-6760,-168 167 2515,13-12-4338</inkml:trace>
</inkml:ink>
</file>

<file path=ppt/ink/ink1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1:40.662"/>
    </inkml:context>
    <inkml:brush xml:id="br0">
      <inkml:brushProperty name="width" value="0.035" units="cm"/>
      <inkml:brushProperty name="height" value="0.035" units="cm"/>
    </inkml:brush>
  </inkml:definitions>
  <inkml:trace contextRef="#ctx0" brushRef="#br0">66 416 5781,'40'55'4971,"-39"-55"-4829,0 1 0,0-1 0,1 1 0,-1-1 1,0 1-1,0-1 0,1 0 0,-1 0 0,0 1 1,0-1-1,1 0 0,-1 0 0,0 0 0,1-1 0,-1 1 1,2 0-1,1-1 260,8 1 155,0-1 0,-1-1 0,1 0 0,0 0 0,-1-2 0,0 1 0,1-1 0,-1-1 0,-1 0 0,1 0 1,-1-1-1,0 0 0,12-10 0,-16 11-454,-1 0 0,1 0 0,-1-1 0,0 1 1,0-1-1,0 0 0,-1-1 0,0 1 0,6-13 0,-9 14-77,1 1-1,-1 0 0,0-1 1,0 1-1,-1-1 0,1 1 1,-1-1-1,0 1 0,0-1 1,-1 1-1,1-1 0,-1 1 1,0-1-1,0 1 0,0-1 1,-1 1-1,-2-6 0,3 8-26,-1-1-1,1 1 1,-1-1-1,1 1 1,-1 0-1,0 0 0,0-1 1,0 1-1,0 1 1,0-1-1,0 0 0,-1 0 1,1 1-1,-1-1 1,1 1-1,-1 0 1,-4-2-1,1 2-12,1 0 0,-1 0 0,1 0 0,-1 1 1,1 0-1,-1 0 0,1 1 0,-11 1 0,-2 3-99,0 0 0,0 1-1,1 1 1,-30 16 0,34-15-60,-1 1 0,1 0 1,0 1-1,1 0 0,0 2 0,1-1 1,-16 21-1,25-30 129,0 0-1,1 1 1,-1-1-1,1 1 1,-1-1 0,1 1-1,0 0 1,0 0 0,0 0-1,1-1 1,-1 1 0,1 0-1,-1 0 1,1 0 0,0 0-1,0 0 1,0 0 0,1 0-1,-1 0 1,1 0 0,-1 0-1,1 0 1,0-1-1,0 1 1,0 0 0,3 3-1,-2-2 5,0-1-1,1 1 0,-1-1 0,1 0 1,0 0-1,0 0 0,0-1 0,0 1 0,1-1 1,-1 0-1,1 0 0,0 0 0,-1 0 1,1 0-1,0-1 0,0 0 0,7 2 0,11-1-24,0 0 0,0-1-1,0-1 1,0-2 0,-1 0-1,1-1 1,21-6-1,-10 0 261,0-2-1,0-1 1,52-28-1,-72 33-88,0-1-1,0 0 1,-1-2-1,0 1 1,-1-1-1,0-1 1,15-18-1,-21 24-86,1-1-1,0 1 1,0 0-1,1 1 1,-1-1 0,1 1-1,0 1 1,10-5-1,2-1 9,-3 1-21,20-11 172,0-1 0,56-41 0,-88 57-91,0-1 0,0 1 1,0-1-1,-1 1 1,0-1-1,0 0 0,0 0 1,0-1-1,-1 1 1,0-1-1,0 1 0,-1-1 1,1 1-1,-1-1 1,0 0-1,-1 0 0,0 0 1,1 1-1,-2-1 1,-1-11-1,2 16-55,-1-1 1,1 1-1,0 0 0,-1 0 1,1-1-1,0 1 0,0 0 1,0-1-1,0 1 0,0 0 1,0-1-1,0 1 0,1 0 1,-1 0-1,0-1 0,1 1 1,-1 0-1,1 0 0,-1 0 1,2-3-1,-1 4-8,0 0-1,-1 0 1,1 0-1,0-1 1,0 1-1,0 0 1,0 0-1,-1 0 1,1 0-1,0 1 1,0-1-1,0 0 1,-1 0-1,1 0 1,0 1-1,0-1 1,0 0-1,-1 1 1,1-1-1,0 0 1,-1 1-1,1-1 1,0 2-1,10 5 135,-1 1-1,16 18 0,-23-23-182,10 11-3,0 0 0,-2 1 0,1 0-1,-2 1 1,0 0 0,12 28 0,-19-37-86,-1 0 0,1 1-1,-2-1 1,1 1 0,-1-1 0,0 1 0,0 0 0,-1 10 0,-1-13-48,1-1 0,-1 1-1,0 0 1,-1-1 0,1 1 0,-1-1 0,0 1 0,0-1 0,0 0 0,0 1-1,-1-1 1,0-1 0,0 1 0,-5 5 0,-2 0-827,-1 0 0,0-1 0,-1 0 0,0-1 0,-19 9 0,-1 1-2745,-19 13-4140</inkml:trace>
</inkml:ink>
</file>

<file path=ppt/ink/ink1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1:42.135"/>
    </inkml:context>
    <inkml:brush xml:id="br0">
      <inkml:brushProperty name="width" value="0.035" units="cm"/>
      <inkml:brushProperty name="height" value="0.035" units="cm"/>
    </inkml:brush>
  </inkml:definitions>
  <inkml:trace contextRef="#ctx0" brushRef="#br0">26 0 13117,'-26'29'4041,"29"-12"-2325,4 0-280,-4-3-280,3 6-172,-3 3-396,1 3-516,-8 0-488,4 2-1028,4-8-1016,-1 18-3145,6-4-4596</inkml:trace>
</inkml:ink>
</file>

<file path=ppt/ink/ink1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1:42.288"/>
    </inkml:context>
    <inkml:brush xml:id="br0">
      <inkml:brushProperty name="width" value="0.035" units="cm"/>
      <inkml:brushProperty name="height" value="0.035" units="cm"/>
    </inkml:brush>
  </inkml:definitions>
  <inkml:trace contextRef="#ctx0" brushRef="#br0">0 26 11025,'7'-11'1208,"-1"-3"-688,0 31-10289</inkml:trace>
</inkml:ink>
</file>

<file path=ppt/ink/ink1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1:42.899"/>
    </inkml:context>
    <inkml:brush xml:id="br0">
      <inkml:brushProperty name="width" value="0.035" units="cm"/>
      <inkml:brushProperty name="height" value="0.035" units="cm"/>
    </inkml:brush>
  </inkml:definitions>
  <inkml:trace contextRef="#ctx0" brushRef="#br0">1 632 12601,'3'-7'837,"1"1"0,0 0 0,0 0 0,0 0 0,1 0 1,-1 1-1,1-1 0,12-8 0,-15 12-693,0 1 9,1-1 0,-1 0 0,1 1 0,-1 0 0,1 0 0,0 0 0,0 0 0,-1 0 0,1 0 0,0 1-1,0-1 1,0 1 0,0 0 0,5 0 0,39 6 158,-35-4-259,39 7-55,-43-6-32,0-1 0,1-1 1,-1 1-1,0-1 0,1-1 1,-1 1-1,1-2 0,-1 1 1,0-1-1,1 0 0,-1-1 1,0 0-1,15-5 0,-11 1 31,0-1 0,0 0 0,13-12 0,-15 12 29,0 0-1,0 0 0,0 1 0,1 0 1,13-5-1,-16 9-10,4-3 22,0 1 0,0 0 0,22-3 0,20 3 10,6-1-291,108-23-1,-157 26 279,0-2 0,0 1 1,-1-2-1,1 1 0,-1-1 0,0-1 1,-1 0-1,1 0 0,-1-1 0,0 0 0,-1 0 1,0-1-1,0 0 0,-1-1 0,1 0 0,-2 0 1,0 0-1,0-1 0,0 0 0,-1 0 1,3-11-1,-1-1 124,-1 0 0,-1 0 0,4-34-1,-8 47-122,0 0 0,-1 0-1,-1 0 1,1-1-1,-1 1 1,-1 0 0,1 0-1,-2 0 1,1 0-1,-1 1 1,-5-11 0,7 17-43,0 1 1,0-1-1,0 1 1,0 0-1,0 0 1,0-1 0,0 1-1,0 0 1,0 0-1,-1 0 1,1 0 0,0 1-1,-1-1 1,1 0-1,0 0 1,-1 1 0,1-1-1,-1 1 1,1-1-1,-1 1 1,0 0 0,-2-1-1,0 1-21,1 1 0,-1-1-1,0 1 1,0 0 0,1 0 0,-1 0 0,0 0-1,1 0 1,-6 3 0,-2 3-154,1-1-1,-1 1 1,1 1 0,0 0-1,-11 13 1,9-9-167,2 0 1,0 2-1,0-1 1,-10 21-1,18-30 288,-1 0 0,1 0 0,0 1 0,1-1 0,-1 1 0,1-1 0,0 1-1,0 0 1,0 0 0,1-1 0,0 1 0,-1 0 0,2 0 0,-1 0 0,1-1 0,-1 1 0,1 0 0,1 0 0,2 6 0,-2-8 102,0 0-1,0-1 1,1 1 0,-1-1 0,1 0 0,-1 0-1,1 0 1,0 0 0,0 0 0,0 0 0,0-1-1,0 0 1,0 1 0,1-1 0,-1 0 0,0-1-1,0 1 1,6 0 0,12 1 611,38 0 0,-49-2-479,1 0-27,-1 0-1,0 1 1,0 0-1,0 1 1,0 0 0,-1 1-1,13 4 1,-17-5-112,0 0 1,-1 1-1,1 0 0,-1 0 1,1 0-1,-1 0 0,0 1 1,0-1-1,-1 1 0,1 0 1,-1 1-1,0-1 0,0 0 0,0 1 1,3 7-1,2 10 33,-1 0 1,0 1-1,-2 0 0,-1 0 1,-1 0-1,-1 0 0,-1 36 1,-17 152-44,13-186-49,-8 55 22,-3 0 0,-38 118 1,-78 125-93,118-299 106,0 1 0,-2-2 0,-1 0 0,0 0 1,-2-2-1,0 0 0,-22 20 0,38-41-9,0 0 0,0 0 0,-1 0 0,1 0 0,0 0 0,0 0 0,-1-1 0,1 1 0,0 0 0,0-1 0,0 1 0,-1 0 0,1-1 1,0 1-1,0-1 0,0 0 0,0 1 0,0-1 0,0 0 0,0 0 0,0 0 0,0 0 0,1 0 0,-1 0 0,0 0 0,0-1 1,1-5-24,1 0 1,0 0-1,1 0 1,-1 0-1,1 0 1,1 0 0,0 0-1,-1 0 1,5-5-1,2-8-100,148-287-4561,-79 164 1281,-15 26-1419,4-5-2729</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49.558"/>
    </inkml:context>
    <inkml:brush xml:id="br0">
      <inkml:brushProperty name="width" value="0.035" units="cm"/>
      <inkml:brushProperty name="height" value="0.035" units="cm"/>
    </inkml:brush>
  </inkml:definitions>
  <inkml:trace contextRef="#ctx0" brushRef="#br0">29 464 10725,'-28'-9'2712,"31"-11"-48,3 6-207,-6-6-377,3 0-372,4-6-340,15-17-264,13 9-244,12 0-584,11 2-696,5-2-424,10-3-768,3-3-800,1 3-852,8 2-1893,10 7-4104</inkml:trace>
</inkml:ink>
</file>

<file path=ppt/ink/ink1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1:43.027"/>
    </inkml:context>
    <inkml:brush xml:id="br0">
      <inkml:brushProperty name="width" value="0.035" units="cm"/>
      <inkml:brushProperty name="height" value="0.035" units="cm"/>
    </inkml:brush>
  </inkml:definitions>
  <inkml:trace contextRef="#ctx0" brushRef="#br0">3 9 12353,'13'-8'1928,"-22"25"-144,2 0 5825,14-3-9753,-1-2-348,-3 5-13562</inkml:trace>
</inkml:ink>
</file>

<file path=ppt/ink/ink1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1:43.632"/>
    </inkml:context>
    <inkml:brush xml:id="br0">
      <inkml:brushProperty name="width" value="0.035" units="cm"/>
      <inkml:brushProperty name="height" value="0.035" units="cm"/>
    </inkml:brush>
  </inkml:definitions>
  <inkml:trace contextRef="#ctx0" brushRef="#br0">0 1878 12537,'5'2'259,"-1"0"1,1 0-1,0-1 0,0 1 1,-1-1-1,1 0 0,0 0 1,0-1-1,0 1 0,0-1 0,5-1 1,59-10 1126,-29 4-484,608-106 3339,-204 33-3558,-77 16-269,1633-316 297,1-35-449,-1637 339-242,-18 4-42,730-158 127,-12-26-278,-1049 252 133,108-28-1331,163-66-1,-282 97 1078,-1 0 1,0-1-1,1 1 0,-1-1 0,0 0 0,0 0 0,4-3 0,-7-4-2113,-13 0-1604,-29-9-5631</inkml:trace>
</inkml:ink>
</file>

<file path=ppt/ink/ink1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1:44.166"/>
    </inkml:context>
    <inkml:brush xml:id="br0">
      <inkml:brushProperty name="width" value="0.035" units="cm"/>
      <inkml:brushProperty name="height" value="0.035" units="cm"/>
    </inkml:brush>
  </inkml:definitions>
  <inkml:trace contextRef="#ctx0" brushRef="#br0">140 2695 8745,'-94'36'2370,"91"-35"-2127,0 0-1,0 0 0,0 0 1,0 1-1,1-1 1,-1 1-1,1 0 1,-1 0-1,1 0 1,0 0-1,-1 0 1,1 0-1,-3 5 1,1-2 524,2-2 1119,7-7 0,136-76 2212,88-23-2068,-179 81-1611,319-126 875,482-177 357,240-73-699,-338 136-1068,711-254-1442,-33-57-2073,-1389 554 3197,224-102-1439,-17-19-6867,-170 85-1417</inkml:trace>
</inkml:ink>
</file>

<file path=ppt/ink/ink1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1:45.868"/>
    </inkml:context>
    <inkml:brush xml:id="br0">
      <inkml:brushProperty name="width" value="0.035" units="cm"/>
      <inkml:brushProperty name="height" value="0.035" units="cm"/>
    </inkml:brush>
  </inkml:definitions>
  <inkml:trace contextRef="#ctx0" brushRef="#br0">44 70 7109,'3'-20'2242,"-3"17"-179,-2 1-100,-9-9-602,-20-22 11989,32 39-13023,0 0-1,0 1 1,0-1 0,1 0 0,0 0 0,0 0-1,4 6 1,0 3 77,1 7-230,-1 0 0,-1 1 0,-1-1 0,0 1 0,-1 39 0,-13 115 443,-6-40-2168,-8 96-5864,20-169 3028,9 107 0,6-85-7656</inkml:trace>
</inkml:ink>
</file>

<file path=ppt/ink/ink1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1:46.457"/>
    </inkml:context>
    <inkml:brush xml:id="br0">
      <inkml:brushProperty name="width" value="0.035" units="cm"/>
      <inkml:brushProperty name="height" value="0.035" units="cm"/>
    </inkml:brush>
  </inkml:definitions>
  <inkml:trace contextRef="#ctx0" brushRef="#br0">71 915 12173,'-9'-11'2640,"2"-1"0,-1 0 0,-6-16 0,13 25-773,-1 6-1678,0 0 1,-1 0 0,1 0 0,0 1 0,1-1 0,-1 0 0,-2 6-1,1 10 0,0-1-1,1 1 1,1 0 0,2 33-1,1-39-308,1 0 0,0 0 0,1 0 0,0 0-1,1-1 1,1 0 0,0 0 0,0 0 0,1-1 0,1 0-1,0 0 1,0 0 0,20 17 0,-22-23 33,1 0 0,-1 0 1,1-1-1,0 1 0,0-2 0,1 1 1,-1-1-1,1 0 0,0-1 0,0 1 1,0-2-1,0 1 0,0-1 0,0 0 1,0-1-1,17-1 0,-19 1 64,0 0 0,1-1 1,-1 0-1,0 0 0,0-1 0,1 0 0,-1 0 0,0 0 1,-1-1-1,1 1 0,0-1 0,-1-1 0,0 1 0,1-1 1,-1 0-1,-1 0 0,1-1 0,-1 1 0,0-1 0,0 0 0,0 0 1,3-6-1,-5 6 12,-1 1 1,1-1 0,-1 0-1,0 1 1,-1-1 0,1 0-1,-1 0 1,0 1 0,0-1-1,-1 0 1,1 0 0,-3-6-1,1 1 21,-1-1 0,0 1 0,-1 0 0,-7-14 0,2 9-19,0 1 0,-1 0-1,-1 1 1,0 0 0,-1 0 0,0 2 0,0-1-1,-20-12 1,-13-6 51,-61-30 1,61 35 14,40 23-51,-25-19 30,29 21-36,1-1 0,-1 1 0,1-1-1,-1 1 1,1-1 0,0 1-1,-1-1 1,1 0 0,0 1-1,-1-1 1,1 0 0,0 0-1,0 1 1,-1-1 0,1 0 0,0 1-1,0-1 1,0 0 0,0 0-1,0 1 1,0-1 0,0 0-1,0 1 1,1-1 0,-1 0-1,0 0 1,0 1 0,0-1 0,1 0-1,-1 1 1,0-1 0,1 0-1,-1 1 1,1-1 0,-1 1-1,1-1 1,-1 1 0,2-2-1,12-9-149,1-1 0,0 2 0,1 0-1,0 0 1,30-11 0,-15 5-205,76-35-755,46-26-312,-104 49 965,-1-2-1,84-68 1,-112 80 460,-1-1 1,-1-1-1,0 0 1,-1-1 0,-2-1-1,0 0 1,-1-1-1,14-33 1,-19 33 334,0 0 1,-2 0-1,9-47 0,-15 66 341,-3 5-615,1 0 0,0 0 1,-1 0-1,1 0 0,0 1 1,0-1-1,0 0 0,0 1 1,0-1-1,0 1 0,-1 2 1,0-1 38,-1 5-20,0 0 1,0 0 0,1 0-1,0 0 1,0 1-1,1-1 1,0 1-1,1-1 1,0 1-1,0-1 1,3 17-1,-1 11 146,5 751 480,-7-766-893,9 220-2000,-4-190 27,2-1 0,22 85 0,-15-92-2255,4-7-2455</inkml:trace>
</inkml:ink>
</file>

<file path=ppt/ink/ink1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1:46.704"/>
    </inkml:context>
    <inkml:brush xml:id="br0">
      <inkml:brushProperty name="width" value="0.035" units="cm"/>
      <inkml:brushProperty name="height" value="0.035" units="cm"/>
    </inkml:brush>
  </inkml:definitions>
  <inkml:trace contextRef="#ctx0" brushRef="#br0">1 87 8773,'2'-2'1984,"27"-12"1054,51-19-1,-52 23-2408,0 3 1,35-6-1,-44 10-633,1 1 1,-1 0 0,1 2-1,-1 0 1,1 2-1,-1 0 1,0 1 0,0 0-1,0 2 1,25 9-1,-40-13-17,-1 1 0,0-1 0,1 0 0,-1 1-1,0 0 1,0 0 0,0 0 0,-1 0 0,1 0 0,0 1-1,-1-1 1,1 1 0,-1 0 0,0 0 0,0 0 0,0 0-1,0 0 1,-1 0 0,3 6 0,-3-4 9,-1-1 1,1 0 0,-1 0-1,0 0 1,0 0 0,-1 1-1,1-1 1,-1 0-1,0 0 1,0 0 0,-1 0-1,1 0 1,-1 0-1,-2 5 1,-5 5-17,0 0 0,-1-1-1,0 0 1,0-1 0,-2 0 0,0-1 0,-19 15-1,-8 1-489,-1-1 0,-69 33 0,70-42-3201,-55 17 1,74-26-2169</inkml:trace>
</inkml:ink>
</file>

<file path=ppt/ink/ink1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05.940"/>
    </inkml:context>
    <inkml:brush xml:id="br0">
      <inkml:brushProperty name="width" value="0.035" units="cm"/>
      <inkml:brushProperty name="height" value="0.035" units="cm"/>
    </inkml:brush>
  </inkml:definitions>
  <inkml:trace contextRef="#ctx0" brushRef="#br0">16 41 14265,'-15'-38'8685,"14"36"-7077,4 4-124,6 5-965,0 1 0,-1 0 0,0 0 0,0 1 0,-1 0 0,9 15 0,34 67 1139,-36-64-1231,30 64-175,-3 2 0,-4 2-1,46 187 1,-17 42-252,29 119 0,-89-419 0,1 0 0,1 0 0,0-1 0,2 0 0,1 0 0,19 29 0,-25-46 0,0 1 0,0-1 0,0-1 0,1 1 0,0-1 0,0 0 0,0 0 0,1 0 0,-1-1 0,1 0 0,0 0 0,0-1 0,1 0 0,-1-1 0,1 1 0,-1-1 0,1 0 0,0-1 0,0 0 0,0 0 0,0-1 0,0 0 0,0-1 0,8-1 0,5-1 0,0-2 0,-1-1 0,1 0 0,-1-1 0,-1-2 0,1 0 0,18-12 0,9-8 0,66-55 0,-23 7-357,-4-4 0,80-99 1,133-196-1885,-290 364 1492,13-17-752,19-33 0,-19 14-2362,-20 42 2461,0-1 0,0 1 0,-1-1 1,0 1-1,0-11 0</inkml:trace>
</inkml:ink>
</file>

<file path=ppt/ink/ink1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06.158"/>
    </inkml:context>
    <inkml:brush xml:id="br0">
      <inkml:brushProperty name="width" value="0.035" units="cm"/>
      <inkml:brushProperty name="height" value="0.035" units="cm"/>
    </inkml:brush>
  </inkml:definitions>
  <inkml:trace contextRef="#ctx0" brushRef="#br0">854 9 15049,'-57'-8'3073,"29"13"-581,-17 4-328,10 2-128,4 9-144,-14 6-295,1 11-257,-4 6-248,-6 8-156,0 9-244,-3 12-500,3 14-672,10 16-892,-7 4-612,-3 8-941,-10 9-1359,10 9-2077,19-6-5804</inkml:trace>
</inkml:ink>
</file>

<file path=ppt/ink/ink1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06.443"/>
    </inkml:context>
    <inkml:brush xml:id="br0">
      <inkml:brushProperty name="width" value="0.035" units="cm"/>
      <inkml:brushProperty name="height" value="0.035" units="cm"/>
    </inkml:brush>
  </inkml:definitions>
  <inkml:trace contextRef="#ctx0" brushRef="#br0">3 166 16658,'-3'-37'2812,"19"17"-600,16-12-360,-7 18-316,0-3-336,10 2-276,4 1-231,14 3-457,11 8-900,3 0-433,-4 3-699,1 6-772,-7-1-468,-3 15-2617,-13 12-4672</inkml:trace>
</inkml:ink>
</file>

<file path=ppt/ink/ink1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06.570"/>
    </inkml:context>
    <inkml:brush xml:id="br0">
      <inkml:brushProperty name="width" value="0.035" units="cm"/>
      <inkml:brushProperty name="height" value="0.035" units="cm"/>
    </inkml:brush>
  </inkml:definitions>
  <inkml:trace contextRef="#ctx0" brushRef="#br0">1 295 14481,'9'-17'2693,"14"-9"-289,2 3-476,0 6-428,10-3-264,16-3-456,16 3-988,9-6-420,16-2-944,3-4-988,16-2-3397,7 5-5156</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49.891"/>
    </inkml:context>
    <inkml:brush xml:id="br0">
      <inkml:brushProperty name="width" value="0.035" units="cm"/>
      <inkml:brushProperty name="height" value="0.035" units="cm"/>
    </inkml:brush>
  </inkml:definitions>
  <inkml:trace contextRef="#ctx0" brushRef="#br0">1 156 8301,'9'-10'326,"0"-2"214,1 0-1,0 1 1,1 0 0,0 1-1,17-12 1,-1 4 2416,48-26-1,-73 44-2892,-1-1 0,0 0-1,0 0 1,1 1-1,-1-1 1,1 1 0,-1-1-1,0 1 1,1 0 0,-1 0-1,1-1 1,-1 1-1,1 0 1,-1 0 0,0 0-1,1 0 1,-1 1 0,1-1-1,-1 0 1,1 1 0,-1-1-1,0 1 1,1-1-1,-1 1 1,0 0 0,0-1-1,1 1 1,-1 0 0,0 0-1,0 0 1,0 0-1,0 0 1,0 0 0,0 0-1,0 0 1,0 0 0,0 1-1,-1-1 1,1 0 0,-1 0-1,1 1 1,-1-1-1,1 3 1,2 6 111,-1 0-1,0 1 1,-1-1-1,0 21 1,0-7 61,1-12-167,1 0-1,0-1 0,1 1 1,0-1-1,1 1 0,0-1 1,1 0-1,0-1 0,1 0 0,0 0 1,1 0-1,0-1 0,0 0 1,1 0-1,10 7 0,15 9-10,1-1 1,1-2-1,41 19 0,-48-27-42,0 1 0,-1 1 0,0 2 1,38 33-1,-63-48-16,1 0 0,-1 1 0,0 0 1,0-1-1,0 1 0,-1 0 0,1 1 0,-1-1 0,0 0 1,0 1-1,0-1 0,-1 1 0,0 0 0,1-1 1,-2 1-1,1 0 0,0 0 0,-1 0 0,0-1 0,0 1 1,-1 0-1,1 0 0,-1 0 0,0-1 0,-1 1 0,1 0 1,-1-1-1,1 1 0,-1-1 0,-4 6 0,-3 5 4,-1-1 0,-1 0-1,0-1 1,0-1-1,-1 1 1,-27 19-1,-242 153-177,249-166 10,20-11-2448,30-20 361,54-42-5157,-29 23-2</inkml:trace>
</inkml:ink>
</file>

<file path=ppt/ink/ink1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06.929"/>
    </inkml:context>
    <inkml:brush xml:id="br0">
      <inkml:brushProperty name="width" value="0.035" units="cm"/>
      <inkml:brushProperty name="height" value="0.035" units="cm"/>
    </inkml:brush>
  </inkml:definitions>
  <inkml:trace contextRef="#ctx0" brushRef="#br0">230 9 15349,'-2'-8'10573,"-7"24"-5128,5-4-6307,-26 119 2669,12-42-1352,-71 311-455,41-166-5824,37-180 2865,-2 22-5190,8-17-4702</inkml:trace>
</inkml:ink>
</file>

<file path=ppt/ink/ink1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07.250"/>
    </inkml:context>
    <inkml:brush xml:id="br0">
      <inkml:brushProperty name="width" value="0.035" units="cm"/>
      <inkml:brushProperty name="height" value="0.035" units="cm"/>
    </inkml:brush>
  </inkml:definitions>
  <inkml:trace contextRef="#ctx0" brushRef="#br0">3 269 12425,'-1'-1'215,"1"0"0,-1-1 0,1 1 1,0-1-1,-1 1 0,1 0 0,0-1 0,0 1 0,0-1 0,0 1 0,0-1 1,1 1-1,-1-1 0,0 1 0,1-1 0,0-1 0,0 2-54,0 0 1,1 0-1,-1 0 0,0 0 1,1 1-1,-1-1 1,1 0-1,-1 0 0,1 1 1,-1-1-1,1 1 0,1-1 1,12-3 479,190-61 2700,-118 40-2741,-1-4-1,91-43 1,-103 36 1509,-72 35-1645,-3 27 71,-2-1 1,-12 49 0,2-14-257,-7 39-16,11-65-363,2 0 0,1 0 0,2 0 0,2 1 0,2 52 0,9-5-1244,-9-79 1262,0-1 0,0 0 0,0 0 0,0 1 0,1-1 0,-1 0 0,1 0 0,-1 0 0,1 0 0,0 1 0,0-1 0,0 0 0,0 0 0,0 0 0,1-1 0,-1 1 0,0 0 0,1 0 0,0-1 0,-1 1 0,1-1 0,0 1 0,0-1 0,-1 0 0,1 0 0,0 0 0,0 0 0,0 0 0,5 1 0,1 1-330,-5-1 248,-1-1 0,1 0 0,0-1 0,0 1 1,0 0-1,-1-1 0,1 1 0,0-1 0,0 0 0,0 0 1,0 0-1,0-1 0,0 1 0,5-2 0,8-1-484,15-1-1299,37-11 0,2-9-4083,-6-4-1823</inkml:trace>
</inkml:ink>
</file>

<file path=ppt/ink/ink1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08.499"/>
    </inkml:context>
    <inkml:brush xml:id="br0">
      <inkml:brushProperty name="width" value="0.035" units="cm"/>
      <inkml:brushProperty name="height" value="0.035" units="cm"/>
    </inkml:brush>
  </inkml:definitions>
  <inkml:trace contextRef="#ctx0" brushRef="#br0">534 241 6489,'0'0'17802,"-7"-12"-15800,-2-2 1918,7 16-3686,-1 2-197,0 0 0,0-1 1,0 1-1,1 0 0,-1 1 0,1-1 0,0 0 1,1 1-1,-1-1 0,1 1 0,-1 0 1,1-1-1,1 1 0,-1 0 0,1 0 1,0-1-1,0 1 0,0 0 0,0 0 1,3 7-1,-2-6-47,0-1-1,1 1 1,0-1 0,0 1-1,0-1 1,0 0 0,1 0 0,0 0-1,0 0 1,1-1 0,-1 1 0,1-1-1,0 0 1,0 0 0,0 0-1,1-1 1,-1 1 0,1-1 0,0 0-1,0 0 1,0-1 0,0 1-1,0-1 1,1 0 0,7 1 0,1 0-44,-1-2 0,0 1 1,1-2-1,-1 0 0,0 0 1,1-1-1,-1-1 0,0 0 0,23-8 1,-14 4 13,0-1 0,-1-2 0,0 0 1,-1-1-1,27-18 0,-38 21 120,0 1 1,0-2-1,-1 0 0,0 0 0,0 0 1,-1-1-1,0 0 0,-1 0 0,0-1 1,0 0-1,-1 0 0,6-17 1,22-47 1456,-31 64-1537,-9 23 0,-12 33 0,14-29 0,-5 15 0,-10 59 0,-27 211 0,-55 257-899,79-472 699,-5-1 1,-3-1 0,-4-2 0,-58 102 0,70-146 111,-2-2-1,-2 0 1,-1-2-1,-2-2 1,-47 43 0,59-60 94,-1-1 1,0 0 0,-1-2 0,-1 0 0,0-2 0,-1 0 0,0-1 0,0-1 0,-1-2 0,0 0 0,-39 6 0,56-12 17,0-1 1,-1 1 0,1-1-1,0-1 1,-1 1 0,1-1-1,0 0 1,-12-3 0,16 3-18,-1-1 0,1 1 1,-1 0-1,1-1 1,-1 1-1,1-1 0,0 0 1,0 1-1,0-1 0,0 0 1,0-1-1,0 1 1,0 0-1,1 0 0,-1-1 1,1 1-1,0-1 0,0 1 1,0-1-1,0 0 0,0 1 1,-1-5-1,1-2-3,0-1 1,1 1-1,-1-1 0,2 1 0,-1-1 0,2 1 1,-1 0-1,1-1 0,5-12 0,5-12-57,19-38-1,-27 64 40,31-62-392,4 2 0,48-65 1,106-121-1637,-120 162 1344,423-488-4232,-443 521 4583,19-22-65,124-140-144,-21-17 2305,-160 211-413,-13 14-274,-2 13-1026,-1 0 0,1-1-1,0 1 1,0 0-1,0 0 1,-1 0-1,1-1 1,0 1-1,0 0 1,-1 0-1,1 0 1,0 0-1,0 0 1,-1-1 0,1 1-1,0 0 1,-1 0-1,1 0 1,0 0-1,0 0 1,-1 0-1,1 0 1,0 0-1,-1 0 1,1 0 0,0 0-1,0 0 1,-1 0-1,1 0 1,0 1-1,-1-1 1,1 0-1,0 0 1,0 0-1,-1 0 1,1 0 0,0 1-1,-3 0 88,1 0 1,0 1-1,0-1 0,0 1 1,0-1-1,1 1 0,-1 0 1,0 0-1,1-1 1,-1 1-1,1 0 0,0 1 1,-1-1-1,1 0 0,-1 4 1,-11 38 807,11-35-714,-55 285 3053,14-56-2953,22-145-522,-16 69-3651,-22 232 1,58-374 2874,0 1 1,1-1 0,1 1 0,1-1 0,5 27-1,-7-45 868,0-1 0,0 0 0,1 0-1,-1 1 1,0-1 0,0 0 0,1 0-1,-1 1 1,1-1 0,-1 0 0,1 0-1,-1 0 1,1 0 0,0 0 0,0 0 0,-1 0-1,1 0 1,0 0 0,0 0 0,0 0-1,0 0 1,0-1 0,0 1 0,0 0-1,0-1 1,1 1 0,-1-1 0,0 1-1,0-1 1,0 1 0,1-1 0,-1 0-1,0 0 1,0 0 0,1 0 0,-1 1-1,0-2 1,1 1 0,-1 0 0,0 0-1,0 0 1,1-1 0,-1 1 0,0 0-1,0-1 1,0 1 0,1-1 0,0-1-1,3-1-32,0 0 0,0 0-1,-1-1 1,1 0 0,-1 0-1,0 0 1,0 0 0,6-10-1,4-9 76,-2 0 0,0-1 0,-2-1 0,7-26 0,23-107 1652,-4 17 907,-18 77-791,4 2 0,39-80 0,-53 125-1339,1 0 1,1 1 0,1 0-1,0 1 1,1 0-1,0 0 1,2 2-1,-1-1 1,2 2-1,-1 0 1,2 1-1,30-18 1,-39 26-227,1 0 1,-1 0-1,1 1 1,0 0-1,0 0 1,0 1-1,0 0 1,0 1-1,15 0 0,-21 0-106,0 0 0,-1 0-1,1 0 1,0 0 0,0 0-1,0 1 1,0-1 0,0 1-1,-1 0 1,1-1 0,0 1-1,0 0 1,-1 0 0,1 0-1,-1 0 1,1 0 0,-1 0 0,1 1-1,-1-1 1,0 0 0,2 3-1,-2-2-3,0 0 0,-1 0 0,1 0 0,-1 0 0,1 0-1,-1 0 1,0 0 0,0 0 0,0 0 0,0 0 0,0 0 0,0 0-1,-1 0 1,1 0 0,-1 0 0,0 2 0,-3 5 36,0 1 0,-1-1 1,0 0-1,0 0 0,-8 8 1,3-4 8,-1-1 1,-15 14-1,18-19-23,0 1 0,1-1-1,0 1 1,0 1 0,-7 10-1,16-17-49,0-1 0,0 0 0,-1 0-1,1 0 1,0 0 0,0 0 0,0-1-1,1 1 1,-1-1 0,2 1 0,16 1-219,0 0 0,0-2 1,0 0-1,0-1 0,0-1 1,35-8-1,116-42-1285,-157 47 1402,-1 0 1,0-2 0,13-7 0,-21 11 111,-1 0 0,1 0 1,-1 0-1,0-1 0,0 0 1,-1 1-1,1-2 1,-1 1-1,0 0 0,0-1 1,4-6-1,-6 9 43,0 0 0,0 0 0,-1 1 0,1-1 0,0 0 0,-1 0 0,1 0 0,-1 0 0,0 0 0,1 0 0,-1 0 0,0 0 1,0 0-1,0 0 0,-1 0 0,1 0 0,0 0 0,-1 0 0,1 0 0,-1 1 0,-1-3 0,1 2-2,0 1 0,-1-1-1,1 1 1,0 0 0,-1 0 0,0 0 0,1 0-1,-1 0 1,1 0 0,-1 0 0,0 0 0,0 1-1,0-1 1,1 1 0,-1-1 0,0 1 0,-3 0-1,-3-1 52,0 1-1,0 0 1,-1 1-1,1 0 0,0 0 1,1 1-1,-1 0 1,-11 5-1,17-7-82,0 1 1,0 1-1,0-1 0,1 0 0,-1 0 0,0 1 0,1-1 0,-1 1 1,1-1-1,0 1 0,-1-1 0,1 1 0,0 0 0,0 0 1,0 0-1,0-1 0,1 1 0,-1 0 0,0 0 0,1 0 1,-1 1-1,1 1 0,-1 1-70,1 0 1,0 0 0,0 0-1,1 0 1,0 0-1,-1 0 1,2 0-1,1 6 1,3 2-274,0 1 0,1-1 0,0 0-1,1 0 1,1-1 0,0 0 0,0-1 0,1 0 0,1 0 0,0-1 0,0-1 0,1 0 0,0 0-1,1-1 1,-1 0 0,20 7 0,12 4-1394,1-2 1,1-3-1,87 17 0,-91-23 592,1-2-1,79 1 0,-98-8 921,1 0-1,-1-2 1,1-1-1,-1-1 1,0 0-1,34-14 1,-53 17 204,0-1 0,1 0 1,-1 0-1,-1 0 0,1 0 1,0-1-1,-1 0 1,0 1-1,0-2 0,0 1 1,0 0-1,-1-1 0,0 0 1,0 0-1,0 0 0,0 0 1,-1 0-1,0 0 1,0-1-1,0 1 0,-1-1 1,2-7-1,-1-10 133,0 0 1,-2-1-1,0 1 1,-5-29-1,2 14 136,2 27-182,-11-301 3840,12 299-3656,2-1-1,-1 1 1,1-1 0,5-14-1,-6 24-147,1-1 0,-1 1-1,1 0 1,0-1 0,0 1-1,1 0 1,-1 0 0,1 1-1,0-1 1,0 0-1,0 1 1,0 0 0,0 0-1,1 0 1,7-5 0,-10 8-85,1-1 0,-1 1 1,0-1-1,1 1 0,-1 0 1,0 0-1,1-1 0,-1 1 1,1 0-1,-1 0 0,1 1 1,-1-1-1,0 0 0,1 0 1,-1 1-1,0-1 0,1 1 1,-1-1-1,0 1 0,1-1 1,-1 1-1,0 0 0,0 0 1,0 0-1,1-1 0,-1 1 1,0 0-1,0 0 0,-1 1 1,1-1-1,0 0 0,0 0 1,0 2-1,2 1 27,0 0 0,-1 0 0,0 0-1,0 1 1,0-1 0,0 1 0,-1-1 0,0 1 0,1 7 0,-1 4 81,-1 1 1,-1-1-1,0 1 1,-1-1-1,-1 1 1,-1-1-1,0 0 0,-1-1 1,-8 18-1,-10 15 616,-42 67 0,47-85-305,-46 66 3304,64-96-3734,0 0 0,0 0 0,-1 0-1,1 0 1,0 1 0,0-1 0,0 0-1,-1 0 1,1 0 0,0 0-1,0 1 1,0-1 0,0 0 0,-1 0-1,1 0 1,0 0 0,0 1 0,0-1-1,0 0 1,0 0 0,0 1-1,0-1 1,0 0 0,0 0 0,-1 0-1,1 1 1,0-1 0,0 0 0,0 0-1,0 1 1,0-1 0,1 0-1,-1 0 1,0 1 0,0-1 0,0 0-1,0 0 1,0 0 0,0 1 0,0-1-1,0 0 1,0 0 0,1 0-1,-1 1 1,0-1 0,0 0 0,0 0-1,0 0 1,1 0 0,-1 1 0,0-1-1,0 0 1,0 0 0,1 0-1,-1 0 1,0 0 0,0 0 0,1 0-1,-1 0 1,0 0 0,0 1 0,23-9 575,35-23-65,-55 29-478,256-156-874,-12-17-3835,-29 19-5505,-97 74-291</inkml:trace>
</inkml:ink>
</file>

<file path=ppt/ink/ink1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08.890"/>
    </inkml:context>
    <inkml:brush xml:id="br0">
      <inkml:brushProperty name="width" value="0.035" units="cm"/>
      <inkml:brushProperty name="height" value="0.035" units="cm"/>
    </inkml:brush>
  </inkml:definitions>
  <inkml:trace contextRef="#ctx0" brushRef="#br0">550 129 13249,'2'-23'565,"-1"-29"2124,-1 45-1662,0 0-1,-1 0 1,0 0 0,-1 0 0,-3-11 3777,-10 28-1760,11-5-2840,1-1 1,-1 1 0,1 0 0,0 0 0,1 1-1,-1-1 1,1 1 0,0-1 0,-2 12 0,-7 61 705,6-41-701,-135 779-94,-27-139-851,25-99-7696,117-466 4455,16-40-1959,10-4-4766</inkml:trace>
</inkml:ink>
</file>

<file path=ppt/ink/ink1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09.123"/>
    </inkml:context>
    <inkml:brush xml:id="br0">
      <inkml:brushProperty name="width" value="0.035" units="cm"/>
      <inkml:brushProperty name="height" value="0.035" units="cm"/>
    </inkml:brush>
  </inkml:definitions>
  <inkml:trace contextRef="#ctx0" brushRef="#br0">184 0 14557,'0'0'7338,"2"3"-5710,2 2-1300,-1 0 0,1 0 0,0 0-1,1-1 1,-1 1 0,1-1 0,0 0 0,8 5 0,53 27 812,-28-15-657,-26-14-370,21 12 145,38 30 0,-63-43-304,-1 1-1,1 0 0,-1 0 1,0 0-1,-1 1 1,1 0-1,-2 0 1,1 1-1,-1-1 0,4 10 1,-8-12-19,1-1 0,-1 0 0,0 0-1,-1 0 1,1 0 0,-1 1 0,0-1 0,-1 0 0,1 0 0,-1 1 0,0-1 0,0 0-1,-1 0 1,1 0 0,-1 0 0,0 0 0,0-1 0,-1 1 0,0 0 0,1-1-1,-2 0 1,1 0 0,-6 6 0,-3 3-121,0-1-1,-1 0 0,-1-1 1,0 0-1,-27 14 1,-26 9-871,-2-4 1,-92 27-1,124-44 126,-20 2-3426</inkml:trace>
</inkml:ink>
</file>

<file path=ppt/ink/ink1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09.395"/>
    </inkml:context>
    <inkml:brush xml:id="br0">
      <inkml:brushProperty name="width" value="0.035" units="cm"/>
      <inkml:brushProperty name="height" value="0.035" units="cm"/>
    </inkml:brush>
  </inkml:definitions>
  <inkml:trace contextRef="#ctx0" brushRef="#br0">532 11 12469,'-42'-5'1171,"25"3"9,0 0-1,0 0 0,0 2 1,0 0-1,-25 4 1,22 0-547,1 1 1,-1 1 0,1 0 0,1 2 0,-1 0 0,1 1 0,1 1 0,0 0 0,-30 24 0,35-23-621,0 1 0,0 0 1,2 0-1,-1 1 0,2 0 0,-1 1 1,2 0-1,0 1 0,1-1 1,0 2-1,1-1 0,-7 29 0,7-18-431,-10 53-774,15-73 1084,1 1 0,0-1 1,0 1-1,0-1 0,1 0 0,0 1 1,0-1-1,1 0 0,3 12 0,-3-16 82,-1 1 0,1-1 0,0 0-1,0 1 1,-1-1 0,1 0 0,1 0 0,-1 0-1,0-1 1,0 1 0,1 0 0,-1-1 0,1 0-1,-1 1 1,1-1 0,0 0 0,-1 0 0,1-1-1,0 1 1,0 0 0,0-1 0,-1 0 0,6 0-1,6 0 112,-1 0-1,1-1 0,18-4 0,-27 4-52,100-27 1077,-80 20-862,0 1 0,0 1 0,36-4-1,-57 10-441,0 0-1,0 0 1,0 1-1,0-1 1,0 1-1,0 0 1,0 0-1,-1 1 0,1-1 1,0 1-1,-1 0 1,1 0-1,-1 0 1,1 0-1,-1 1 1,0-1-1,0 1 0,0 0 1,0 0-1,-1 0 1,1 0-1,2 5 1,26 24-3692,9-2-3585,-11-11-64</inkml:trace>
</inkml:ink>
</file>

<file path=ppt/ink/ink1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09.849"/>
    </inkml:context>
    <inkml:brush xml:id="br0">
      <inkml:brushProperty name="width" value="0.035" units="cm"/>
      <inkml:brushProperty name="height" value="0.035" units="cm"/>
    </inkml:brush>
  </inkml:definitions>
  <inkml:trace contextRef="#ctx0" brushRef="#br0">80 546 9781,'-7'-56'2244,"-1"-5"3721,7 55-5101,0 1 1,0 0-1,0-1 0,-1 1 1,0 0-1,0 0 1,0 0-1,-5-8 1,6 11-27,2 21-180,1 0-1,7 28 0,1 6-350,-9-26-287,-1-1 0,-1 1 0,-1-1 0,-1 0 0,-2 0 0,0 0 1,-2 0-1,-1-1 0,-1 0 0,-17 34 0,25-56 129,2-8-74,6-11-80,1 1 0,0 0 0,1 0-1,1 0 1,0 1 0,1 1 0,1 0 0,0 0 0,17-14 0,131-95-1604,4 11-1712,180-88 1,-220 137 1718,3 5 0,171-50 0,-284 103 1891,0 1 0,0 1 0,0 0 0,24 1 0,-46 13 1179,-9 3-779,-1-1 0,-35 21 0,-16 12 111,48-30-681,1 1 0,-27 31-1,40-42-196,1 0 0,1 1 0,0-1 0,0 1 0,0 0 0,1 0 0,0 1-1,1 0 1,0-1 0,0 1 0,-1 10 0,4-17 118,-1-1 0,1 0 0,0 0 0,0 0 0,0 1 0,0-1 0,0 0 0,1 0-1,-1 0 1,0 0 0,1 1 0,-1-1 0,0 0 0,1 0 0,-1 0 0,1 0 0,0 0 0,-1 0 0,1 0 0,0 0 0,0 0 0,-1 0 0,1 0 0,0-1 0,0 1 0,0 0 0,0 0 0,0-1-1,0 1 1,0-1 0,0 1 0,1-1 0,-1 1 0,0-1 0,0 0 0,0 0 0,0 1 0,1-1 0,-1 0 0,0 0 0,0 0 0,0 0 0,1-1 0,-1 1 0,2 0 0,10-2 1047,-1-1 1,0 1-1,21-9 1,-11 4 975,34-12 993,-40 15-3020,-15 4-36,0-1 0,0 1 0,-1 0 0,1 0 0,0-1 0,0 1 0,-1 0 0,1 0 0,0 0 0,0 0 0,0 0 0,-1 0 0,1 0 0,0 0 0,0 1 0,0-1 0,-1 0 0,1 0 0,0 1 0,0-1 0,-1 0 0,1 1 0,1 0 0,0 8 0,-2-8 0,5 20-612,-3-10-1170,1 1-1,0-1 0,1 0 0,0 0 1,1 0-1,0-1 0,0 0 1,10 13-1,11 9-11344</inkml:trace>
</inkml:ink>
</file>

<file path=ppt/ink/ink1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10.685"/>
    </inkml:context>
    <inkml:brush xml:id="br0">
      <inkml:brushProperty name="width" value="0.035" units="cm"/>
      <inkml:brushProperty name="height" value="0.035" units="cm"/>
    </inkml:brush>
  </inkml:definitions>
  <inkml:trace contextRef="#ctx0" brushRef="#br0">1 289 11197,'29'-20'3453,"-16"10"574,-1 3 5799,-12 41-8327,0-8-1550,1-1 0,1 0 0,9 38 0,-10-59-27,0 1 0,0-1-1,1 0 1,0 0 0,0 0 0,0 0 0,0 0 0,1-1-1,-1 1 1,1-1 0,0 1 0,0-1 0,1 0-1,-1 0 1,0 0 0,1-1 0,0 1 0,-1-1-1,6 2 1,-4-2 44,0-1-1,0 1 1,0-1-1,0 0 1,0-1-1,0 1 0,0-1 1,0 0-1,1-1 1,-1 1-1,0-1 1,0 0-1,0 0 1,0 0-1,0-1 1,7-3-1,37-18 101,-30 13 19,1 0 0,0 2 0,0 0 0,1 1 0,0 1-1,22-3 1,-32 10-104,1-1-1,-1 2 0,0-1 1,1 2-1,-1-1 1,0 2-1,20 8 0,-14-5-123,0-2-1,22 6 0,-9-8 78,0-1-1,1-2 0,-1-1 1,53-8-1,-53 5 97,0 1-1,1 1 1,-1 1-1,53 7 1,9 12 39,-50-8-237,1-1-1,0-3 1,0-1 0,1-3-1,46-2 1,-61-3 74,0-1 0,44-12-1,-65 14 238,0 0 0,0-1 0,0-1-1,-1 1 1,1-1 0,-1-1-1,0 1 1,-1-1 0,1 0 0,-1-1-1,0 1 1,0-1 0,9-13 0,-13 16-44,0 1 0,0-1 1,0 0-1,0 1 1,0 0-1,1-1 1,-1 1-1,1 0 1,-1 0-1,1 0 0,0 0 1,4-1-1,-4 4-71,-1 0 0,1 0 0,-1 1 0,0-1 0,0 1 0,1-1 0,-1 1 0,0 0 0,0 0 0,3 4-1,3 2 36,0-2-93,1 0 0,0 0 0,1 0 1,0-2-1,0 1 0,0-1 0,0-1 1,0 1-1,1-2 0,0 0 0,-1 0 0,1-1 1,16 1-1,17-2-329,83-11 0,-122 11 342,24-3 54,-1-2 0,0-1 0,0-1-1,-1-1 1,1-1 0,-2-2-1,0 0 1,0-2 0,-1-1 0,0-1-1,-2-1 1,0-1 0,0-1 0,-2-1-1,0-1 1,-2-1 0,0-1 0,-1 0-1,-1-1 1,14-27 0,38-60 2450,-68 107-2105,-2 8-123,-17 42-328,5-18-133,2 1 1,1 0-1,1 0 0,2 1 1,-6 53-1,12-58-1352,2 0 0,6 53 0,-4-66 439,0 0 0,1-1 0,0 1 1,1-1-1,0 0 0,1 0 0,0-1 1,9 12-1,7 10-6238</inkml:trace>
</inkml:ink>
</file>

<file path=ppt/ink/ink1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10.952"/>
    </inkml:context>
    <inkml:brush xml:id="br0">
      <inkml:brushProperty name="width" value="0.035" units="cm"/>
      <inkml:brushProperty name="height" value="0.035" units="cm"/>
    </inkml:brush>
  </inkml:definitions>
  <inkml:trace contextRef="#ctx0" brushRef="#br0">10 187 8613,'-4'-15'506,"3"10"-37,-1 0 0,1 0 0,0 0 0,1 0 0,-1-11 0,1 15-312,1-1 0,-1 0 0,1 0 0,-1 0-1,1 1 1,0-1 0,-1 0 0,1 1 0,0-1 0,0 0 0,0 1 0,1-1 0,-1 1-1,0 0 1,0-1 0,1 1 0,-1 0 0,1 0 0,2-2 0,14-8 1404,1 1 1,30-11-1,-12 5-505,-24 12-759,0 0-1,1 0 1,-1 2-1,1-1 0,0 2 1,21 0-1,35-5 690,59-7 1249,-104 11-1965,-21 2-232,-1 0 1,1-1-1,0 1 1,0 1-1,0-1 0,-1 1 1,1-1-1,0 1 0,-1 0 1,1 0-1,0 1 0,-1-1 1,0 1-1,1 0 0,-1 0 1,4 3-1,-6-4-40,-1 0-1,0-1 0,0 1 1,0 0-1,0 0 0,0 0 1,0 0-1,0 0 1,0 0-1,0-1 0,0 1 1,0 0-1,0 0 1,-1 0-1,1 0 0,0 0 1,-1-1-1,1 1 0,-1 1 1,0-1-14,-30 79-2117,30-77 1770,3 0 18,3 4 195,-4-6 109,0 1 0,0 0-1,0-1 1,0 1 0,1-1-1,-1 1 1,0-1 0,1 0-1,-1 1 1,1-1-1,-1 0 1,1 0 0,0 0-1,-1 0 1,1 0 0,0-1-1,0 1 1,0 0-1,-1-1 1,1 0 0,0 1-1,0-1 1,0 0 0,0 0-1,0 0 1,0 0-1,3 0 1,63-5-2660,1-2 1,97-25-1,-121 18-3441,-26 15 558</inkml:trace>
</inkml:ink>
</file>

<file path=ppt/ink/ink1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11.091"/>
    </inkml:context>
    <inkml:brush xml:id="br0">
      <inkml:brushProperty name="width" value="0.035" units="cm"/>
      <inkml:brushProperty name="height" value="0.035" units="cm"/>
    </inkml:brush>
  </inkml:definitions>
  <inkml:trace contextRef="#ctx0" brushRef="#br0">36 1 8929,'25'3'1752,"-34"11"-488,-1 0-468,-3 6-1260,4-3-528,-1 0-2340,1 1-1637</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50.188"/>
    </inkml:context>
    <inkml:brush xml:id="br0">
      <inkml:brushProperty name="width" value="0.035" units="cm"/>
      <inkml:brushProperty name="height" value="0.035" units="cm"/>
    </inkml:brush>
  </inkml:definitions>
  <inkml:trace contextRef="#ctx0" brushRef="#br0">150 188 6957,'0'0'5439,"0"2"-3854,0 10-906,-1 44 1518,3-1 1,12 74-1,-11-111-2079,1-1-1,1 1 0,0-1 1,1-1-1,1 1 1,1-1-1,0 0 0,1-1 1,1 0-1,0 0 0,21 22 1,-20-28-92,-1 0 0,1 0 0,1-1 0,0 0 1,0-1-1,0-1 0,1 0 0,0 0 0,0-1 1,0-1-1,1 0 0,-1-1 0,1 0 0,0-1 0,0-1 1,23 0-1,-22-2-20,1 0 0,0-1 0,-1 0 0,1-1 0,-1-1 0,0-1 0,0 0 0,-1-1 0,1 0 0,-1-1 0,0-1 0,-1 0 0,0-1-1,21-19 1,-29 24-5,0-1-1,0 0 0,-1 0 0,0 0 0,0 0 0,0-1 0,-1 0 0,1 0 0,-1 0 0,-1 0 1,1 0-1,-1 0 0,0-1 0,-1 1 0,1-1 0,-1 0 0,-1 1 0,1-1 0,-1 0 0,0 1 1,-1-1-1,1 0 0,-2 1 0,1-1 0,0 1 0,-5-12 0,2 6 1,-3-9 1,0 0 1,-1 1-1,0 0 0,-2 0 1,-1 1-1,0 1 0,-26-32 0,12 22-104,-2 1-1,-1 1 0,-1 1 0,-1 2 0,-1 1 1,-1 2-1,-1 0 0,0 3 0,-2 1 0,-71-24 1,89 36-777,0 0 0,-1 1 1,1 1-1,-1 1 0,0 0 1,1 1-1,-1 1 0,0 1 0,-22 5 1,25-5-324,6 0-317,0-1 0,0 2 0,0-1 0,0 1 0,-14 7 0</inkml:trace>
</inkml:ink>
</file>

<file path=ppt/ink/ink1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11.232"/>
    </inkml:context>
    <inkml:brush xml:id="br0">
      <inkml:brushProperty name="width" value="0.035" units="cm"/>
      <inkml:brushProperty name="height" value="0.035" units="cm"/>
    </inkml:brush>
  </inkml:definitions>
  <inkml:trace contextRef="#ctx0" brushRef="#br0">0 243 10745,'19'-28'1920,"-3"2"852,-13 9-1667,3 2-185,1-2-184,9 3-164,-4-6-112,7 3-160,13-9-8,-22 18-160,9-10-296,0 4-532,-3 3-684,-4-1-509</inkml:trace>
</inkml:ink>
</file>

<file path=ppt/ink/ink1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34.325"/>
    </inkml:context>
    <inkml:brush xml:id="br0">
      <inkml:brushProperty name="width" value="0.035" units="cm"/>
      <inkml:brushProperty name="height" value="0.035" units="cm"/>
    </inkml:brush>
  </inkml:definitions>
  <inkml:trace contextRef="#ctx0" brushRef="#br0">51 145 12801,'-22'-70'3603,"7"26"2334,14 41-5344,0 1 0,1-1 0,0 0 1,-1 1-1,1-1 0,0 1 0,0-1 0,0 0 0,1-2 0,-1 5-548,0 0-1,0 0 1,0 0 0,0 0 0,0 0-1,0 0 1,0 0 0,1 0 0,-1 0 0,0 1-1,0-1 1,0 0 0,0 0 0,0 0 0,0 0-1,0 0 1,0 0 0,0 0 0,0 0 0,0 0-1,0 0 1,1 0 0,-1 0 0,0 0 0,0 0-1,0 0 1,0 0 0,0 0 0,0 0-1,0 0 1,0 0 0,0 0 0,0 0 0,0 0-1,1 0 1,-1 0 0,0 0 0,0 0 0,0 0-1,0-1 1,0 1 0,0 0 0,0 0 0,0 0-1,0 0 1,0 0 0,0 0 0,0 0-1,0 0 1,0 0 0,0 0 0,0 0 0,0 0-1,1 0 1,-1 0 0,0-1 0,0 1 0,0 0-1,0 0 1,0 0 0,0 0 0,0 0 0,0 0-1,0 0 1,0 0 0,0 0 0,0 0-1,-1-1 1,1 1 0,5 17 1315,2 57-1360,-4 131 0,-4-113 0,-11 282 0,5-181 0,3-103 0,0-30 0,2 0 0,3 1 0,14 90 0,-12-137 0,16 70 0,-16-77 0,-1 0 0,1 0 0,0 0 0,1 0 0,0-1 0,0 1 0,0-1 0,9 10 0,-11-15 0,0 1 0,0-1 0,-1 0 0,1 0 0,0 0 0,0-1 0,0 1 0,0 0 0,0-1 0,0 1 0,0-1 0,0 0 0,0 0 0,0 1 0,0-1 0,0-1 0,0 1 0,0 0 0,1 0 0,-1-1 0,0 1 0,0-1 0,-1 0 0,1 0 0,0 0 0,0 1 0,0-2 0,2 0 0,4-3 0,-1 0 0,1 0 0,-1-1 0,0 0 0,6-7 0,84-105 0,20-21 0,-110 132 0,133-123 0,-125 118 0,-1 2 0,2-1 0,0 2 0,0 0 0,0 1 0,1 1 0,0 0 0,22-5 0,-34 11 0,-1 0 0,1 0 0,0 1 0,0-1 0,0 1 0,-1 0 0,1 0 0,0 1 0,0 0 0,0-1 0,-1 2 0,1-1 0,0 0 0,-1 1 0,1 0 0,-1 0 0,0 0 0,0 1 0,0 0 0,5 3 0,-4-1 0,-1 0 0,1 0 0,-1 1 0,0-1 0,0 1 0,-1 0 0,1 1 0,-2-1 0,1 0 0,0 1 0,-1 0 0,-1-1 0,3 12 0,-1 18 0,-1 0 0,-2 1 0,-1-1 0,-2 1 0,-13 63 0,7-48 0,-4 94 0,13-144-1,-1 17-634,1 0 0,1 0 0,1 0 0,1 0 0,5 21 0,-6-35 363,0 0-1,0 0 0,0-1 0,1 1 0,-1 0 0,1-1 0,0 1 0,0-1 0,1 0 0,-1 0 0,1 0 1,0-1-1,0 1 0,0-1 0,1 0 0,-1 0 0,1-1 0,-1 1 0,1-1 0,0 0 0,0 0 1,0-1-1,10 3 0,34 1-7153,10-6-4571</inkml:trace>
</inkml:ink>
</file>

<file path=ppt/ink/ink1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35.337"/>
    </inkml:context>
    <inkml:brush xml:id="br0">
      <inkml:brushProperty name="width" value="0.035" units="cm"/>
      <inkml:brushProperty name="height" value="0.035" units="cm"/>
    </inkml:brush>
  </inkml:definitions>
  <inkml:trace contextRef="#ctx0" brushRef="#br0">267 719 9989,'-1'-2'364,"-1"-1"0,0 0 1,1 0-1,0 0 0,0 0 1,0-1-1,0 1 0,0 0 1,0 0-1,1-1 0,0 1 0,0 0 1,0-1-1,0 1 0,0 0 1,0-1-1,1 1 0,0 0 0,0 0 1,1-4-1,-2 4 61,1 1 0,-1-1 0,0 1 0,0 0 0,-1-1 0,1 1 0,0 0 0,-1-1 0,1 1 0,-1 0 0,-2-5 0,-1-6 2710,-2-4-1573,6 17-1508,0 0 0,0 0 0,0 0 0,-1 0 0,1 0-1,0-1 1,0 1 0,0 0 0,0 0 0,0 0 0,-1 0-1,1 0 1,0 0 0,0 0 0,0 0 0,0 0 0,-1 0 0,1 0-1,0-1 1,0 1 0,0 0 0,0 0 0,-1 0 0,1 0 0,0 0-1,0 0 1,0 0 0,0 1 0,-1-1 0,1 0 0,0 0 0,0 0-1,0 0 1,0 0 0,-1 0 0,1 0 0,0 0 0,0 0-1,0 0 1,0 1 0,0-1 0,-1 0 0,-1 3 377,0 1-1,0-1 1,0 1 0,0 0 0,1-1-1,-3 9 1,-55 205-431,16-54 0,15-68 0,-45 178 0,66-235 0,1 2 0,2-1 0,2 1 0,1-1 0,6 44 0,-3-58 0,2-1 0,1 1 0,1-1 0,0-1 0,17 38 0,-19-53 0,0 0 0,0 0 0,1 0 0,1-1 0,-1 1 0,1-1 0,0 0 0,1-1 0,0 0 0,0 0 0,0 0 0,1-1 0,-1 0 0,1 0 0,0-1 0,1 0 0,-1-1 0,11 4 0,-7-5 0,-1 0 0,1-1 0,-1 0 0,0-1 0,1 0 0,-1-1 0,1 0 0,-1-1 0,1 0 0,-1-1 0,0 0 0,0 0 0,-1-2 0,1 1 0,10-7 0,2-2 0,0-1 0,0-2 0,-2 0 0,1-1 0,23-26 0,-15 10 0,-1-1 0,-2-1 0,-1-2 0,-2 0 0,-2-2 0,-1 0 0,15-43 0,-18 34 0,-2-2 0,-2 0 0,-3-1 0,-1 0 0,4-92 0,-11 44 0,-5 0 0,-26-182 0,19 232 0,-2 0 0,-2 0 0,-2 1 0,-2 1 0,-3 1 0,-1 0 0,-42-65 0,53 96 0,-1 0 0,0 1 0,-1 0 0,-1 1 0,0 1 0,-28-21 0,36 29 0,-1 1 0,1 0 0,-1 0 0,0 0 0,1 0 0,-1 1 0,0 0 0,-1 1 0,1-1 0,0 1 0,0 0 0,-1 0 0,1 1 0,-1 0 0,1 0 0,0 1 0,-1 0 0,1 0 0,0 0 0,0 1 0,0-1 0,-11 6 0,7-1 0,0 0 0,1 1 0,0 0 0,1 1 0,-1 0 0,1 0 0,1 1 0,0 0 0,0 0 0,1 0 0,0 1 0,0 0 0,1 0 0,-4 12 0,0 1 0,1 1 0,1 1 0,1-1 0,1 1 0,-2 34 0,5-25-106,3 0 1,1 0-1,1 0 1,2-1-1,1 1 1,2-1-1,1-1 0,2 1 1,1-1-1,1-1 1,2-1-1,1 0 0,1 0 1,2-2-1,1 0 1,1-2-1,1 0 1,1-1-1,2-1 0,0-2 1,1 0-1,2-2 1,0-1-1,1-1 0,0-1 1,2-2-1,41 16 1,-42-20-952,0-2 1,0-1-1,0-1 1,1-1-1,0-2 1,1-1 0,-1-1-1,0-2 1,1-1-1,57-10 1,-18-5-4823,2 1-3448</inkml:trace>
</inkml:ink>
</file>

<file path=ppt/ink/ink1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35.835"/>
    </inkml:context>
    <inkml:brush xml:id="br0">
      <inkml:brushProperty name="width" value="0.035" units="cm"/>
      <inkml:brushProperty name="height" value="0.035" units="cm"/>
    </inkml:brush>
  </inkml:definitions>
  <inkml:trace contextRef="#ctx0" brushRef="#br0">80 98 11701,'-43'-57'3869,"6"19"8308,39 38-12036,-1-1-1,1 1 0,-1 0 0,0-1 1,1 1-1,-1 0 0,1 0 1,-1 0-1,1 0 0,-1 0 1,0 0-1,1 0 0,1 1 1,0 0 118,4 0-102,0 1 1,0 0 0,0 0-1,-1 1 1,1 0 0,-1 0-1,1 1 1,-1-1 0,-1 1 0,11 9-1,3 3 242,29 35-1,-33-34-399,-2 0 0,0 1 0,-1 0 0,-1 0 0,-1 2 0,0-1-1,-2 1 1,0 1 0,-1-1 0,-1 1 0,-1 1 0,-1-1 0,-1 1 0,-1-1-1,-1 1 1,-1 0 0,0 0 0,-6 33 0,-11 11-459,-3-2 1,-2-1-1,-49 95 1,71-157 455,0-1 1,0 0-1,0 0 1,1 0 0,-1 0-1,0 0 1,0 0 0,0 0-1,0 0 1,0 0 0,0 0 0,1 0-1,-1 0 1,0 0 0,0 0-1,0 0 1,0 0 0,0 0 0,0 0-1,0 1 1,1-1 0,-1 0-1,0 0 1,0 0 0,0 0 0,0 0-1,0 0 1,0 0 0,0 0-1,0 1 1,0-1 0,0 0-1,0 0 1,0 0 0,0 0 0,0 0-1,0 0 1,0 1 0,1-1-1,-1 0 1,-1 0 0,1 0 0,0 0-1,0 0 1,0 1 0,0-1-1,0 0 1,0 0 0,0 0 0,0 0-1,0 0 1,0 1 0,20-17-62,32-34 50,-43 41-1,254-288-30,-47 47 1422,-215 249-1361,-1 0 1,1 0 0,-1 1 0,1-1 0,0 0 0,0 0 0,-1 1 0,1-1-1,0 0 1,0 1 0,0-1 0,0 1 0,0-1 0,0 1 0,0-1-1,0 1 1,0-1 0,0 1 0,0 0 0,0 0 0,0 0 0,0 0 0,0 0-1,0 0 1,0 0 0,0 0 0,0 0 0,0 0 0,0 0 0,0 1-1,0-1 1,0 0 0,0 1 0,0-1 0,0 1 0,0-1 0,0 1 0,0-1-1,1 2 1,0 0 10,-1 0-1,0 0 0,0 0 1,0 0-1,0 0 0,0 0 1,0 0-1,0 1 0,0-1 1,-1 0-1,1 1 0,-1-1 1,0 0-1,0 1 0,0-1 1,0 4-1,-6 36-27,2 1 0,2-1 0,2 1 0,7 56 0,-5-87-26,0 1 0,1-1 0,1 0 0,-1 0 1,2 0-1,0 0 0,0-1 0,1 0 0,1 0 0,0 0 0,0-1 0,1 0 1,0-1-1,0 1 0,1-2 0,1 1 0,0-1 0,0-1 0,18 11 1,-15-11-514,0-1 0,1-1 1,0 0-1,0-1 1,0-1-1,1 0 1,14 1-1,39 0-3765,-1-5-4268,-22-1-3437</inkml:trace>
</inkml:ink>
</file>

<file path=ppt/ink/ink1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36.118"/>
    </inkml:context>
    <inkml:brush xml:id="br0">
      <inkml:brushProperty name="width" value="0.035" units="cm"/>
      <inkml:brushProperty name="height" value="0.035" units="cm"/>
    </inkml:brush>
  </inkml:definitions>
  <inkml:trace contextRef="#ctx0" brushRef="#br0">504 29 13637,'-18'-7'674,"12"4"-382,1 0 1,-1 0-1,0 1 1,0-1-1,1 2 0,-2-1 1,1 1-1,0 0 1,0 0-1,0 0 1,-1 1-1,1 0 1,0 0-1,0 1 1,-1 0-1,1 0 1,-7 2-1,-3 4 225,0 0 1,1 1-1,0 1 1,0 0-1,1 1 0,0 1 1,1 0-1,0 1 0,1 0 1,0 1-1,1 0 0,0 1 1,-11 19-1,1 3 673,1 2 0,2 0-1,1 0 1,-15 57 0,13-21-1190,4 1 0,2 0 0,5 0 0,0 146 0,9-184-442,2 0 0,1 1 0,2-2 0,1 1-1,2-1 1,1 0 0,27 60 0,-28-77 111,1 0 0,1 0 0,1-1 0,1 0 0,0-1 0,1 0 0,1-2 0,0 1 0,1-2 0,1 0-1,0-1 1,1-1 0,0 0 0,34 15 0,-24-17-1225,0-1-1,0-1 0,1-1 1,0-2-1,1-1 0,-1-1 1,44-1-1,33-4-7270</inkml:trace>
</inkml:ink>
</file>

<file path=ppt/ink/ink1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36.290"/>
    </inkml:context>
    <inkml:brush xml:id="br0">
      <inkml:brushProperty name="width" value="0.035" units="cm"/>
      <inkml:brushProperty name="height" value="0.035" units="cm"/>
    </inkml:brush>
  </inkml:definitions>
  <inkml:trace contextRef="#ctx0" brushRef="#br0">661 95 13581,'3'-55'3047,"-6"16"5759,8 72-4897,14 15-2453,-5-15-616,5 20-760,-2 2 1,-3 0 0,-2 0-1,-3 2 1,-2-1-1,-2 1 1,-3-1 0,-3 1-1,-1 0 1,-4 0-1,-2-1 1,-2 0-1,-31 95 1,15-82-651,-3-1 0,-70 120 1,70-142-23,-2-2 0,-2-1 1,-2-1-1,-66 61 0,80-86-533,-1-1 0,0-1-1,-1-1 1,-37 18 0,-47 13-7065,29-16-3109</inkml:trace>
</inkml:ink>
</file>

<file path=ppt/ink/ink1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36.755"/>
    </inkml:context>
    <inkml:brush xml:id="br0">
      <inkml:brushProperty name="width" value="0.035" units="cm"/>
      <inkml:brushProperty name="height" value="0.035" units="cm"/>
    </inkml:brush>
  </inkml:definitions>
  <inkml:trace contextRef="#ctx0" brushRef="#br0">1 238 12369,'9'-23'2396,"-9"3"113,-3 0-257,3 0-296,3 3-344,4 0-304,12-12-264,9 9-300,4 3-824,13 3-504,-1-1-524,4 4-636,2 2-540,-5 4-320,-7 13-2685,-3 7-4224</inkml:trace>
</inkml:ink>
</file>

<file path=ppt/ink/ink1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36.878"/>
    </inkml:context>
    <inkml:brush xml:id="br0">
      <inkml:brushProperty name="width" value="0.035" units="cm"/>
      <inkml:brushProperty name="height" value="0.035" units="cm"/>
    </inkml:brush>
  </inkml:definitions>
  <inkml:trace contextRef="#ctx0" brushRef="#br0">1 289 11185,'9'-26'2552,"14"29"233,8-9-133,4-14-540,-3 0-500,19 3-212,12-6-412,10-2-1040,10-7-568,6 1-1072,6-1-980,7-2-3337,2 8-5248</inkml:trace>
</inkml:ink>
</file>

<file path=ppt/ink/ink1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39.013"/>
    </inkml:context>
    <inkml:brush xml:id="br0">
      <inkml:brushProperty name="width" value="0.035" units="cm"/>
      <inkml:brushProperty name="height" value="0.035" units="cm"/>
    </inkml:brush>
  </inkml:definitions>
  <inkml:trace contextRef="#ctx0" brushRef="#br0">192 353 9501,'0'0'2382,"-3"-2"-208,-19-12 221,16 7 5261,-14 14-5246,18-6-2271,0 1 0,-1-1 0,1 1 0,0 0 0,0 0 0,0 0 0,0 0 1,1 0-1,-1 0 0,0 0 0,1 1 0,-1-1 0,1 0 0,0 1 0,0-1 0,0 1 1,-1 4-1,-8 55 1141,6-37-680,-55 545 1265,44 77-1865,16-609 0,2 1 0,2-1 0,1 0 0,2-1 0,2 0 0,16 42 0,-23-72 0,-1-1 0,1 0 0,1 0 0,-1-1 0,1 1 0,0-1 0,0 0 0,1 0 0,0 0 0,0 0 0,0-1 0,0 0 0,1 0 0,-1 0 0,1-1 0,0 1 0,0-1 0,0-1 0,1 1 0,-1-1 0,0 0 0,1-1 0,0 0 0,-1 0 0,1 0 0,0-1 0,0 0 0,-1 0 0,1 0 0,0-1 0,-1 0 0,1-1 0,-1 1 0,1-1 0,-1-1 0,1 1 0,10-7 0,3-3 2,-2-1 0,0 0 0,0-1 0,-1-1 0,-1-1 0,-1-1 0,26-35 0,-9 5-43,51-102 1,-46 68-188,-3-3 1,-4 0 0,-4-2 0,-3-1 0,-4-1 0,-5 0 0,-3-1-1,-4-1 1,-3 0 0,-5 1 0,-4-1 0,-3 1 0,-34-144-1,36 204 178,-2 0-1,-2 1 0,0 0 0,-2 0 0,-1 1 0,-29-45 1,36 64 43,-1-1 1,0 1-1,0 0 1,0 0-1,-1 1 0,0 0 1,0 0-1,-1 1 1,0 0-1,0 1 1,-1 0-1,1 0 1,-1 1-1,0 0 1,0 1-1,0 0 1,-1 1-1,1 0 0,-1 0 1,0 1-1,1 0 1,-16 2-1,12 1 4,0 1 0,0 0 0,0 1 0,0 0 0,1 1 0,0 1 0,0 0 0,0 1 0,1 0 0,0 1 0,0 1-1,1 0 1,0 0 0,-10 11 0,1 2 1,0 0-1,2 1 1,0 1-1,2 0 1,-26 52-1,28-46-12,1 1-1,2 0 1,-15 63-1,23-79 25,1-1 1,1 1-1,0 0 0,1 0 0,0-1 0,1 1 0,1 0 0,0-1 1,1 1-1,1-1 0,7 20 0,-4-19-8,0 0 0,1-1 0,1 0-1,0-1 1,1 0 0,0 0 0,1-1 0,1 0 0,15 12 0,-7-9-17,0-1 0,0-1 1,1-1-1,1-1 1,36 13-1,0-7-378,0-1 0,2-4 0,-1-2 1,73 3-1,171-12-3218,-103-13-4974,-178 10 6948,56-3-8490</inkml:trace>
</inkml:ink>
</file>

<file path=ppt/ink/ink1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39.523"/>
    </inkml:context>
    <inkml:brush xml:id="br0">
      <inkml:brushProperty name="width" value="0.035" units="cm"/>
      <inkml:brushProperty name="height" value="0.035" units="cm"/>
    </inkml:brush>
  </inkml:definitions>
  <inkml:trace contextRef="#ctx0" brushRef="#br0">343 50 10889,'-19'-22'12604,"-3"25"-9525,19-2-2887,0 0-1,0 0 0,1 0 0,-1 0 0,0 1 0,1-1 0,-1 1 0,0 0 0,1-1 0,0 1 0,-1 0 0,1 1 0,0-1 0,-2 4 1,-24 40 1315,22-33-1089,-23 43-185,4 1 1,1 2 0,4 1 0,2 0 0,-17 100 0,33-141-234,0 0 0,0 0 0,2 1 0,1-1 0,0 0 0,1 0 0,1 0 0,1 0 0,8 22 0,-9-33 0,0 0 0,1 0 0,-1-1 0,2 1 0,-1-1 0,1 0 0,1 0 0,-1-1 0,1 1 0,0-1 0,0 0 0,1-1 0,0 0 0,0 0 0,0 0 0,0-1 0,1 0 0,0 0 0,0-1 0,0 0 0,0-1 0,16 4 0,-9-4 0,1 0 0,-1-1 0,1-1 0,0-1 0,-1 0 0,1-1 0,-1 0 0,0-1 0,0-1 0,0-1 0,0 0 0,-1-1 0,1 0 0,-1-1 0,-1-1 0,1 0 0,-2-1 0,1 0 0,-1-1 0,19-19 0,-18 15 0,-1 0 0,0-1 0,-1 0 0,-1-1 0,0 0 0,-1 0 0,-1-1 0,-1 0 0,0-1 0,-1 0 0,-1 0 0,0 0 0,-2 0 0,0-1 0,-1 0 0,-1-36 0,-3 34 0,0 1 0,-2 0 0,0 0 0,-2 0 0,0 0 0,-1 1 0,0-1 0,-2 2 0,-1-1 0,0 2 0,-1-1 0,-1 1 0,0 1 0,-1 0 0,-1 1 0,-1 0 0,0 1 0,0 1 0,-2 0 0,-18-10 0,8 7-1073,-1 1 0,-1 2 1,0 1-1,-1 1 0,0 1 0,0 2 0,-1 1 0,0 2 1,0 0-1,-55 1 0,39 10-5747,7 9-4342</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50.840"/>
    </inkml:context>
    <inkml:brush xml:id="br0">
      <inkml:brushProperty name="width" value="0.035" units="cm"/>
      <inkml:brushProperty name="height" value="0.035" units="cm"/>
    </inkml:brush>
  </inkml:definitions>
  <inkml:trace contextRef="#ctx0" brushRef="#br0">3314 574 5717,'-9'-8'458,"0"-1"0,1 0 1,0 0-1,0-1 1,-8-14-1,15 23-340,0-1-1,-1 0 0,1 0 1,0 0-1,-1 1 0,1-1 0,-1 1 1,0-1-1,1 1 0,-1 0 1,0-1-1,0 1 0,0 0 0,0 0 1,-4-1-1,-7-4 311,-17-11 143,-1 1 0,-1 1 0,-1 2 0,0 1 0,-1 2 0,0 1 0,0 2 0,-69-6 0,63 12-362,0 1 0,0 3 0,0 1 0,-73 17 0,58-6-28,0 3 0,-94 45 0,31 1 42,4 5-1,-124 97 1,50-19 41,7 9 1,6 6-1,8 9 1,8 6 0,7 7-1,-221 353 0,137-92 144,185-327-234,-67 235 1,104-296-130,3 0 0,2 0 1,-3 87-1,12-114-23,1 0-1,1 0 1,2 0-1,1 0 0,1-1 1,1 0-1,2 0 1,19 42-1,-22-58-4,1 0-1,1-1 1,0 0-1,0 0 1,2-1-1,-1 0 1,1-1-1,1 0 1,0 0-1,13 8 1,-8-8 5,0-1 1,0 0-1,1-1 0,0-1 1,0-1-1,1-1 0,20 5 1,5-4 2,1-2 1,0-2-1,-1-1 1,1-3 0,-1-1-1,45-10 1,72-17 54,238-79 1,144-92 4,178-130-78,-25-53 48,-534 290-29,814-508 222,-803 481-185,-5-7 1,-6-7-1,204-222 1,-298 281-23,113-170 1,-156 207-25,-1-2 0,-3 0-1,-1-1 1,-2 0 0,-2-2 0,17-77-1,-29 99-10,0 1-1,-2-1 0,-1 0 0,0 1 1,-2-1-1,0 0 0,-2 1 0,0 0 0,-1 0 1,-1 0-1,-1 1 0,-15-30 0,9 24-1,-2 2-1,0 0 1,-2 0-1,-1 2 0,-1 0 1,0 1-1,-2 1 1,-42-33-1,14 20-19,-1 2-1,-1 2 0,-1 2 1,-1 3-1,-2 2 1,-61-16-1,-5 7-196,-226-28 1,150 40-450,-242 9 1,37 36-796,-188 49-1843,178 7-1931,65 9-2757</inkml:trace>
</inkml:ink>
</file>

<file path=ppt/ink/ink1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40.632"/>
    </inkml:context>
    <inkml:brush xml:id="br0">
      <inkml:brushProperty name="width" value="0.035" units="cm"/>
      <inkml:brushProperty name="height" value="0.035" units="cm"/>
    </inkml:brush>
  </inkml:definitions>
  <inkml:trace contextRef="#ctx0" brushRef="#br0">191 78 5937,'-25'-1'3336,"0"1"0,-50 6 0,13 11 1092,59-16-1304,26 4-981,-3-3-1860,0-1 0,0-1 0,0 0 0,0-2 0,23-4 0,5-1 9,651-63 1071,-427 47-2894,-95 25-7246,-172-1 6278,-23 10-10703</inkml:trace>
</inkml:ink>
</file>

<file path=ppt/ink/ink1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40.817"/>
    </inkml:context>
    <inkml:brush xml:id="br0">
      <inkml:brushProperty name="width" value="0.035" units="cm"/>
      <inkml:brushProperty name="height" value="0.035" units="cm"/>
    </inkml:brush>
  </inkml:definitions>
  <inkml:trace contextRef="#ctx0" brushRef="#br0">58 69 13233,'-48'-57'3276,"39"45"5124,10 15-6150,4 15-1456,-1 0 0,-1 0 0,0 0 0,-1 0 1,-1 22-1,1 14 49,2 374-1536,-8-149-1121,5-236-153,4 85-9113,6-47-3149</inkml:trace>
</inkml:ink>
</file>

<file path=ppt/ink/ink1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41.404"/>
    </inkml:context>
    <inkml:brush xml:id="br0">
      <inkml:brushProperty name="width" value="0.035" units="cm"/>
      <inkml:brushProperty name="height" value="0.035" units="cm"/>
    </inkml:brush>
  </inkml:definitions>
  <inkml:trace contextRef="#ctx0" brushRef="#br0">402 466 12041,'-1'-1'256,"0"0"0,-1 0 0,1 0 1,0 0-1,0 0 0,0 0 0,0-1 0,0 1 0,0 0 0,0-1 0,1 1 0,-1-1 1,0 1-1,1-1 0,-1 1 0,1-1 0,-1-1 0,-5-15 7345,-13 18-4073,17 0-3432,0 1 0,0-1 0,0 1 0,0-1 0,0 1 0,0 0 0,0-1 0,0 1 0,1 0 0,-1 0 1,0 0-1,1 1 0,-1-1 0,0 0 0,1 0 0,-1 1 0,1-1 0,0 1 0,0 0 0,-1-1 0,1 1 0,0 0 0,0 0 0,-1 3 0,-2 6 492,0 1 1,0-1-1,-2 15 0,2-9-355,-83 250-233,54-178 0,4 2 0,-22 122 0,44-175 0,-2 18 0,-3 69 0,11-109 0,1 0 0,1 0 0,1 0 0,0-1 0,1 1 0,0 0 0,2-1 0,0 0 0,7 17 0,-9-27-19,0 0 1,-1 0-1,2 0 1,-1 0-1,1-1 1,-1 1-1,1-1 1,0 0-1,1 0 1,-1 0-1,1-1 1,0 0-1,-1 0 1,2 0-1,-1 0 1,9 3-1,-6-4-45,1 0 0,-1-1 0,0 0 0,1 0 0,-1-1 0,1 0-1,-1 0 1,0-1 0,1 0 0,11-3 0,0-2-63,-1-1 1,1 0-1,-1-1 0,-1-1 0,0-1 0,0-1 1,-1 0-1,25-23 0,-18 11 45,-1 0 0,-1-2 0,-2 0 0,0-2 0,-2 0 0,23-45 0,-22 31 31,-2 0 0,-1-2 0,-3 1 0,11-58 0,-12 26 51,-4 0 0,-3-1 0,-4 0 1,-2 0-1,-18-115 0,9 127 87,-27-97 0,29 136-47,0 0 0,-2 0 0,0 1 0,-2 1-1,0 0 1,-30-39 0,36 53-21,-1 1-1,1 0 0,-1 1 1,-1-1-1,1 1 0,-1 1 0,0 0 1,-1 0-1,-16-7 0,19 10-9,0 0-1,-1 0 1,1 1 0,0 0-1,-1 0 1,1 0 0,-1 1-1,1 0 1,-1 1-1,1-1 1,0 1 0,-1 0-1,1 1 1,0 0 0,-11 4-1,4 0 1,0 1-1,1 1 1,0 0-1,0 1 1,1 0-1,0 1 1,0 0 0,-16 20-1,2 3 26,-39 66 0,35-46 6,2 2-1,-36 102 1,49-114-33,2 2-1,2 0 1,2 0 0,-3 62 0,11-91-7,0 0 1,1 1-1,0-1 1,1 0-1,1 0 0,1 0 1,0 0-1,1-1 0,1 0 1,0 0-1,11 18 0,-10-22-28,0 0-1,1-1 1,1 0 0,-1 0-1,1-1 1,1 0-1,0-1 1,0 0 0,1-1-1,0 0 1,0 0-1,0-1 1,1-1 0,21 8-1,4-3-400,0-2 0,1-1 0,0-2 0,0-1 0,0-2 0,0-2 0,74-9 0,78-24-3069,-5-12-3774,-137 32 4392,50-12-7482</inkml:trace>
</inkml:ink>
</file>

<file path=ppt/ink/ink1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41.639"/>
    </inkml:context>
    <inkml:brush xml:id="br0">
      <inkml:brushProperty name="width" value="0.035" units="cm"/>
      <inkml:brushProperty name="height" value="0.035" units="cm"/>
    </inkml:brush>
  </inkml:definitions>
  <inkml:trace contextRef="#ctx0" brushRef="#br0">218 9 14233,'-32'-8'2024,"29"8"-1351,-1 0 0,1-1 1,-1 2-1,1-1 0,-1 0 0,1 1 1,-1 0-1,1-1 0,-1 1 0,1 1 1,0-1-1,0 0 0,0 1 0,-1 0 1,1-1-1,1 1 0,-1 1 1,0-1-1,-3 3 0,0 1-481,0 0 0,1 0 0,0 1 0,0-1 0,0 1 0,1 0 0,0 0 0,1 1 0,-4 7 1,-22 78 818,18-54-898,6-16-985,0 0 0,2-1 0,-1 27 0,-2 15-2886,2-12-4655,5-11-5711</inkml:trace>
</inkml:ink>
</file>

<file path=ppt/ink/ink1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42.116"/>
    </inkml:context>
    <inkml:brush xml:id="br0">
      <inkml:brushProperty name="width" value="0.035" units="cm"/>
      <inkml:brushProperty name="height" value="0.035" units="cm"/>
    </inkml:brush>
  </inkml:definitions>
  <inkml:trace contextRef="#ctx0" brushRef="#br0">32 51 13809,'-31'-51'14958,"33"54"-14691,0 1 1,1-1 0,0 0-1,0 0 1,0-1-1,0 1 1,0-1 0,1 1-1,-1-1 1,5 2 0,4 4 130,13 10-268,-2 2-1,0 0 1,22 26-1,-33-33-109,-1 1 0,-1 0 0,0 1 0,-1 0 0,0 1 0,11 29 0,-18-36-89,0 0 1,0 0-1,-1 1 0,0-1 1,0 0-1,-1 1 0,-1-1 1,1 0-1,-2 1 0,1-1 1,-1 0-1,0 0 0,-1 0 1,-6 13-1,0-1-113,-1-1-1,-1-1 1,-1 0 0,-1 0-1,-15 16 1,17-21 68,9-11 36,6-3 18,10-3 89,0 0-1,0 0 0,-1-1 0,0-1 0,18-8 0,66-41 199,-65 36-145,187-97 1430,-215 113-1503,-1 0 0,1 1 0,0-1 0,0 1 0,-1 0 0,1 0 1,0 1-1,0-1 0,0 1 0,0 0 0,0 0 0,8 1 0,-10-1-3,0 1 0,1 0 0,-1 0 0,0 0 1,0 0-1,0 0 0,0 1 0,0-1 0,0 0 0,-1 1 0,1 0 0,0-1 0,-1 1 0,1 0 0,-1 0 1,3 3-1,1 7 14,-1-1 0,0 1-1,0 0 1,-1 1 0,-1-1 0,2 21 0,6 25 5,-8-50-263,0 1-1,1-1 1,0 0-1,0 0 1,1 0-1,0 0 1,0-1-1,1 1 1,0-1-1,0 0 1,1-1-1,0 1 1,0-1-1,0 0 1,1-1-1,0 1 1,0-1-1,0-1 1,1 1-1,-1-1 1,16 5 0,19 4-4201,0-3 0,65 8 0,-26-9-6781</inkml:trace>
</inkml:ink>
</file>

<file path=ppt/ink/ink1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46.792"/>
    </inkml:context>
    <inkml:brush xml:id="br0">
      <inkml:brushProperty name="width" value="0.035" units="cm"/>
      <inkml:brushProperty name="height" value="0.035" units="cm"/>
    </inkml:brush>
  </inkml:definitions>
  <inkml:trace contextRef="#ctx0" brushRef="#br0">0 82 10953,'0'0'2420,"1"-3"-114,23-52 8880,-23 53-10972,1 0 0,0 1 0,0 0 0,0-1 0,1 1 0,-1 0 0,0 0 0,0 0 0,1 0 0,-1 1 0,0-1 0,1 1 0,4-1 0,-1-1 277,-1 1-394,0-1 1,0 1-1,1 0 1,-1 0-1,0 1 0,0 0 1,0-1-1,1 2 0,-1-1 1,0 1-1,0-1 0,0 1 1,0 1-1,7 2 1,-9-3-62,-1 1 1,1 0 0,-1 0-1,1 0 1,-1 0 0,0 0 0,0 1-1,0-1 1,0 1 0,-1-1-1,1 1 1,-1 0 0,1 0-1,-1-1 1,0 1 0,0 0 0,0 0-1,-1 0 1,1 0 0,-1 0-1,1 0 1,-1 1 0,0-1 0,0 0-1,-1 5 1,-3 18-39,0 0 1,-2-1-1,-1 1 1,-1-2-1,-12 26 0,0 4-425,16-43-63,-21 70-4379,16-26-3904,8 7-6441</inkml:trace>
</inkml:ink>
</file>

<file path=ppt/ink/ink1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42.530"/>
    </inkml:context>
    <inkml:brush xml:id="br0">
      <inkml:brushProperty name="width" value="0.035" units="cm"/>
      <inkml:brushProperty name="height" value="0.035" units="cm"/>
    </inkml:brush>
  </inkml:definitions>
  <inkml:trace contextRef="#ctx0" brushRef="#br0">17 84 13045,'-1'-2'-67,"-14"-11"6359,16 12-5843,0 0 0,1 1 1,-1-1-1,1 0 0,-1 1 0,1-1 0,-1 1 0,1 0 1,-1-1-1,1 1 0,-1 0 0,1 0 0,2 0 0,333-19 5004,-147 12-3697,35-7-4427,176-8-6516,-369 22 2409,-1 0-4369</inkml:trace>
</inkml:ink>
</file>

<file path=ppt/ink/ink1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42.716"/>
    </inkml:context>
    <inkml:brush xml:id="br0">
      <inkml:brushProperty name="width" value="0.035" units="cm"/>
      <inkml:brushProperty name="height" value="0.035" units="cm"/>
    </inkml:brush>
  </inkml:definitions>
  <inkml:trace contextRef="#ctx0" brushRef="#br0">188 1 15545,'-25'0'5945,"22"20"-2837,3 23-223,-4-3-305,-11 8-244,2 6-1968,0 6-368,-6 6 0,3 0 0,-3 3 0,3 2 0,0 0 0,10 1 0,-3-18-1376,-4 6-1364,19 12-5669,13-10-8849</inkml:trace>
</inkml:ink>
</file>

<file path=ppt/ink/ink1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43.198"/>
    </inkml:context>
    <inkml:brush xml:id="br0">
      <inkml:brushProperty name="width" value="0.035" units="cm"/>
      <inkml:brushProperty name="height" value="0.035" units="cm"/>
    </inkml:brush>
  </inkml:definitions>
  <inkml:trace contextRef="#ctx0" brushRef="#br0">425 231 16702,'-24'-12'3499,"23"12"-3013,-1-1 1,1 0 0,0 0 0,0 0 0,-1 0 0,1 0 0,0 0 0,0 0 0,0 0 0,1 0-1,-1 0 1,0 0 0,0-1 0,-1-1 0,-4-5 2310,-12 13-1120,13-2-1619,0-1 0,0 2 1,1-1-1,0 0 0,-1 1 1,2 0-1,-1 0 0,0 0 1,-3 6-1,-28 47 132,15-22-174,-23 35-16,3 3 0,-57 144 0,79-166 0,3 0 0,1 1 0,3 1 0,3 0 0,-4 80 0,12-116 0,0-1 0,1 1 0,1-1 0,1 1 0,0-1 0,2 0 0,-1 0 0,2-1 0,13 28 0,-14-34 0,0-1 0,0 0 0,1 0 0,0 0 0,0-1 0,1 0 0,0 0 0,0-1 0,1 0 0,0 0 0,0-1 0,0 1 0,0-2 0,1 1 0,0-1 0,0-1 0,0 0 0,10 2 0,0-2 0,0 0 0,0-2 0,0 0 0,-1-2 0,1 0 0,0-1 0,0 0 0,-1-2 0,1 0 0,-1-1 0,35-15 0,-20 5 0,-1-2 0,-1-1 0,0-1 0,-1-2 0,35-31 0,-35 24 0,-2-2 0,-2 0 0,0-2 0,-2-1 0,-2 0 0,-1-2 0,-1-1 0,-2 0 0,-2-1 0,-1-1 0,12-50 0,-15 39 0,-2 0 0,-2-1 0,-2 0 0,-2 0 0,-2 0 0,-3 0 0,-2 0 0,-16-84 0,16 118 0,-1 0 0,0 0 0,-2 1 0,0 0 0,0 0 0,-2 0 0,0 1 0,0 0 0,-1 0 0,-12-12 0,17 21 0,-1 0 0,0 1 0,0-1 0,0 1 0,0 1 0,-1-1 0,1 1 0,-1 0 0,0 0 0,0 1 0,0-1 0,-1 1 0,1 1 0,0-1 0,-1 1 0,1 0 0,-1 1 0,1-1 0,-1 1 0,1 0 0,-1 1 0,1 0 0,-1 0 0,1 0 0,-1 1 0,1 0 0,-9 4 0,2 0 0,1 1 0,0 1 0,0-1 0,0 2 0,1 0 0,0 0 0,1 1 0,0 0 0,1 1 0,0 0 0,-9 15 0,-7 12 0,2 2 0,-20 48 0,28-54 0,1 1 0,1 0 0,2 1 0,2 0 0,1 1 0,-5 70 0,12-89 0,2-1 0,0 0 0,1 1 0,1-1 0,0 0 0,1 0 0,9 21 0,-8-26 0,0 0 0,1-1 0,1 0 0,0 0 0,0 0 0,1-1 0,1-1 0,-1 1 0,2-1 0,18 15 0,-10-13-326,1 0 0,-1-1 0,2-1 0,-1-1 0,1 0 0,0-2 0,1 0 0,0-1 0,0-2 0,0 0 0,38 0-1,-5-3-1002,1-3-1,-1-2 0,74-17 0,-13-5-2869,-40 8-1346,15-6-5262</inkml:trace>
</inkml:ink>
</file>

<file path=ppt/ink/ink1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43.463"/>
    </inkml:context>
    <inkml:brush xml:id="br0">
      <inkml:brushProperty name="width" value="0.035" units="cm"/>
      <inkml:brushProperty name="height" value="0.035" units="cm"/>
    </inkml:brush>
  </inkml:definitions>
  <inkml:trace contextRef="#ctx0" brushRef="#br0">111 1 10729,'-6'20'12354,"10"-20"-10404,8 0-1156,0 1 0,0 1 0,1 0 0,-1 1 0,16 5 0,-14-3-575,0 1 1,0 0-1,-1 1 0,0 1 1,0 0-1,0 0 0,17 17 1,-27-22-208,1 0 1,-2 0-1,1 1 1,0-1-1,-1 1 1,1-1-1,-1 1 1,0 0 0,0 0-1,-1 0 1,1 0-1,-1 0 1,0 0-1,0 0 1,0 1-1,0 5 1,-1-3-37,-1-1-1,0 0 1,0 0 0,0 1-1,0-1 1,-1 0 0,0 0-1,-1-1 1,1 1-1,-5 7 1,-4 4-59,-1 0 0,-1-1 0,0 0-1,-2-1 1,-28 25 0,-60 39-124,-20 17 309,123-94-94,-1-1 0,1 0 0,0 0 0,0 0 0,0 1 0,0-1 0,0 0-1,0 0 1,0 0 0,0 1 0,0-1 0,0 0 0,1 0 0,-1 0 0,0 0 0,1 1 0,-1-1 0,1 0 0,-1 0 0,1 0 0,0 0 0,-1 0 0,1 0 0,0 0 0,0 0 0,0-1 0,0 1 0,1 1 0,8-2-80,0 0 1,-1 0 0,1-1 0,0 0 0,0-1 0,-1 0 0,13-4 0,-2 1-168,322-81-9420,-231 62 2915,8 0-4185</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51.170"/>
    </inkml:context>
    <inkml:brush xml:id="br0">
      <inkml:brushProperty name="width" value="0.035" units="cm"/>
      <inkml:brushProperty name="height" value="0.035" units="cm"/>
    </inkml:brush>
  </inkml:definitions>
  <inkml:trace contextRef="#ctx0" brushRef="#br0">23 27 12085,'-23'0'1588,"36"-9"-508,-3-2 532,2 5-14993</inkml:trace>
</inkml:ink>
</file>

<file path=ppt/ink/ink1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44.006"/>
    </inkml:context>
    <inkml:brush xml:id="br0">
      <inkml:brushProperty name="width" value="0.035" units="cm"/>
      <inkml:brushProperty name="height" value="0.035" units="cm"/>
    </inkml:brush>
  </inkml:definitions>
  <inkml:trace contextRef="#ctx0" brushRef="#br0">9 26 12357,'-1'0'61,"1"0"1,-1 0-1,1-1 0,-1 1 0,1 0 1,-1 0-1,1-1 0,0 1 0,-1 0 0,1-1 1,-1 1-1,1-1 0,0 1 0,0 0 1,-1-1-1,1 1 0,0-1 0,0 1 1,-1-1-1,1 1 0,0-1 0,0 1 1,0-1-1,0 1 0,0-1 0,0 1 0,-1-1 1,1 1-1,0-1 0,1 1 0,-1-1 1,14-7 4248,33 4 2185,-32 6-6096,-1 0-1,0 1 0,1 1 1,-1 0-1,0 1 1,-1 0-1,1 1 0,-1 1 1,0 0-1,-1 1 1,16 12-1,-12-8-209,-1 1-1,0 1 1,-2 0 0,1 0 0,-2 1-1,0 1 1,0 0 0,9 20 0,-16-27-192,-1 1 1,0 0-1,-1 0 1,0 0-1,-1 1 1,0-1-1,0 1 1,-1-1 0,-1 1-1,0-1 1,0 1-1,-1 0 1,0-1-1,-1 1 1,-4 13-1,-5 8-360,-1 0 0,-2-1 0,-25 42-1,-8 20-909,47-92 1256,0 0 0,0 0 0,0 0 0,1 0 0,-1 0 0,1-1 0,-1 1 0,0 0 0,1 0 0,-1 0 0,1 0 0,0-1-1,-1 1 1,1 0 0,0-1 0,-1 1 0,1 0 0,0-1 0,0 1 0,0-1 0,-1 1 0,1-1 0,0 1 0,0-1 0,0 0 0,1 1 0,4-2 8,0 0-1,0 0 1,0 0 0,0-1-1,0 0 1,10-5 0,-4 2 40,27-13 289,-1-2 0,-1-2 0,38-29 0,-32 21 150,-3 4-130,3-4 432,2 1-1,63-29 1,-101 56-771,-1-1 0,0 1 0,1 1 1,-1-1-1,1 1 0,-1 0 0,1 1 0,0 0 0,-1 0 1,1 0-1,0 1 0,-1-1 0,1 2 0,-1-1 0,1 1 0,-1 0 1,0 0-1,0 1 0,0 0 0,11 6 0,5 7-1,0 1-1,-1 0 1,36 40-1,3 2-1,-28-33-1322,2-1 1,1-2-1,0-1 1,42 18-1,159 55-10126,-144-63-265</inkml:trace>
</inkml:ink>
</file>

<file path=ppt/ink/ink1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44.334"/>
    </inkml:context>
    <inkml:brush xml:id="br0">
      <inkml:brushProperty name="width" value="0.035" units="cm"/>
      <inkml:brushProperty name="height" value="0.035" units="cm"/>
    </inkml:brush>
  </inkml:definitions>
  <inkml:trace contextRef="#ctx0" brushRef="#br0">269 84 13281,'28'-60'2551,"-28"59"-2398,1 0 0,-1 0 0,1 0 0,-1 0 0,0 0 0,1 0 0,-1 0 1,0-1-1,0 1 0,0 0 0,0 0 0,0 0 0,0 0 0,-3-7 9433,1 10-7854,-11 17-1207,0 1 0,1 0 0,1 0 0,1 1 0,-13 40 0,3-12-201,-91 232-324,97-248-955,-12 43 0,14-25-1530,1 1 1,3 0 0,-2 57-1,10-100 1111,0-1-1,0 0 1,1 0-1,2 14 1,16 25-9689</inkml:trace>
</inkml:ink>
</file>

<file path=ppt/ink/ink1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44.492"/>
    </inkml:context>
    <inkml:brush xml:id="br0">
      <inkml:brushProperty name="width" value="0.035" units="cm"/>
      <inkml:brushProperty name="height" value="0.035" units="cm"/>
    </inkml:brush>
  </inkml:definitions>
  <inkml:trace contextRef="#ctx0" brushRef="#br0">1 132 14721,'3'-20'2829,"3"-3"-377,10 9-376,19 0-380,13 5-340,15 0-332,20 4-612,18-4-1000,11 1-600,8-1-788,4 3-688,-3 1-3321,-4 5-5196</inkml:trace>
</inkml:ink>
</file>

<file path=ppt/ink/ink1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44.878"/>
    </inkml:context>
    <inkml:brush xml:id="br0">
      <inkml:brushProperty name="width" value="0.035" units="cm"/>
      <inkml:brushProperty name="height" value="0.035" units="cm"/>
    </inkml:brush>
  </inkml:definitions>
  <inkml:trace contextRef="#ctx0" brushRef="#br0">239 290 15061,'0'0'5507,"-1"2"-3170,-14 44 3193,4 29-2728,2-11-1477,-16 39-1197,-47 125 0,40-134-154,-37 169 1,67-251 25,1 0 0,0 0 0,0 0 0,1 0 0,1 0 0,0 0 0,0-1 0,6 21 0,-6-28 0,1 0 0,-1-1 0,1 1 0,0 0 0,0 0 0,0-1 0,0 1 0,1-1 0,-1 0 0,1 0 0,0 0 0,0 0 0,0 0 0,0 0 0,1-1 0,-1 0 0,1 1 0,0-1 0,-1-1 0,1 1 0,0 0 0,0-1 0,0 0 0,0 0 0,0 0 0,0 0 0,6-1 0,9 0 0,-1 0 0,0-2 0,1 0 0,-1-2 0,0 1 0,0-2 0,-1-1 0,0 0 0,0-1 0,29-16 0,3-7 0,-1-1 0,49-43 0,-58 42 0,-2-2 0,-1-2 0,-2-1 0,-1-1 0,-2-2 0,-2-1 0,-2-2 0,-2 0 0,-1-2 0,-3-1 0,-1 0 0,-3-1 0,-1-1 0,-3-1 0,-2 0 0,6-58 0,-14 81 0,-1-1 0,-2 0 0,0 0 0,-2 0 0,-1 1 0,-12-53 0,12 69 0,0 0 0,-1 1 0,0-1 0,-1 1 0,0 0 0,0 0 0,-1 1 0,0 0 0,-9-10 0,9 13 0,1 0 0,-1 1 0,0-1 0,-1 1 0,1 1 0,0-1 0,-1 1 0,0 0 0,0 0 0,0 1 0,0 0 0,0 0 0,-1 1 0,-7-1 0,-1 2 0,0 0 0,0 1 0,1 0 0,-1 2 0,0 0 0,1 0 0,0 2 0,0 0 0,0 0 0,0 2 0,1 0 0,0 0 0,0 1 0,1 1 0,-14 12 0,-1 2 0,2 0 0,0 2 0,2 1 0,1 1 0,-34 53 0,41-55 0,1 0 0,1 1 0,1 1 0,2 0 0,0 1 0,2 0 0,-7 38 0,14-55 0,0-1 0,1 1 0,0 0 0,1 0 0,1 0 0,-1 0 0,2 0 0,0 0 0,0-1 0,1 1 0,0-1 0,0 1 0,1-1 0,1 0 0,0 0 0,0-1 0,1 1 0,0-1 0,1-1 0,0 1 0,0-1 0,15 13 0,-5-8-280,0-1 1,1-1-1,1-1 0,-1 0 1,2-2-1,-1 0 0,34 9 1,4-4-1433,88 11 1,33-13-3733,-58-10-2241,-22-1-3309</inkml:trace>
</inkml:ink>
</file>

<file path=ppt/ink/ink1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45.191"/>
    </inkml:context>
    <inkml:brush xml:id="br0">
      <inkml:brushProperty name="width" value="0.035" units="cm"/>
      <inkml:brushProperty name="height" value="0.035" units="cm"/>
    </inkml:brush>
  </inkml:definitions>
  <inkml:trace contextRef="#ctx0" brushRef="#br0">148 1 11345,'-32'14'2394,"25"-12"2958,-3-9-3874,4-1 810,11 7 578,30 7-490,-17-1-1858,1 1 1,-1 0-1,33 18 0,-43-20-489,0 1-1,0 0 0,0 1 1,-1 0-1,1 0 0,-1 0 1,-1 1-1,1 0 1,-1 0-1,-1 1 0,8 11 1,-7-5-275,0 0-1,-1 0 1,0 1 0,-1-1 0,0 1 0,-2 0 0,1 0 0,-2 1-1,0 25 1,-2-32 159,1 0-1,0 0 1,1 1-1,0-1 1,4 15-1,-4-18 73,1 0-1,-1-1 1,0 1-1,0 0 0,0 0 1,-1 0-1,0 0 1,0 0-1,-1 0 1,0-1-1,0 1 0,0 0 1,-1 0-1,1-1 1,-1 1-1,-1 0 0,-4 7 1,-2 0-13,0-1 1,-1 0-1,-1 0 0,0-1 1,-1-1-1,0 0 0,-25 16 1,-102 48-2161,77-44-238,28-18-2138,20-9-1167</inkml:trace>
</inkml:ink>
</file>

<file path=ppt/ink/ink1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45.813"/>
    </inkml:context>
    <inkml:brush xml:id="br0">
      <inkml:brushProperty name="width" value="0.035" units="cm"/>
      <inkml:brushProperty name="height" value="0.035" units="cm"/>
    </inkml:brush>
  </inkml:definitions>
  <inkml:trace contextRef="#ctx0" brushRef="#br0">112 273 11969,'-21'-43'2971,"11"18"2108,9 20-4474,0 0 0,1 0-1,-1 0 1,1-1 0,0 1-1,2-9 1,-1 7 717,-1-2-899,1 0 1,1 0-1,0 1 0,0-1 0,1 1 0,0-1 0,0 1 0,1 0 0,0 0 0,1 1 0,-1-1 1,1 1-1,1 0 0,0 0 0,0 0 0,7-6 0,10 1-423,-14 14 0,-6 0 0,1-1 0,-1 0 0,0 0 0,0 0 0,0 0 0,0 0 0,0 1 0,0 0 0,0-1 0,0 1 0,-1 0 0,1 0 0,-1 1 0,1-1 0,-1 0 0,0 1 0,0 0 0,0-1 0,0 1 0,1 4 0,1-1 0,-1 1 0,0 1 0,0-1 0,-1 0 0,0 1 0,0-1 0,0 13 0,-1-18 0,0 1 0,-1-1 0,0 0 0,1 1 0,-1-1 0,0 0 0,0 1 0,0-1 0,-1 0 0,1 1 0,0-1 0,-2 4 0,0 0 0,1 3 0,-1 0 0,0-1 0,0 1 0,0-1 0,-1 0 0,-6 12 0,7-17 0,-5 22 0,12-20 0,-3-4 0,4 7 0,-1 1 0,0-1 0,0 1 0,-1 0 0,0 0 0,-1 0 0,1 0 0,-2 1 0,0-1 0,2 16 0,0-1 0,-2-9 0,0 0 0,-1 1 0,-1-1 0,0 0 0,-1 0 0,-1 0 0,0 0 0,-1 0 0,-1-1 0,0 1 0,-1-1 0,-1 0 0,0 0 0,-1 0 0,0-1 0,-1 0 0,-12 15 0,-11 10 0,-2-2 0,-2-1 0,-75 60 0,106-94 0,11-11 0,14-14 0,7 2 0,60-34 0,-21 15 0,77-57 0,177-109 0,-319 205 0,0 1 0,1 0 0,-1 0 0,1 0 0,-1 0 0,1 0 0,-1 0 0,1 1 0,0-1 0,-1 1 0,1 0 0,0 0 0,-1 0 0,1 0 0,5 1 0,-7 0 0,1-1 0,-1 1 0,0-1 0,0 1 0,0 0 0,1 0 0,-1 0 0,0-1 0,0 1 0,0 0 0,0 0 0,-1 0 0,1 1 0,0-1 0,0 0 0,-1 0 0,1 0 0,0 1 0,-1-1 0,1 0 0,-1 1 0,0-1 0,1 0 0,-1 1 0,0-1 0,0 0 0,0 3 0,-1 19-39,-1-1 1,-1 1-1,-1-1 0,-1 0 0,-10 27 1,7-25-114,1 1 1,1-1 0,1 1 0,-2 41 0,7-58 81,1-1 1,0 1-1,0-1 1,0 1 0,1-1-1,0 1 1,0-1-1,1 0 1,0 0-1,0 0 1,0-1 0,1 1-1,0-1 1,1 0-1,-1 0 1,1 0-1,0 0 1,1-1 0,11 9-1,-8-7-1021,1-1 0,0 0-1,1 0 1,0-1 0,20 6-1,27 6-6976,-3-6-4722</inkml:trace>
</inkml:ink>
</file>

<file path=ppt/ink/ink1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47.530"/>
    </inkml:context>
    <inkml:brush xml:id="br0">
      <inkml:brushProperty name="width" value="0.035" units="cm"/>
      <inkml:brushProperty name="height" value="0.035" units="cm"/>
    </inkml:brush>
  </inkml:definitions>
  <inkml:trace contextRef="#ctx0" brushRef="#br0">157 160 10497,'1'-7'1198,"0"0"0,1 0 1,0 0-1,1 1 0,0-1 0,0 0 0,5-8 1,-7 13-915,0 1 0,-1-1 0,1 1 1,-1-1-1,0 0 0,1 1 0,-1-1 1,0 0-1,0 1 0,0-1 0,0 0 1,0 0-1,-1 1 0,1-1 1,-1-1-1,0-11 975,2 10-859,0 0 0,1 1 0,-1-1 1,1 0-1,0 1 0,0-1 0,0 1 0,0-1 0,1 1 0,-1 0 0,1 0 0,0 0 0,0 1 0,5-4 0,-7 5-358,0 1 1,0 0 0,0 0-1,0 0 1,1 0-1,-1 0 1,0 0 0,0 0-1,0 0 1,0 0-1,0 0 1,0 1-1,0-1 1,1 0 0,-1 1-1,0-1 1,1 1-1,2 1 30,0-1-70,0 0-1,-1 1 1,1-1 0,-1 1-1,1 0 1,-1 0 0,0 0 0,1 0-1,-1 0 1,0 1 0,-1 0-1,1-1 1,0 1 0,-1 0-1,0 0 1,1 1 0,-1-1 0,0 0-1,-1 1 1,1-1 0,-1 1-1,1-1 1,-1 1 0,0 0-1,-1 0 1,1 0 0,0 7 0,0-1-3,-1 0 0,0 1 0,-1-1 0,0 0 0,0 0 0,-1 0 0,0 0 0,-1 0 0,-7 16 0,1-8 1,-1 0 0,0-1 0,-2 0 0,-23 27 0,-68 58 0,68-69 0,-26 27 0,60-59 3,-1 1-1,1-1 1,-1 1-1,1 0 1,0-1 0,0 1-1,-1 0 1,1 0-1,0 0 1,1 0 0,-1 0-1,-1 3 1,2-4-2,0-1 1,0 1-1,0-1 0,0 1 1,0 0-1,1-1 0,-1 1 1,0-1-1,0 1 0,0 0 1,1-1-1,-1 1 0,0-1 1,0 1-1,1-1 0,-1 1 1,0-1-1,1 1 1,-1-1-1,1 0 0,-1 1 1,1-1-1,-1 1 0,1-1 1,-1 0-1,2 1 0,2 0-39,1 1-1,-1-1 0,1 0 1,-1 0-1,1-1 0,-1 1 0,7-1 1,-10 0-5,57-3-2953,-1-2 1,106-23-1,-16 1-5863,-20 12-2796</inkml:trace>
</inkml:ink>
</file>

<file path=ppt/ink/ink1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48.524"/>
    </inkml:context>
    <inkml:brush xml:id="br0">
      <inkml:brushProperty name="width" value="0.035" units="cm"/>
      <inkml:brushProperty name="height" value="0.035" units="cm"/>
    </inkml:brush>
  </inkml:definitions>
  <inkml:trace contextRef="#ctx0" brushRef="#br0">337 116 4760,'13'-1'584,"0"-1"299,-1 2 4124,-20-3-3805,0-1-1,1 0 0,-1 0 1,1-1-1,-8-6 1,14 10-1103,-2-1 801,3 2-835,-1-1 1,1 0 0,-1 1-1,0 0 1,1-1-1,-1 1 1,0-1-1,1 1 1,-1 0 0,0-1-1,1 1 1,-1 0-1,0 0 1,0-1 0,1 1-1,-1 0 1,0 0-1,-1 0 1,1 0 147,-1 0 0,1 0 1,0 0-1,0-1 0,-1 1 0,1 0 1,0-1-1,0 1 0,-1-1 0,1 0 1,0 1-1,0-1 0,0 0 0,0 1 1,0-1-1,0 0 0,-1-2 0,1 2-69,-1-1 0,1 1 0,0-1 0,0 0 0,1 0 0,-1 0-1,0 1 1,1-1 0,-1 0 0,1 0 0,-1 0 0,1 0 0,0 0 0,0 0 0,0 0-1,0 0 1,0 0 0,1 0 0,-1 0 0,0 0 0,1 0 0,0 1 0,-1-1 0,1 0-1,0 0 1,1-2 0,-1 3-113,0 0-1,0 1 1,0-1-1,0 0 1,1 1-1,-1-1 1,0 1-1,0-1 1,1 1-1,-1-1 1,0 1-1,0 0 1,1 0-1,-1-1 0,0 1 1,1 0-1,1 1 1,0-2 45,12 0 20,1 0 0,0 1 0,0 1 0,0 0 0,0 1 0,0 1 0,0 0 0,-1 1-1,20 8 1,-24-8-74,0 1 0,0 0 0,-1 0 0,0 1 0,0 1 0,0 0-1,-1 0 1,0 1 0,0 0 0,8 10 0,-14-14-19,0 0 1,0 0-1,-1 1 0,0-1 1,1 1-1,-1 0 1,-1 0-1,1 0 0,-1 0 1,0 0-1,0 0 1,0 0-1,-1 0 0,0 0 1,0 0-1,0 0 1,0 0-1,-1 1 0,0-1 1,0 0-1,-1 0 1,1-1-1,-1 1 0,0 0 1,-4 7-1,0-1-4,-1-1 0,1 0 0,-2-1 0,1 1 0,-1-1 0,-17 13 0,-61 42-11,18-14-8,66-48 19,-1 0 0,1 0-1,-1 0 1,1 0-1,0 1 1,0-1-1,0 1 1,0-1-1,1 1 1,-1 0-1,1 0 1,0 0-1,-2 5 1,2-6 2,1 0 0,0 0-1,0 0 1,0 0 0,0 0 0,1 0 0,-1 0 0,0 0 0,1 0-1,-1 0 1,1 0 0,0 0 0,0 0 0,0-1 0,0 1-1,0 0 1,1 1 0,6 5 1,0 0 1,0 0-1,1-1 0,0 0 0,0-1 0,14 8 1,18 13-86,-38-24 48,0-1-1,-1 0 1,0 1 0,0-1 0,0 1 0,0 0 0,0 0-1,0 0 1,-1 0 0,3 6 0,-3-7-24,-1 0 1,0 0-1,1-1 1,-1 1 0,0 0-1,0 0 1,0 0-1,0 0 1,-1 0-1,1-1 1,0 1-1,-1 0 1,1 0-1,-1 0 1,-1 2-1,-1 0-90,0 0 0,-1 0 0,1 0 0,-1 0 0,0 0-1,0-1 1,0 0 0,0 0 0,0 0 0,-1 0-1,0-1 1,-8 4 0,-10 3-595,1-2-1,-1 0 1,0-1 0,-41 4-1,-99-1-6387,119-8 3701,-39 2-6251</inkml:trace>
</inkml:ink>
</file>

<file path=ppt/ink/ink1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53.324"/>
    </inkml:context>
    <inkml:brush xml:id="br0">
      <inkml:brushProperty name="width" value="0.035" units="cm"/>
      <inkml:brushProperty name="height" value="0.035" units="cm"/>
    </inkml:brush>
  </inkml:definitions>
  <inkml:trace contextRef="#ctx0" brushRef="#br0">16 235 11865,'0'0'2044,"-9"-12"-292,2-2 833,14-9-1737,-1 3-180,13 3-164,22-9-296,1 6-400,5 0-596,14-2-768,5-4-673,1 6-2351,3 6-3565</inkml:trace>
</inkml:ink>
</file>

<file path=ppt/ink/ink1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53.463"/>
    </inkml:context>
    <inkml:brush xml:id="br0">
      <inkml:brushProperty name="width" value="0.035" units="cm"/>
      <inkml:brushProperty name="height" value="0.035" units="cm"/>
    </inkml:brush>
  </inkml:definitions>
  <inkml:trace contextRef="#ctx0" brushRef="#br0">0 301 10189,'76'-26'2308,"-34"12"-228,12-6-348,9 0-331,4 0-381,15-6-356,20-8-736,15-1-924,7-5-1145,6 6-2603,10 3-3713</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55.231"/>
    </inkml:context>
    <inkml:brush xml:id="br0">
      <inkml:brushProperty name="width" value="0.035" units="cm"/>
      <inkml:brushProperty name="height" value="0.035" units="cm"/>
    </inkml:brush>
  </inkml:definitions>
  <inkml:trace contextRef="#ctx0" brushRef="#br0">314 46 8633,'-21'-27'6966,"9"11"-4854,10 14 98,-13 14 85,6-3-1828,0 0 1,1 1-1,0 0 0,0 0 0,1 1 1,1-1-1,-1 2 0,-6 18 0,-32 103 1370,40-118-1661,-19 67 524,-52 194 774,63-217-1287,3 0 0,-5 104 0,15-143-263,1 0-1,0 0 1,1 0 0,2 0 0,0 0 0,8 23-1,-8-31-96,1-1-1,0 0 0,1-1 0,0 1 1,0-1-1,1 0 0,1-1 1,-1 1-1,1-2 0,1 1 0,16 12 1,-5-8-279,0-1 0,0-1 0,1 0 1,1-2-1,0-1 0,0 0 1,39 7-1,-17-7-557,0-3-1,1-1 1,50-2 0,206-29-7890,-134 6-118</inkml:trace>
</inkml:ink>
</file>

<file path=ppt/ink/ink1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54.275"/>
    </inkml:context>
    <inkml:brush xml:id="br0">
      <inkml:brushProperty name="width" value="0.035" units="cm"/>
      <inkml:brushProperty name="height" value="0.035" units="cm"/>
    </inkml:brush>
  </inkml:definitions>
  <inkml:trace contextRef="#ctx0" brushRef="#br0">198 322 8973,'-1'-3'2327,"-5"-9"553,-7-2 5730,12 13-8236,0 1 0,1-1-1,-1 1 1,0 0-1,0-1 1,0 1 0,0 0-1,0-1 1,0 1 0,-1 0-1,1 0 1,0 0-1,0 0 1,0 0 0,-2 1-1,-12 5-2173,12-3 1905,0 1-1,0-1 0,0 1 0,0-1 0,1 1 0,0 0 0,-1 0 1,1 0-1,1 0 0,-3 6 0,1-3 37,-20 58 825,2 1 1,-19 115 0,38-173-930,-7 38 149,1 1 0,2 0 0,3 0 0,3 76 0,2-108-162,0 1 0,1-1 0,0 0 0,1-1 0,1 1 0,1-1 0,13 26 0,-13-31-13,-1 0-1,2-1 1,-1 0 0,1-1-1,0 1 1,1-1 0,0 0-1,0-1 1,0 0 0,1-1 0,0 1-1,19 7 1,-16-9-4,1 0 0,-1-1-1,1-1 1,0 0 0,0-1 0,0 0 0,0-1-1,0 0 1,0-1 0,0-1 0,0 0 0,-1 0-1,1-2 1,18-6 0,-9 2 1,-2-1 0,1-1-1,-1 0 1,-1-2 0,0 0 0,-1-1 0,27-25 0,-31 24-4,-2-1 1,0 0-1,0-1 1,-2 0-1,0 0 1,0-1-1,-2-1 0,0 1 1,-1-1-1,-1-1 1,-1 1-1,0-1 1,-2 0-1,2-20 1,-2 1-21,-2-1 1,-1 0 0,-3 1 0,-1-1-1,-1 1 1,-12-40 0,8 45 2,-1 0 0,-2 0 0,-1 1 0,-2 1 0,-1 0 0,-1 1 0,-39-51 0,37 59-63,0 0 1,-1 2-1,-1 0 1,-1 1-1,-1 1 1,0 1-1,-2 2 1,0 0-1,-48-20 1,65 32-81,-1 0 0,1 1 0,-1 0 0,0 0 1,-9 0-1,16 2 55,0 0 0,0 0 0,0 0 0,0 0 0,0 0 0,0 1 0,0-1 0,0 1 0,0-1 0,0 1 0,1 0 0,-1 0 0,-2 1 0,3-1 8,0-1 0,0 1 1,1 0-1,-1 0 0,1 0 0,-1 0 0,0 0 0,1 0 0,0 0 0,-1 0 0,1 0 0,-1 0 0,1 0 0,0 0 1,0 0-1,0 0 0,0 0 0,0 1 0,0-1 0,0 0 0,0 0 0,0 0 0,0 0 0,1 0 0,0 2 0,0 2-383,1 1-1,1-1 1,-1 0-1,1 0 1,0 0-1,0-1 1,0 1-1,0-1 1,8 8-1,24 22-7153,5-1-3945</inkml:trace>
</inkml:ink>
</file>

<file path=ppt/ink/ink1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54.473"/>
    </inkml:context>
    <inkml:brush xml:id="br0">
      <inkml:brushProperty name="width" value="0.035" units="cm"/>
      <inkml:brushProperty name="height" value="0.035" units="cm"/>
    </inkml:brush>
  </inkml:definitions>
  <inkml:trace contextRef="#ctx0" brushRef="#br0">33 112 15369,'-7'-20'3089,"1"3"1439,-4 2-2844,1 4 1549,25-3-3902,0 2-315,3 4-2872,0 2 796,0 0-2697,3 3-4836</inkml:trace>
</inkml:ink>
</file>

<file path=ppt/ink/ink1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54.849"/>
    </inkml:context>
    <inkml:brush xml:id="br0">
      <inkml:brushProperty name="width" value="0.035" units="cm"/>
      <inkml:brushProperty name="height" value="0.035" units="cm"/>
    </inkml:brush>
  </inkml:definitions>
  <inkml:trace contextRef="#ctx0" brushRef="#br0">69 249 11869,'-11'-22'1523,"6"13"306,0-1 0,0-1 0,-4-17 0,8 26-1521,0-1 1,1 1 0,0-1 0,-1 1 0,1-1 0,0 0-1,0 1 1,0-1 0,1 1 0,-1-1 0,1 0 0,-1 1 0,1-1-1,0 1 1,0-1 0,0 1 0,0 0 0,0-1 0,1 1-1,2-4 1,7-4 14,-1 0 0,1 1 0,0 1 0,1-1 0,0 2 0,0 0 0,1 0 0,0 1 0,15-5 0,-9 5 68,0 0-1,1 1 1,0 1 0,0 1-1,35-1 1,-50 4-391,0 0 0,0 0 0,0 0 0,0 1 0,0-1 0,0 1 0,-1 1 0,1-1 0,0 1 0,-1-1 0,1 1 0,-1 1 0,1-1 0,-1 1 0,0-1 0,0 1 0,0 0 0,-1 1 0,1-1 0,-1 1 0,1-1 0,-1 1 0,3 6 0,-3-3 0,0-1 0,0 1 0,-1 0 0,0 0 0,-1 0 0,1 0 0,-1 0 0,-1 0 0,0 0 0,1 0 0,-2 1 0,1-1 0,-1 0 0,-3 12 0,-5 12 1,-18 42 0,17-49-4,2 0 1,0 1-1,-7 38 1,14-58-19,1-1 0,0 1 0,-1 0 0,2-1 1,-1 1-1,0-1 0,1 1 0,0 0 0,0-1 0,1 1 0,-1-1 0,1 0 0,0 0 0,0 1 1,0-1-1,1 0 0,-1-1 0,5 6 0,3 1-101,0 0-1,1-1 1,0-1 0,20 12-1,-16-11-155,-1 1-1,22 19 0,-34-27 265,0 0-1,-1-1 0,0 1 1,1 0-1,-1 0 0,0 0 1,0 0-1,0 0 0,0 0 1,0 0-1,-1 0 0,1 0 1,0 0-1,-1 0 1,0 0-1,1 1 0,-1-1 1,0 0-1,0 0 0,-1 0 1,1 1-1,0-1 0,-1 0 1,1 0-1,-1 0 1,1 0-1,-1 0 0,0 1 1,0-1-1,0-1 0,0 1 1,-1 0-1,1 0 0,0 0 1,-1-1-1,-3 4 0,-3 4-12,-1-1 0,-1 0 0,0 0 0,0-1 0,-16 8-1,-49 23-265,-134 46-1,86-38-1755,82-35-423,29-14 608,12 3 1766,0-1 1,0 1-1,0-1 1,0 1 0,0-1-1,0 1 1,1-1-1,-1 1 1,0-1-1,0 1 1,0-1-1,0 1 1,1-1-1,-1 1 1,0-1-1,1 1 1,-1-1-1,0 1 1,1 0-1,-1-1 1,0 1-1,1 0 1,-1-1 0,1 1-1,0-1 1,6-5-1344,0 0 0,1 1 0,-1-1 0,1 1 0,16-6 0,24-14-7632</inkml:trace>
</inkml:ink>
</file>

<file path=ppt/ink/ink1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55.192"/>
    </inkml:context>
    <inkml:brush xml:id="br0">
      <inkml:brushProperty name="width" value="0.035" units="cm"/>
      <inkml:brushProperty name="height" value="0.035" units="cm"/>
    </inkml:brush>
  </inkml:definitions>
  <inkml:trace contextRef="#ctx0" brushRef="#br0">26 7 13685,'0'-1'169,"0"1"1,-1-1-1,1 1 0,0 0 0,0-1 1,0 1-1,-1 0 0,1 0 0,0-1 0,-1 1 1,1 0-1,0-1 0,0 1 0,-1 0 1,1 0-1,0 0 0,-1-1 0,1 1 0,-1 0 1,1 0-1,0 0 0,-1 0 0,1 0 1,0 0-1,-1 0 0,1 0 0,-1 0 0,1 0 1,0 0-1,-1 0 0,1 0 0,-1 0 1,1 0-1,0 0 0,-1 0 0,1 0 0,0 0 1,-1 1-1,1-1 0,0 0 0,-1 0 0,1 0 1,0 1-1,-1-1 0,1 0 0,0 1 1,-1-1-1,1 0 0,0 0 0,0 1 0,-1 0 1,-4 15 4194,3-1-4796,1 15 1267,1-1-1,1 0 1,2 1 0,7 31-1,-8-50-806,1 0-1,0-1 1,0 1 0,1-1-1,1 0 1,0 0 0,0 0-1,1-1 1,0 0 0,0 0-1,1 0 1,1-1 0,-1 0-1,12 9 1,-15-14-48,1 0 1,0 0-1,0-1 1,0 1-1,0-1 1,1-1-1,-1 1 1,1-1-1,-1 1 1,1-2-1,-1 1 1,1-1-1,-1 1 0,1-2 1,0 1-1,-1 0 1,1-1-1,-1 0 1,1-1-1,-1 1 1,0-1-1,1 0 1,7-5-1,-3 2 76,-1 0 0,1-1-1,-1 0 1,-1-1 0,1 0 0,-1 0-1,-1-1 1,1 0 0,-1 0-1,-1-1 1,6-9 0,46-90 1506,-49 95-1562,-2 13 0,-2 10 0,-3-2 0,-1-1 0,0 1 0,0 0 0,-1 0 0,1 0 0,-2 0 0,1 0 0,-1 0 0,0-1 0,-4 12 0,1 7 0,-42 209 0,26-143 0,11-52-1672,-2 0 1,-22 53-1,27-77-727,1 1 1,1 0-1,1 0 1,-2 23-1,-2 12-10376</inkml:trace>
</inkml:ink>
</file>

<file path=ppt/ink/ink1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55.636"/>
    </inkml:context>
    <inkml:brush xml:id="br0">
      <inkml:brushProperty name="width" value="0.035" units="cm"/>
      <inkml:brushProperty name="height" value="0.035" units="cm"/>
    </inkml:brush>
  </inkml:definitions>
  <inkml:trace contextRef="#ctx0" brushRef="#br0">43 229 10917,'-1'1'181,"-1"0"-1,0 0 1,1 0 0,-1 0-1,1 0 1,-1 0-1,0 0 1,0-1 0,0 1-1,1-1 1,-1 1 0,0-1-1,0 0 1,-2 1-1,3-2 39,0 1-1,0-1 1,0 1-1,1-1 1,-1 1-1,0-1 1,0 0-1,0 1 1,1-1-1,-1 0 1,1 0-1,-1 0 0,0 1 1,1-1-1,-1 0 1,1 0-1,0 0 1,-1 0-1,1 0 1,0 0-1,-1 0 1,1 0-1,0 0 1,0 0-1,0 0 0,0 0 1,0 0-1,0 0 1,0 0-1,0 0 1,1-1-1,11-10 3677,4 4-3324,0 2 0,0-1 0,0 2 0,1 0 0,0 1 1,-1 1-1,27-2 0,15-4 186,373-63 791,-84 16-8775,-320 51 5790,12-3-2315,-11 4-3278,-6 1-1926</inkml:trace>
</inkml:ink>
</file>

<file path=ppt/ink/ink1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55.790"/>
    </inkml:context>
    <inkml:brush xml:id="br0">
      <inkml:brushProperty name="width" value="0.035" units="cm"/>
      <inkml:brushProperty name="height" value="0.035" units="cm"/>
    </inkml:brush>
  </inkml:definitions>
  <inkml:trace contextRef="#ctx0" brushRef="#br0">350 32 14517,'-4'-3'436,"1"-1"-1,-1 1 0,0 0 1,0 1-1,0-1 0,0 0 1,-1 1-1,1 0 0,-1 0 1,1 1-1,-6-2 0,8 3-159,0-1-1,0 1 1,-1 0-1,1 0 1,0 0 0,0 1-1,0-1 1,0 0-1,0 1 1,0-1-1,0 1 1,0 0-1,0 0 1,0 0-1,0 0 1,0 0-1,0 0 1,0 0-1,1 1 1,-1-1-1,1 0 1,-1 1-1,1 0 1,-1-1-1,1 1 1,0 0-1,0 0 1,0-1 0,0 1-1,-1 3 1,-12 30 749,1 0 0,2 0 0,-6 39 0,4-21-641,-50 187-663,-26 105-1916,76-262-2556,9-2-3455,2 0-6146</inkml:trace>
</inkml:ink>
</file>

<file path=ppt/ink/ink1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56.290"/>
    </inkml:context>
    <inkml:brush xml:id="br0">
      <inkml:brushProperty name="width" value="0.035" units="cm"/>
      <inkml:brushProperty name="height" value="0.035" units="cm"/>
    </inkml:brush>
  </inkml:definitions>
  <inkml:trace contextRef="#ctx0" brushRef="#br0">0 84 7769,'41'-18'1264,"-3"13"-492,-6-12-536,0 2-584,-16 10-1216,16-4-772,31-5-473</inkml:trace>
</inkml:ink>
</file>

<file path=ppt/ink/ink1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02.422"/>
    </inkml:context>
    <inkml:brush xml:id="br0">
      <inkml:brushProperty name="width" value="0.035" units="cm"/>
      <inkml:brushProperty name="height" value="0.035" units="cm"/>
    </inkml:brush>
  </inkml:definitions>
  <inkml:trace contextRef="#ctx0" brushRef="#br0">1 129 12133,'1'2'200,"0"-1"0,1 1 1,-1-1-1,1 1 0,-1-1 0,1 0 0,0 1 1,-1-1-1,1 0 0,0 0 0,0 0 0,0-1 1,-1 1-1,1 0 0,0-1 0,4 1 0,-2-1 452,1 0-1,-1-1 0,0 1 0,1-1 1,-1 0-1,6-2 0,1 0 157,84-19 3426,50 1-2250,-54 8-1085,82-8-690,34-6-2916,-74-1-3592,-109 23 106,0 4-3853</inkml:trace>
</inkml:ink>
</file>

<file path=ppt/ink/ink1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02.609"/>
    </inkml:context>
    <inkml:brush xml:id="br0">
      <inkml:brushProperty name="width" value="0.035" units="cm"/>
      <inkml:brushProperty name="height" value="0.035" units="cm"/>
    </inkml:brush>
  </inkml:definitions>
  <inkml:trace contextRef="#ctx0" brushRef="#br0">249 0 15369,'0'0'3157,"-7"18"-133,-25 62 5981,17-43-6793,-8 11-2212,1 7 0,3 5 0,-3 2 0,-7 1 0,4 6 0,-1-3 0,7-1 0,13-2 0,3-6-3564,3-2-445,9 5-3383,10-6-7426</inkml:trace>
</inkml:ink>
</file>

<file path=ppt/ink/ink1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03.315"/>
    </inkml:context>
    <inkml:brush xml:id="br0">
      <inkml:brushProperty name="width" value="0.035" units="cm"/>
      <inkml:brushProperty name="height" value="0.035" units="cm"/>
    </inkml:brush>
  </inkml:definitions>
  <inkml:trace contextRef="#ctx0" brushRef="#br0">121 27 12037,'-7'-7'1862,"-24"-12"15369,22 52-15594,-58 439-1637,63-436 0,2 0 0,2 0 0,4 47 0,-2-70 0,0 1 0,1 0 0,1 0 0,0-1 0,1 0 0,0 0 0,1 0 0,1 0 0,0-1 0,0 0 0,13 15 0,-14-21 0,1 0 0,0 0 0,0-1 0,0 0 0,0 0 0,1-1 0,0 0 0,0 0 0,0-1 0,0 0 0,1 0 0,-1-1 0,1 0 0,-1 0 0,1-1 0,13 0 0,-4-1 0,1 0 0,-1-1 0,0-1 0,0-1 0,0-1 0,-1 0 0,18-7 0,-16 3 0,0-1 0,-1 0 0,0-2 0,-1 0 0,-1-1 0,0 0 0,0-1 0,-1-1 0,-1-1 0,0 0 0,-1-1 0,0 0 0,-2-1 0,15-28 0,-10 14 0,-2 0 0,-1-1 0,-2-1 0,-1 0 0,-2 0 0,-1-1 0,5-65 0,-12 74 0,0 1 0,-2-1 0,-1 0 0,0 1 0,-2 0 0,-13-39 0,16 58 0,0 0 0,0-1 0,-1 1 0,1 0 0,-1 0 0,-5-6 0,7 9-9,0 1-1,0-1 1,0 0 0,0 0 0,-1 1-1,1-1 1,-1 1 0,1-1 0,-1 1-1,1-1 1,-1 1 0,0 0-1,0 0 1,0 0 0,1 0 0,-1 0-1,-3 0 1,-1-1-87,4 0-84,-6 2-142,2 0 223,-1 0 0,1 0 1,0 0-1,-1 1 0,1 0 1,0 0-1,-10 4 0,14-4 46,-16 2-36,11-2-238,-30 6-748,37-7 1045,0 0 0,0 0 0,0 0 0,0 0 1,0 0-1,0 0 0,0 0 0,0 0 0,0 0 0,0 0 0,0 0 1,0 1-1,0-1 0,0 0 0,0 0 0,0 0 0,0 0 1,0 0-1,0 0 0,0 0 0,0 0 0,0 0 0,0 0 1,0 0-1,0 0 0,0 0 0,0 0 0,0 1 0,0-1 1,0 0-1,0 0 0,0 0 0,0 0 0,0 0 0,0 0 1,0 0-1,0 0 0,0 0 0,-1 0 0,1 0 0,0 0 1,0 0-1,0 0 0,22 1-2972,-2-15-2433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16.103"/>
    </inkml:context>
    <inkml:brush xml:id="br0">
      <inkml:brushProperty name="width" value="0.035" units="cm"/>
      <inkml:brushProperty name="height" value="0.035" units="cm"/>
    </inkml:brush>
  </inkml:definitions>
  <inkml:trace contextRef="#ctx0" brushRef="#br0">226 448 7741,'-6'8'1501,"0"0"1,1 0-1,-7 14 1,-19 56 1957,7-13-2032,-82 198 695,101-249-2045,0 0 1,1 0-1,-2 19 0,-9 26 157,14-56 143,12-23-153,133-286 474,37-71-34,-171 361-623,38-70 1107,82-110 0,-126 190-1116,19-19 573,-22 25-572,0-1 0,0 1 0,0-1 0,0 1 0,0-1 0,0 1 0,0 0 0,0 0-1,0-1 1,0 1 0,0 0 0,0 0 0,0 0 0,0 0 0,0 0 0,0 0 0,0 0 0,0 0 0,0 1 0,-1-1-1,1 0 1,0 1 0,0-1 0,0 0 0,0 1 0,0-1 0,0 1 0,0-1 0,-1 1 0,1 0 0,1 1-1,2 2 80,0 1 0,0 0 0,0 0 0,-1 0 0,0 1 0,0-1-1,0 1 1,-1 0 0,0-1 0,0 1 0,0 0 0,1 12-1,1 12 361,-1 43 0,-2-47-238,-24 689 1717,8-461-2471,11-15-1530,6-197 753,1 0-1,3 1 1,17 63 0,-19-92 206,0 1 0,2-1-1,13 26 1,-16-34-31,1 0 0,0 0 0,1-1-1,-1 0 1,1 0 0,10 8 0,18 8-7786</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55.763"/>
    </inkml:context>
    <inkml:brush xml:id="br0">
      <inkml:brushProperty name="width" value="0.035" units="cm"/>
      <inkml:brushProperty name="height" value="0.035" units="cm"/>
    </inkml:brush>
  </inkml:definitions>
  <inkml:trace contextRef="#ctx0" brushRef="#br0">97 236 6737,'3'-15'1980,"-3"12"-61,-17-10 1881,12 6 196,5 2-3781,1 1 0,-1 0 0,1-1 1,0 1-1,1-1 0,-1 1 0,1 0 0,-1 0 1,1 0-1,0 0 0,1 0 0,-1 0 1,1 0-1,0 1 0,0 0 0,0-1 0,0 1 1,0 0-1,5-3 0,8-8 172,1 1 1,0 0-1,1 1 1,1 1-1,0 1 0,0 1 1,28-10-1,-38 16-339,0 0 0,1 0 0,0 1 0,0 0 0,-1 1 0,1 0 0,0 1 0,0 0 0,0 0 0,0 1 0,0 0 1,0 1-1,-1 0 0,1 1 0,-1 0 0,1 0 0,14 9 0,-20-10-52,0 1 0,0 0 1,0-1-1,-1 1 0,0 1 1,1-1-1,-1 0 0,0 1 0,-1 0 1,1-1-1,-1 1 0,1 0 1,-1 1-1,-1-1 0,1 0 0,0 0 1,-1 1-1,0-1 0,0 1 1,0-1-1,-1 1 0,1 0 1,-1 6-1,-2 8-94,-1 0 0,0-1 1,-1 1-1,-10 26 1,0 2-176,10-31 159,1 0 0,0-1 0,1 1 0,1 27 0,1-35 85,1-1 0,0 0 0,0 1-1,1-1 1,0 0 0,0 0-1,1 0 1,0-1 0,0 1-1,0 0 1,1-1 0,6 8 0,37 41-308,-34-43 238,-1 1 0,-1 1-1,-1 0 1,0 0 0,0 1 0,7 16 0,-16-28 85,-1 1 0,1-1 0,0 0 1,-1 1-1,0-1 0,0 0 0,0 1 0,0-1 1,0 0-1,-1 1 0,1-1 0,-1 0 0,0 1 1,0-1-1,0 0 0,0 0 0,-1 0 0,1 0 1,-4 3-1,1 1-2,-1 0 0,0 0 0,0-1 0,0 0 0,-1 0 0,-12 9 0,-7 1 3,0 0 1,-1-2-1,-1-1 1,0-1 0,-1-1-1,-30 7 1,-179 32-669,153-35-385,80-14 662,0-1 1,-1 1 0,1-1 0,-1 0 0,1 0 0,-1-1-1,-6-1 1,10 2 279,1 0-1,-1 0 0,1 0 1,-1 0-1,1-1 0,-1 1 1,1 0-1,-1 0 0,1-1 1,-1 1-1,1 0 0,-1-1 1,1 1-1,-1-1 0,1 1 1,-1 0-1,1-1 1,0 1-1,-1-1 0,1 1 1,0-1-1,-1 0 0,1 0-115,0 0 1,1 0-1,-1 0 0,0 0 0,0 0 1,0 0-1,1 0 0,-1 1 0,0-1 1,1 0-1,-1 0 0,1 0 0,-1 1 1,1-1-1,-1 0 0,1 0 0,-1 1 1,1-1-1,1 0 0,26-24-7535</inkml:trace>
</inkml:ink>
</file>

<file path=ppt/ink/ink1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06.331"/>
    </inkml:context>
    <inkml:brush xml:id="br0">
      <inkml:brushProperty name="width" value="0.035" units="cm"/>
      <inkml:brushProperty name="height" value="0.035" units="cm"/>
    </inkml:brush>
  </inkml:definitions>
  <inkml:trace contextRef="#ctx0" brushRef="#br0">417 174 6901,'-26'4'2319,"-15"-11"6947,16 1-6052,23 6-3235,0 0-1,0-1 1,0 1 0,0-1-1,0 1 1,1-1 0,-1 0 0,0 1-1,0-1 1,0 0 0,1 0-1,-1-1 1,1 1 0,-1 0-1,1 0 1,-2-3 0,1 2-340,1-1 1,0 1 0,0-1 0,0 1-1,1-1 1,-1 1 0,1-1-1,-1 0 1,1 1 0,0-1-1,0 0 1,0 1 0,1-5-1,1-10-215,-1 14 85,2-12-190,-3 12 800,1-1 0,-1 1 1,0-1-1,0 0 0,0 1 0,0-1 0,-1 1 0,1-1 0,-1 1 0,0-1 0,0 1 0,0-1 0,-1 1 0,1 0 0,-1-1 1,0 1-1,0 0 0,0 0 0,-4-4 0,4 5 397,0 3-371,0 1 1,0-1-1,0 1 0,0-1 1,1 1-1,-1 0 0,0-1 1,1 1-1,-4 4 0,0 1 165,-13 14 69,0 2-1,2 0 1,0 0 0,2 2-1,-17 38 1,-43 138 342,35-86-674,35-104-261,1 0-1,0 1 1,0-1-1,1 1 1,1 0-1,0 18 1,1-32 205,1 1 1,0-1-1,0 0 1,0 0-1,0 1 0,0-1 1,0 1-1,0-1 1,1 1-1,-1-1 1,1 1-1,1-1 1,8-10-6,0-11 62,-1 0 1,-1-1-1,-1 1 1,-1-2-1,6-43 1,-4 25 182,-7 36-164,-1 0 1,0 0-1,-1 0 1,0-10 0,0 7 19,0 7 173,6 36-1932,2 60-7815,-3-42 1803</inkml:trace>
</inkml:ink>
</file>

<file path=ppt/ink/ink1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10.372"/>
    </inkml:context>
    <inkml:brush xml:id="br0">
      <inkml:brushProperty name="width" value="0.035" units="cm"/>
      <inkml:brushProperty name="height" value="0.035" units="cm"/>
    </inkml:brush>
  </inkml:definitions>
  <inkml:trace contextRef="#ctx0" brushRef="#br0">108 31 12461,'1'0'174,"-1"-1"0,0 0-1,1 0 1,-1 0 0,0 0-1,0 0 1,0 0 0,0 0-1,0 0 1,0 0 0,0 0-1,0 0 1,0 0 0,0 0 0,0 0-1,0 1 1,-1-1 0,1 0-1,0 0 1,-1 0 0,1 0-1,-1 0 1,1 0 0,-1 1-1,1-1 1,-1 0 0,-12-6 15044,-8 13-14820,15-4-986,-1 1-1,1 0 1,0 1-1,0 0 1,0-1 0,-7 8-1,-2 0-1627,12-6-1864,0 14-2131</inkml:trace>
</inkml:ink>
</file>

<file path=ppt/ink/ink1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10.916"/>
    </inkml:context>
    <inkml:brush xml:id="br0">
      <inkml:brushProperty name="width" value="0.035" units="cm"/>
      <inkml:brushProperty name="height" value="0.035" units="cm"/>
    </inkml:brush>
  </inkml:definitions>
  <inkml:trace contextRef="#ctx0" brushRef="#br0">39 47 12441,'-16'-23'3063,"12"18"2554,2 3-3097,-1-2-1163,-11-8 6371,15 36-7721,0 0-1,2 0 0,0-1 1,2 1-1,0-1 0,2 1 1,11 26-1,-13-38-6,1 0-1,0 0 0,1-1 1,0 0-1,0 0 0,1-1 1,1 0-1,0 0 0,0-1 1,1 0-1,0-1 1,0 0-1,1 0 0,0-1 1,13 5-1,-17-9 1,0 0 0,0-1 0,0 0 0,0 0 0,0-1 0,0 0 0,0 0 0,1-1 0,-1 0 0,0 0 0,1-1 0,-1 0 0,0 0 0,0 0 0,0-1 0,0 0 0,0-1 0,0 1 0,0-2 0,11-6 0,-3 0 0,0-1 0,-1 0 0,-1-1 0,0 0 0,0-1 0,-1-1 0,12-18 0,58-82 0,-101 143-395,1 1 0,2 0 0,-20 48 1,15-29-1321,-51 84 1,69-129 1322,-15 22-5589,-28 54-1,25-25-6438</inkml:trace>
</inkml:ink>
</file>

<file path=ppt/ink/ink1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11.404"/>
    </inkml:context>
    <inkml:brush xml:id="br0">
      <inkml:brushProperty name="width" value="0.035" units="cm"/>
      <inkml:brushProperty name="height" value="0.035" units="cm"/>
    </inkml:brush>
  </inkml:definitions>
  <inkml:trace contextRef="#ctx0" brushRef="#br0">338 75 7293,'-17'2'3086,"24"-13"544,0 3 2310,-8 5-4624,1 1-1066,-1-1 0,0 1 0,0 0 0,0-1 1,0 1-1,0 0 0,0 0 0,0 0 0,-1 0 1,1 0-1,-1 0 0,1 0 0,-1 0 1,0 1-1,0-1 0,0 0 0,0 1 0,-2-2 1,-1 1 39,0 0 0,0 0 1,0 0-1,0 0 1,0 1-1,0 0 1,-1 0-1,-8-1 1,2 2-80,1 0 1,-1 1-1,1 0 1,-1 1-1,1 0 1,0 1 0,-1 0-1,1 1 1,1 0-1,-1 1 1,-19 11-1,23-12-150,-1 1-1,1 1 1,0-1-1,0 1 0,1 1 1,-1-1-1,2 1 0,-1 0 1,1 0-1,0 1 1,0-1-1,1 1 0,0 0 1,0 0-1,-4 15 1,8-19-44,-1 1 1,1 0-1,0-1 1,0 1-1,1 0 1,-1-1-1,1 1 1,0-1 0,0 1-1,0-1 1,1 1-1,0-1 1,4 8-1,0 0 0,2 0 1,0 0-1,10 12 0,4-1-35,0-1-1,50 36 1,-40-33-189,35 33 0,-58-49 113,-1 1-1,0-1 0,-1 1 0,1 1 0,-2-1 1,0 1-1,0 0 0,4 14 0,-8-20 65,-1 0 0,1 1-1,-1 0 1,-1-1 0,1 1 0,-1 0-1,0-1 1,0 1 0,-1 0-1,0-1 1,0 1 0,0-1 0,-1 1-1,1-1 1,-1 0 0,-1 1 0,1-1-1,-1 0 1,0 0 0,0-1 0,0 1-1,0 0 1,-7 5 0,-2 2 47,-1 0 1,0-1-1,0 0 1,-1-1 0,-1-1-1,-20 11 1,34-20 12,0 0 0,0 0 0,-1 0 0,1 0 0,0 0 0,0 0-1,0-1 1,-1 1 0,1 0 0,0-1 0,0 1 0,0-1 0,0 1 0,0-1 0,0 1 0,0-1 0,0 0 0,0 0 0,0 1 0,0-1 0,0 0 0,0 0 0,1 0 0,-1 0 0,-1-2 0,3-1 24,0 0 1,0 0 0,0 0-1,0-1 1,1 1 0,-1 0-1,1 0 1,0 1 0,0-1 0,5-5-1,-2 1 35,8-12 41,1 0 1,17-19 0,6-7-10,209-251-4324,-224 273 3188,42-56-3492,-28 23-6001,-27 45 1216</inkml:trace>
</inkml:ink>
</file>

<file path=ppt/ink/ink1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11.545"/>
    </inkml:context>
    <inkml:brush xml:id="br0">
      <inkml:brushProperty name="width" value="0.035" units="cm"/>
      <inkml:brushProperty name="height" value="0.035" units="cm"/>
    </inkml:brush>
  </inkml:definitions>
  <inkml:trace contextRef="#ctx0" brushRef="#br0">26 12 10593,'-13'-6'2484,"1"1"4609</inkml:trace>
</inkml:ink>
</file>

<file path=ppt/ink/ink1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12.905"/>
    </inkml:context>
    <inkml:brush xml:id="br0">
      <inkml:brushProperty name="width" value="0.035" units="cm"/>
      <inkml:brushProperty name="height" value="0.035" units="cm"/>
    </inkml:brush>
  </inkml:definitions>
  <inkml:trace contextRef="#ctx0" brushRef="#br0">1 45 9457,'0'0'9878,"1"-3"-8196,7-28 1338,-7 30-2907,-1 0 0,1 1 0,0-1 0,0 0 0,0 1 0,0-1 0,0 1 0,0-1 1,0 1-1,0-1 0,1 1 0,-1 0 0,0-1 0,0 1 0,0 0 0,0 0 0,0 0 0,2 0 0,-1 0 130,9-1 73,1 0 0,0 1 0,0 0 0,0 1-1,0 0 1,-1 1 0,1 0 0,0 1 0,-1 0 0,0 1 0,1 1 0,10 5 0,-9-4-169,-1 1 0,0 0 0,-1 0 0,1 2 0,-1-1 0,-1 1 0,0 1 0,0 0 0,-1 0 0,9 13 0,-12-14-123,-1 1 0,0-1 0,0 1 0,-1 1 0,-1-1-1,1 0 1,-2 1 0,1 0 0,-2-1 0,1 1 0,-1 0 0,-1 0-1,0 0 1,-1 0 0,0 0 0,-5 20 0,-1-5-146,-2 0-1,-1-1 1,-1 0 0,-1 0 0,-25 38-1,-83 103-570,40-59 273,38-40 139,88-89 205,7-17 322,72-69 0,33-25 1276,-153 129-1495,0 1 0,0-1 0,0 1 0,0 0 0,1 0-1,-1 1 1,1 0 0,0 0 0,0 0 0,9-1 0,-13 3-23,0 0 1,0 0 0,-1 0 0,1 0 0,0 1 0,0-1-1,0 1 1,0-1 0,-1 1 0,1 0 0,0 0-1,-1 0 1,1 0 0,0 0 0,1 1 0,-1 0-3,1 1 1,-1 0 0,1 0-1,-1 0 1,0 0-1,0 0 1,-1 0 0,1 0-1,2 8 1,15 45-104,-13-35-158,0-1 0,2 0 0,1 0 0,0 0 0,22 33 0,-23-43-733,0 0 0,1 0-1,0-1 1,1 0 0,13 9-1,13 3-8696,-12-10-2796</inkml:trace>
</inkml:ink>
</file>

<file path=ppt/ink/ink1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13.389"/>
    </inkml:context>
    <inkml:brush xml:id="br0">
      <inkml:brushProperty name="width" value="0.035" units="cm"/>
      <inkml:brushProperty name="height" value="0.035" units="cm"/>
    </inkml:brush>
  </inkml:definitions>
  <inkml:trace contextRef="#ctx0" brushRef="#br0">329 171 5653,'-7'-1'586,"1"0"1,0 0-1,0-1 1,0 0 0,0 0-1,0-1 1,0 1 0,0-1-1,1-1 1,-1 1 0,1-1-1,0 0 1,0 0 0,1 0-1,-6-7 1,2 4 335,-77-64 7431,84 70-8251,0 1 0,0-1 0,0 1 1,0-1-1,0 0 0,1 1 1,-1-1-1,0 0 0,0 1 1,1-1-1,-1 0 0,1 0 1,-1 0-1,0 0 0,1 0 1,-1 0-1,1 1 0,0-1 0,-1 0 1,1 0-1,0 0 0,0 0 1,-1-2-1,2 2-48,-1 0-1,1 0 1,-1 0 0,1 0-1,-1 1 1,1-1 0,0 0 0,-1 1-1,1-1 1,0 0 0,0 1-1,-1-1 1,1 1 0,0-1-1,0 1 1,0-1 0,0 1 0,0 0-1,1-1 1,5-1 83,-1 0 1,1 1-1,-1 0 1,1 0-1,13 1 1,-7 1-33,1 1 0,-1 0 0,0 1 0,0 1 0,0 0-1,0 1 1,-1 0 0,18 11 0,-26-14-88,1 1-1,-1 0 1,0 0 0,0 0-1,0 1 1,0-1-1,0 1 1,-1 0-1,0 0 1,0 0 0,0 0-1,0 1 1,0-1-1,-1 1 1,0 0 0,0 0-1,0 0 1,-1 0-1,0 0 1,0 0-1,0 0 1,0 0 0,-1 0-1,0 1 1,0 5-1,-2-2-21,0 1 0,-1-1 0,0 0 0,0 1 0,-1-2 0,0 1 0,-1 0 0,0-1 0,0 0 0,-1 0 0,-11 13 0,-10 6-56,-48 40 1,60-54 47,-69 51-78,51-40 68,0 2-1,-29 30 1,62-56 14,0 0 1,-1 1-1,1-1 0,-1 0 1,1 1-1,0-1 0,-1 0 1,1 1-1,0-1 0,0 1 1,-1-1-1,1 1 1,0-1-1,0 1 0,0-1 1,0 1-1,0-1 0,-1 1 1,1-1-1,0 1 0,0-1 1,0 1-1,0-1 0,0 1 1,0-1-1,1 1 0,-1-1 1,0 1-1,0-1 0,0 1 1,0-1-1,1 1 0,16 10-399,25-4-534,-12-6 82,0-2 0,0-1 0,33-7 0,90-24-3589,-124 25 3282,76-16-4979,5 3-3720</inkml:trace>
</inkml:ink>
</file>

<file path=ppt/ink/ink1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14.384"/>
    </inkml:context>
    <inkml:brush xml:id="br0">
      <inkml:brushProperty name="width" value="0.035" units="cm"/>
      <inkml:brushProperty name="height" value="0.035" units="cm"/>
    </inkml:brush>
  </inkml:definitions>
  <inkml:trace contextRef="#ctx0" brushRef="#br0">0 147 9633,'4'-1'2035,"44"-9"1302,-27 5-1877,42-4 1,365-37 2162,-259 25-3435,-144 18-269,222-32-3403,-218 27 2068,4-1-4507,-14 10-1926</inkml:trace>
</inkml:ink>
</file>

<file path=ppt/ink/ink1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14.602"/>
    </inkml:context>
    <inkml:brush xml:id="br0">
      <inkml:brushProperty name="width" value="0.035" units="cm"/>
      <inkml:brushProperty name="height" value="0.035" units="cm"/>
    </inkml:brush>
  </inkml:definitions>
  <inkml:trace contextRef="#ctx0" brushRef="#br0">264 0 12433,'-14'8'1614,"5"-4"2700,-1 2 0,1-1 0,-15 12 0,7 3-4300,1 9 260,2 1-1,1 0 1,1 1 0,-13 56 0,5-16-193,9-32-1049,-5 41 0,9-41-876,-13 44 1,14-59-1024,0 0 0,2 0 1,-3 37-1,4 8-9826</inkml:trace>
</inkml:ink>
</file>

<file path=ppt/ink/ink1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17.929"/>
    </inkml:context>
    <inkml:brush xml:id="br0">
      <inkml:brushProperty name="width" value="0.035" units="cm"/>
      <inkml:brushProperty name="height" value="0.035" units="cm"/>
    </inkml:brush>
  </inkml:definitions>
  <inkml:trace contextRef="#ctx0" brushRef="#br0">391 113 7585,'1'-1'388,"0"1"1,-1-1 0,1 1 0,-1-1 0,0 0-1,1 1 1,-1-1 0,1 0 0,-1 0 0,0 1-1,0-1 1,1 0 0,-1 0 0,0 0-1,0 1 1,0-1 0,0-1 0,-4-17 3184,-13-15-76,15 30-2338,-21-23 4310,13 16-3778,9 11-1653,0-1 0,1 1-1,-1 0 1,0-1 0,0 1 0,1 0 0,-1-1 0,0 1-1,0 0 1,0 0 0,0 0 0,1-1 0,-1 1-1,0 0 1,0 0 0,0 0 0,0 0 0,1 1-1,-1-1 1,0 0 0,0 0 0,0 0 0,1 1-1,-1-1 1,0 0 0,0 1 0,1-1 0,-1 1-1,0-1 1,1 1 0,-1-1 0,0 1 0,1-1-1,-1 1 1,1 0 0,-2 0 0,-29 33 785,20-21-521,-22 24-268,1 2 0,1 2 0,3 0 0,1 2-1,3 1 1,1 1 0,-31 88 0,49-119-34,2 0 0,0 0 0,0 0 0,1 0 0,1 0 0,0 0 0,1 0 0,1 1 0,0-1 0,4 18 0,-4-25 0,1-1 0,0 1 0,1-1 0,0 0 0,-1 0 0,2 0 0,-1 0 0,1-1 0,0 1 0,0-1 0,0 0 0,1 0 0,0 0 0,0-1 0,0 0 0,0 0 0,1 0 0,0-1 0,0 1 0,0-1 0,0-1 0,0 1 0,12 2 0,1-1 0,-1-1 0,1 0 0,0-2 0,0 0 0,0-1 0,0-1 0,0-1 0,0 0 0,-1-2 0,20-5 0,1-3 0,-1-2 0,-1-2 0,60-33 0,-81 40 0,-1-1 0,0 0 0,-1-2 0,0 1 0,-1-2 0,0 0 0,-1 0 0,0-1 0,-2-1 0,1 0 0,-2 0 0,13-26 0,-17 28 0,0 1 0,-1-1 0,0 0 0,-1 0 0,0-1 0,-1 1 0,-1-1 0,0 1 0,-1-1 0,0 0 0,-1 1 0,-1-1 0,0 1 0,-1 0 0,0-1 0,-1 1 0,-8-17 0,6 17-213,-1 0 0,-1 1 1,0 0-1,-1 0 0,0 0 0,-1 2 0,0-1 1,-1 1-1,0 0 0,0 1 0,-23-13 0,19 13-142,-1 1-1,0 0 0,-1 1 1,0 1-1,0 0 0,0 2 0,0 0 1,-1 1-1,-20-2 0,34 5-85,0 0 0,0 0 0,0 1 0,1-1 1,-1 1-1,0-1 0,1 1 0,-1 1 0,0-1 0,1 0 0,-1 1 0,1 0 0,0-1 0,0 2 0,-1-1 0,-2 3 0,-13 16-6581,6-4-2132</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56.303"/>
    </inkml:context>
    <inkml:brush xml:id="br0">
      <inkml:brushProperty name="width" value="0.035" units="cm"/>
      <inkml:brushProperty name="height" value="0.035" units="cm"/>
    </inkml:brush>
  </inkml:definitions>
  <inkml:trace contextRef="#ctx0" brushRef="#br0">1 307 10837,'0'0'5872,"0"3"-4330,6 79 2262,17 44-2360,-11-69-849,-8-35-473,1 0 0,1 0 0,1 0 1,1-1-1,18 35 0,-22-49-136,0 1 1,1-2-1,0 1 1,0-1-1,1 1 1,0-1-1,0-1 1,0 1-1,0-1 1,1 0-1,0-1 0,0 1 1,1-2-1,-1 1 1,1-1-1,-1 0 1,1 0-1,15 2 1,-20-4 8,0-1 1,-1 0-1,1 1 1,0-1 0,0-1-1,-1 1 1,1 0-1,0-1 1,-1 1 0,1-1-1,-1 0 1,1 0-1,0 0 1,-1 0-1,0 0 1,1-1 0,-1 1-1,0-1 1,1 1-1,-1-1 1,0 0 0,0 0-1,-1 0 1,1 0-1,0 0 1,-1 0 0,1 0-1,-1-1 1,0 1-1,1-1 1,-1 1 0,0-1-1,-1 1 1,2-5-1,2-9 3,-1 1-1,-1 0 1,0-1-1,-2-27 1,-7-82-110,3 91 129,2 0 0,1-1-1,1 1 1,2 0 0,8-43 0,-6 65 10,0 0 1,1 0-1,0 1 1,1 0 0,0 0-1,1 0 1,0 1-1,1 0 1,0 0 0,0 1-1,1 0 1,0 0 0,1 1-1,18-12 1,-19 14-9,0 0-1,0 1 1,1 0 0,-1 1 0,1 0-1,0 0 1,1 1 0,-1 0 0,0 1-1,1 0 1,-1 1 0,1 0 0,0 1 0,-1 0-1,1 0 1,0 1 0,18 5 0,-24-5-9,-1 1-1,0-1 1,0 1 0,0 0 0,0 1 0,0-1 0,0 1 0,0-1 0,-1 1-1,1 0 1,-1 0 0,0 1 0,0-1 0,0 1 0,4 6 0,-4-3 31,1 0 0,-2 0 0,1 0 0,-1 1 0,0-1 0,0 1 0,-1-1 0,1 13 0,-2 6 100,-1-1 0,-1 1 0,-1-1 0,-11 39 0,0-8 83,-16 81 194,28-123-357,0 1-1,1-1 0,1 1 1,1 0-1,0-1 0,1 1 1,4 18-1,-4-27-28,0-1 0,0 1 0,0-1-1,1 0 1,-1 0 0,1 0 0,1 0 0,-1 0 0,1-1-1,-1 1 1,1-1 0,1 0 0,-1 0 0,7 5 0,-3-4-2,1-1 1,-1 0-1,1 0 1,-1 0 0,1-1-1,0-1 1,0 1 0,13 0-1,2 0 41,1-2 1,0-1-1,0-1 0,0-1 0,47-10 0,-47 6-5,-1 0-1,1-2 0,-1 0 0,-1-2 1,1-1-1,39-24 0,-54 29-51,-1-1 0,1 0 0,-1 0 0,0 0 0,-1-1 0,0-1 0,0 1 0,0-1 0,-1 0-1,-1 0 1,0-1 0,0 1 0,-1-1 0,0-1 0,0 1 0,-1 0 0,-1-1 0,0 0 0,2-16 0,-3 10-9,-1 1 0,-1-1 0,0 1 0,-1-1 1,-1 1-1,0 0 0,-1 0 0,-1 0 0,0 0 0,-2 1 1,-14-28-1,-1 11-200,-2 0 1,-1 2-1,-2 0 1,-55-46-1,59 57-615,-1 2-1,-1 0 0,0 2 0,-28-13 0,48 26 248,-49-19-2375,16 17-5098,17 10-1895</inkml:trace>
</inkml:ink>
</file>

<file path=ppt/ink/ink1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18.083"/>
    </inkml:context>
    <inkml:brush xml:id="br0">
      <inkml:brushProperty name="width" value="0.035" units="cm"/>
      <inkml:brushProperty name="height" value="0.035" units="cm"/>
    </inkml:brush>
  </inkml:definitions>
  <inkml:trace contextRef="#ctx0" brushRef="#br0">14 44 12689,'-13'20'2244,"32"-29"5693,-19-5-7893,3-3-356,3 5-10305,1 1 1616</inkml:trace>
</inkml:ink>
</file>

<file path=ppt/ink/ink1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18.380"/>
    </inkml:context>
    <inkml:brush xml:id="br0">
      <inkml:brushProperty name="width" value="0.035" units="cm"/>
      <inkml:brushProperty name="height" value="0.035" units="cm"/>
    </inkml:brush>
  </inkml:definitions>
  <inkml:trace contextRef="#ctx0" brushRef="#br0">99 47 17190,'0'0'4759,"1"-3"-2762,4-28 1193,-3 30-3021,0 0-1,-1-1 0,1 1 0,0 0 0,0 0 1,0 0-1,0 0 0,0 0 0,0 1 0,0-1 0,0 1 1,0-1-1,0 1 0,0 0 0,0-1 0,3 1 0,-1 1-70,0 0 0,0-1 0,1 1 0,-1 0-1,0 1 1,0-1 0,0 1 0,-1 0-1,1 0 1,0 0 0,-1 0 0,1 1 0,-1-1-1,6 7 1,-3-4-17,-1 1-1,0 0 1,0 0-1,0 0 1,-1 1-1,6 12 1,-7-14-50,-1 1 0,-1 0 0,1 0 0,-1 0 0,0 0 0,-1 0 0,1 0 0,-1 0 0,-1 1 0,0 6 0,-1 2-46,-1 0 0,-10 27 0,8-28-7,-1 0 0,-1-1 0,0 0 0,-1 0 0,-17 22 0,-55 52-337,-1 1-519,80-87 740,-1 1 0,1 0 0,-1 0 0,1 0 0,0 0 0,0 0 0,0 0 0,0 0 0,0 0 0,0 0 0,0 0 0,1 1 0,-1-1-1,1 0 1,0 0 0,0 1 0,-1-1 0,1 0 0,1 5 0,0-5-42,0-1 0,0 1 1,0-1-1,1 1 0,-1-1 0,0 0 0,1 1 0,-1-1 1,1 0-1,-1 0 0,1 0 0,-1 0 0,1 0 0,0 0 1,-1-1-1,1 1 0,0-1 0,0 1 0,0-1 0,0 1 1,-1-1-1,1 0 0,0 0 0,3 0 0,18-1-1884,0 0 1,-1-1-1,1-1 0,0-2 1,22-7-1,-39 11 1318,41-8-6838</inkml:trace>
</inkml:ink>
</file>

<file path=ppt/ink/ink1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18.675"/>
    </inkml:context>
    <inkml:brush xml:id="br0">
      <inkml:brushProperty name="width" value="0.035" units="cm"/>
      <inkml:brushProperty name="height" value="0.035" units="cm"/>
    </inkml:brush>
  </inkml:definitions>
  <inkml:trace contextRef="#ctx0" brushRef="#br0">7 35 8125,'-5'-29'2245,"4"24"-300,2 7-220,2 4-1374,-2-3 107,1 0 0,-1-1 0,0 1-1,0 0 1,0 0 0,-1 0 0,1 0 0,0 0-1,-1 0 1,0 0 0,0 0 0,0 6 0,-1 4-190,1 0 0,1 0 1,0 0-1,1-1 0,1 1 1,0 0-1,0-1 1,1 1-1,1-1 0,0 0 1,1-1-1,9 16 1,-11-22-236,-1-1 1,1 0-1,0 0 1,0-1-1,1 1 1,4 2 0,4 4 23,-12-9-46,-1 0 0,1-1 0,0 1 0,0-1 0,0 1 0,0-1 0,0 0 0,0 1 0,0-1 0,0 0 0,0 0 0,0 1 0,0-1 0,0 0 0,0 0 0,2 0 0,3 0 35,-2 1 34,1-1 0,-1 1 0,0-1 0,0 0 0,1 0 0,-1-1 0,0 1 0,0-1 0,1 0 0,-1 0 0,0 0 0,0-1 0,0 1 0,0-1 0,6-4 0,6-4 939,0-1 1,18-18 0,-1 3 675,-30 24-170,-4 5-1456,0 0 0,0 0 0,0 0-1,0 0 1,-1 0 0,1 0 0,-1 0-1,0 0 1,0 0 0,-2 2 0,-2 2-3,-123 184-3262,86-136 164,31-41 1643,0 0 1,2 1-1,-13 21 1,-1 20-5368,-1 1-4461</inkml:trace>
</inkml:ink>
</file>

<file path=ppt/ink/ink1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19.666"/>
    </inkml:context>
    <inkml:brush xml:id="br0">
      <inkml:brushProperty name="width" value="0.035" units="cm"/>
      <inkml:brushProperty name="height" value="0.035" units="cm"/>
    </inkml:brush>
  </inkml:definitions>
  <inkml:trace contextRef="#ctx0" brushRef="#br0">29 136 8997,'0'0'7952,"-1"-3"-6323,-23-55 5520,23 56-5978,1 0-1018,-1 0 0,0 0-1,1 0 1,0 0 0,-1 0 0,1 0 0,0 0 0,0 0 0,0 0-1,0 0 1,1 0 0,-1 1 0,0-1 0,1 0 0,-1 0 0,1 0-1,0 0 1,0 0 0,0 0 0,1-1 0,0 0 69,1 1-1,0 0 1,-1 0-1,1 1 1,0-1-1,0 0 1,0 1 0,0 0-1,0-1 1,0 1-1,6-1 1,2-2-222,-9 3 0,1 0 0,0 0 0,-1 0 0,1 1 0,0-1 0,0 1 0,-1 0 0,1 0 0,0 0 0,0 0 0,-1 0 0,1 0 0,0 1 0,-1-1 0,1 1 0,0 0 0,-1 0 0,5 2 0,-2-1 0,-1 0 0,0 0 0,0 0 0,0 0 0,-1 1 0,1-1 0,0 1 0,-1 0 0,0 0 0,0 1 0,0-1 0,0 0 0,0 1 0,-1 0 0,1 0 0,-1 0 0,0 0 0,0 0 0,-1 0 0,1 0 0,1 9 0,1 5 0,-1 0 0,-1 0 0,0 1 0,-1 20 0,-3-14-324,-1 0-1,-2 0 1,0 0 0,-1-1 0,-2 0-1,0 0 1,-14 28 0,9-23-124,1 1 0,2 0 0,-9 45 0,18-72 284,6-5-95,2-1 308,-3 1-10,1 1-1,-1-1 0,0 0 1,0-1-1,0 1 0,0-1 0,-1 0 1,1 0-1,-1 0 0,1 0 1,-1-1-1,5-6 0,52-78 1096,95-110 0,-154 198-1128,0 0 0,-1-1 1,1 1-1,-1 0 0,1 0 1,0-1-1,-1 1 0,1 0 1,0 0-1,-1 0 0,1 0 1,0 0-1,-1 0 0,1 0 1,-1 0-1,1 0 0,0 1 1,-1-1-1,1 0 0,0 0 1,-1 1-1,1-1 0,-1 0 1,1 0-1,-1 1 0,1-1 1,-1 1-1,1-1 0,-1 0 1,1 1-1,-1-1 0,1 1 1,0 1-1,0-2 16,3 4-5,1 0 0,-1 1 0,0-1 0,0 1 1,0 0-1,-1 0 0,0 0 0,0 0 0,0 0 0,0 1 0,-1 0 0,3 8 0,19 39-762,-16-41 91,0 0 0,1-1 0,17 18 0,-22-25 32,0 0-1,1 0 1,0 0-1,0-1 1,0 0 0,0 0-1,0-1 1,0 1-1,1-1 1,-1 0 0,1-1-1,11 3 1,31-2-8068,-26-4 584</inkml:trace>
</inkml:ink>
</file>

<file path=ppt/ink/ink1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20.020"/>
    </inkml:context>
    <inkml:brush xml:id="br0">
      <inkml:brushProperty name="width" value="0.035" units="cm"/>
      <inkml:brushProperty name="height" value="0.035" units="cm"/>
    </inkml:brush>
  </inkml:definitions>
  <inkml:trace contextRef="#ctx0" brushRef="#br0">375 29 7961,'4'-15'794,"-1"4"7085,-3 10-7770,0 1-1,-1 0 1,1 0 0,0 0 0,0-1-1,-1 1 1,1 0 0,0 0 0,-1 0-1,1 0 1,0 0 0,0 0 0,-1 0-1,1-1 1,0 1 0,-1 0-1,1 0 1,0 0 0,-1 0 0,1 0-1,0 0 1,-1 1 0,1-1 0,0 0-1,-1 0 1,1 0 0,0 0 0,0 0-1,-1 0 1,1 1 0,0-1 0,-1 0-1,1 0 1,0 0 0,-1 1 0,1-1-59,-1 0 0,1 0 1,-1 0-1,1 1 0,-1-1 1,1 0-1,-1 0 1,1 1-1,-1-1 0,1 0 1,0 1-1,-1-1 1,1 0-1,-1 1 0,1-1 1,0 1-1,-1-1 1,1 1-1,0-1 0,0 1 1,-1-1-1,1 1 0,0-1 1,0 1-1,0-1 1,-1 1-1,1-1 0,0 1 1,0-1-1,0 1 1,0-1-1,0 1 0,0 0 1,0-1-1,0 1 1,1-1-1,-1 1 0,0-1 1,0 1-1,0-1 0,1 1 1,-1-1-1,0 1 1,0-1-1,1 1 0,-1-1 1,0 0-1,1 1 1,27 28 77,-4-5 194,-22-20-315,0 0 0,0 0 0,0 0 0,0 0 0,-1 0 0,1 0 0,-1 0 0,0 1 0,-1-1 0,1 0 0,-1 1 0,0-1 0,0 0 0,-1 9-1,-2 5 1,-1 0-1,-9 26 1,8-33 6,2 1 0,-1 0 1,1 1-1,1-1 0,0 0 1,1 17-1,2-22-18,1 1 1,0 0 0,0-1-1,1 1 1,0-1-1,0 0 1,5 8 0,14 36 77,-21-48-76,0 0 0,-1 0-1,1 0 1,-1 0 0,0 0 0,0 1 0,0-1 0,0 0-1,-1 0 1,1 0 0,-1 0 0,0 0 0,1 0 0,-2 0-1,0 3 1,-3 2-27,0-1 0,0 1 0,0-1 0,-1 0 0,0-1 0,-1 0 0,0 0 0,1 0 0,-2 0 0,1-1-1,-1-1 1,-15 8 0,-11 3-871,-67 18-1,51-17-602,15-6-2091,-41 6 0,59-13 1129,-6 3-4868</inkml:trace>
</inkml:ink>
</file>

<file path=ppt/ink/ink1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58.830"/>
    </inkml:context>
    <inkml:brush xml:id="br0">
      <inkml:brushProperty name="width" value="0.035" units="cm"/>
      <inkml:brushProperty name="height" value="0.035" units="cm"/>
    </inkml:brush>
  </inkml:definitions>
  <inkml:trace contextRef="#ctx0" brushRef="#br0">292 109 9849,'-1'-1'7700,"-3"-2"-3559,3 2-3930,-1 0 1,0 0 0,1 0-1,-1 0 1,0 0 0,0 1-1,0-1 1,0 0 0,0 1-1,0 0 1,0-1 0,0 1-1,0 0 1,0 0 0,0 0-1,1 0 1,-4 1 0,-4 3 79,1 0 1,-1 1 0,1 0-1,0 1 1,1-1 0,0 1-1,-1 1 1,2-1 0,-1 1-1,1 0 1,0 1 0,-5 8-1,-9 16 1430,-26 56 0,41-78-1687,-9 20-34,1 1 0,2 1 0,1 0 0,1 0 0,1 1 0,2 0 0,-2 60 0,8-77 0,0-1 0,2 0 0,0 0 0,0-1 0,1 1 0,1 0 0,1-1 0,10 22 0,-10-26 0,1 0 0,0-1 0,0 0 0,1 0 0,0 0 0,1-1 0,0 0 0,0-1 0,1 0 0,0 0 0,0 0 0,18 8 0,-8-7 0,0 0 0,1-2 0,0 0 0,0-1 0,0-1 0,1-1 0,-1 0 0,1-2 0,0-1 0,31-2 0,-13-3 0,1-1 0,-1-1 0,0-3 0,58-21 0,-69 20 0,-1-2 0,0 0 0,-1-2 0,0-1 0,-1-1 0,40-35 0,-48 36 0,-1-1 0,-1-1 0,0 0 0,-1-1 0,-1 0 0,-1-1 0,-1 0 0,-1-1 0,10-27 0,-16 32 0,0 0 0,-1 0 0,0 0 0,-1 0 0,-1 0 0,-1-1 0,0 1 0,-2 0 0,1 0 0,-2 0 0,0 0 0,-1 0 0,-1 0 0,0 1 0,-1 0 0,0 0 0,-2 0 0,0 1 0,0 0 0,-17-20 0,13 18 0,0 1 0,-1 1 0,-1 0 0,0 1 0,-1 0 0,0 1 0,-1 1 0,-1 0 0,0 1 0,0 1 0,0 1 0,-1 1 0,-1 0 0,1 1 0,-1 1 0,-32-5 0,46 10-266,1 0-1,-1 0 1,1 0-1,-1 0 1,1 1-1,-1 0 1,1 0-1,-1 0 1,-5 3-1,5-2-290,2 4-4089,5 7 3035,-1-11 750,13 31-6414,14 2-4893</inkml:trace>
</inkml:ink>
</file>

<file path=ppt/ink/ink1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58.994"/>
    </inkml:context>
    <inkml:brush xml:id="br0">
      <inkml:brushProperty name="width" value="0.035" units="cm"/>
      <inkml:brushProperty name="height" value="0.035" units="cm"/>
    </inkml:brush>
  </inkml:definitions>
  <inkml:trace contextRef="#ctx0" brushRef="#br0">23 92 14513,'19'-25'3221,"-35"13"-497,4-2 3300,5 2-4815,1-5-37,22 12-1564,0-1-736,3 6-433,0 3-811,6 2-684,23 7-2981,-13 8-5296</inkml:trace>
</inkml:ink>
</file>

<file path=ppt/ink/ink1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59.260"/>
    </inkml:context>
    <inkml:brush xml:id="br0">
      <inkml:brushProperty name="width" value="0.035" units="cm"/>
      <inkml:brushProperty name="height" value="0.035" units="cm"/>
    </inkml:brush>
  </inkml:definitions>
  <inkml:trace contextRef="#ctx0" brushRef="#br0">271 61 13625,'-8'-6'1500,"2"1"0,-1-1 0,1 0 0,-1 0 0,-9-14 0,14 18-932,0 1 1,0 0-1,0-1 1,0 1-1,0 0 1,-1 1-1,1-1 1,0 0-1,-1 1 1,1-1-1,0 1 1,-1-1-1,1 1 1,-1 0-1,-3 1 1,0-1-534,0 1 0,0 0 0,0 0 0,0 1 0,0-1 0,1 1 0,-1 1 0,1-1 0,0 1 0,-1 0 0,1 0 0,0 0 0,1 1 0,-1 0 0,0 0 0,1 0 0,0 0 0,0 1 0,1-1 0,-1 1 0,1 0 0,0 0 0,0 1 0,-3 6 0,0 4-16,-1-1 0,2 1 0,0-1 0,1 1 0,1 1 0,0-1 0,2 0 0,-1 19 0,3-7-19,1 0 0,2 1 0,0-1 0,2-1 0,10 30 0,0-12 0,2-1 0,28 52 0,-35-77 29,-2 1 0,12 37-1,-18-48-71,-1 0 0,0-1 0,0 1 0,-1 0-1,-1 0 1,1 0 0,-1 1 0,-1-1 0,-2 15 0,2-21-240,-1 0 1,0 1-1,1-1 0,-1 0 1,0 0-1,0 0 1,-1-1-1,1 1 1,0 0-1,-1-1 0,0 0 1,0 1-1,1-1 1,-1 0-1,-1 0 1,1-1-1,0 1 0,0-1 1,-1 1-1,1-1 1,0 0-1,-5 0 1,3 1 0,1-1-198,-1 0 1,0-1-1,1 1 1,-1-1-1,0 0 1,1 0-1,-1 0 1,0-1-1,1 0 1,-1 0-1,1 0 1,-1 0-1,1-1 1,0 0-1,-1 0 1,1 0-1,-4-3 1,5 3-13,1 2 113,1-1-1,0 0 1,-1 1 0,1-1-1,0 0 1,0 0 0,0 0-1,0 0 1,0 0 0,0 0-1,0-1 1,0 1-1,-1-2 1,-8-26-7844</inkml:trace>
</inkml:ink>
</file>

<file path=ppt/ink/ink1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2:59.400"/>
    </inkml:context>
    <inkml:brush xml:id="br0">
      <inkml:brushProperty name="width" value="0.035" units="cm"/>
      <inkml:brushProperty name="height" value="0.035" units="cm"/>
    </inkml:brush>
  </inkml:definitions>
  <inkml:trace contextRef="#ctx0" brushRef="#br0">35 121 11353,'-6'-23'2568,"3"3"241,-13 3-29,6-1 1900,13 4-2784,4 0-475,12 8-281,0-2-196,16 8-268,19 0-560,-7 0-584,7 5-876,-3 1-441,-3 3-643,-7 2-712,-3 6-3141,-6 3-5672</inkml:trace>
</inkml:ink>
</file>

<file path=ppt/ink/ink1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00.611"/>
    </inkml:context>
    <inkml:brush xml:id="br0">
      <inkml:brushProperty name="width" value="0.035" units="cm"/>
      <inkml:brushProperty name="height" value="0.035" units="cm"/>
    </inkml:brush>
  </inkml:definitions>
  <inkml:trace contextRef="#ctx0" brushRef="#br0">30 200 6785,'-24'-26'1780,"19"20"-32,7 4-131,19-41 5023,-19 37-6358,0 1 0,0-1 0,1 0 0,0 1 0,0 0 1,0 0-1,1 0 0,-1 0 0,1 0 0,0 1 0,1-1 0,-1 1 1,1 0-1,0 1 0,0-1 0,7-3 0,5-1 76,1 2 1,-1 0-1,1 0 0,36-4 1,-43 8-277,0 2 1,0-1 0,0 2-1,0-1 1,0 1 0,0 1-1,0 0 1,0 1 0,17 6-1,-25-8-76,1 1 0,-1 0 0,0 0-1,0 0 1,1 0 0,-1 1 0,-1-1-1,1 1 1,0-1 0,-1 1-1,1 0 1,-1 0 0,0 1 0,0-1-1,0 0 1,-1 1 0,1-1 0,-1 1-1,1-1 1,-1 1 0,-1 0 0,1-1-1,0 1 1,-1 0 0,0 0 0,0 7-1,0-1-18,-1 0-1,-1 0 1,0 0-1,0 0 1,-1 0-1,0 0 1,0-1-1,-10 18 1,-18 21-91,-1-2 0,-3-2 1,-52 54-1,0 0 331,85-96-189,1-1 0,0 0 0,0 0 0,0 1 0,-1-1 0,1 1 0,1-1 0,-1 1-1,0-1 1,0 1 0,0-1 0,1 1 0,-1 0 0,1-1 0,0 1 0,-1 0 0,1 0 0,0-1 0,0 1 0,0 0 0,0 3 0,1-4-21,0 0 0,0 0 1,0 0-1,0 0 0,0 0 0,0 0 0,0 0 0,0 0 0,0 0 0,0-1 1,0 1-1,1 0 0,-1-1 0,0 1 0,1-1 0,-1 1 0,0-1 0,1 0 1,-1 1-1,3-1 0,10 1-112,1 0 1,-1-1-1,27-4 0,-31 3-120,38-5-1995,0-2 0,63-20 0,-40 9-4486,-7 4-3425</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56.631"/>
    </inkml:context>
    <inkml:brush xml:id="br0">
      <inkml:brushProperty name="width" value="0.035" units="cm"/>
      <inkml:brushProperty name="height" value="0.035" units="cm"/>
    </inkml:brush>
  </inkml:definitions>
  <inkml:trace contextRef="#ctx0" brushRef="#br0">1242 52 11997,'-11'-13'1114,"7"8"-335,1 1 0,-1-1 0,1 1 0,0-1 0,-4-11 4990,11 32-2048,9 7-2670,-7-13-370,20 39 198,-1 0 0,34 105 0,-49-122-607,-3 1 0,0 0-1,-3 1 1,0 0 0,-2-1-1,-3 40 1,-4-21-473,-1 0 0,-3-1 0,-2-1 0,-3 0 0,-19 49 0,7-36-491,-3-1 0,-2-2 1,-55 79-1,27-60-161,-2-2 0,-5-3 1,-2-3-1,-3-3 0,-116 85 0,108-97-1546,-109 57-1,1-19-4113,30-21-2868</inkml:trace>
</inkml:ink>
</file>

<file path=ppt/ink/ink1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01.047"/>
    </inkml:context>
    <inkml:brush xml:id="br0">
      <inkml:brushProperty name="width" value="0.035" units="cm"/>
      <inkml:brushProperty name="height" value="0.035" units="cm"/>
    </inkml:brush>
  </inkml:definitions>
  <inkml:trace contextRef="#ctx0" brushRef="#br0">45 43 12877,'-22'-20'4908,"0"-2"4805,31 24-8355,2 2-1025,0 0 0,0 1 1,0 0-1,-1 1 0,0 0 0,0 0 1,-1 1-1,1 0 0,-1 1 0,14 15 1,-16-13-313,1 0 0,-1 1 0,-1 0 0,0 0 0,0 0 0,-1 1 0,-1 0 0,0 0 0,0 0 1,-1 0-1,-1 1 0,0-1 0,0 21 0,-2-12-139,-1 0 0,-1 0 0,-2 0 1,0-1-1,0 1 0,-2-1 0,-12 30 0,-28 53-888,-14 37-635,59-138 1590,1 1 1,-1 0 0,0-1-1,1 1 1,0-1-1,-1 1 1,1 0 0,0-1-1,1 5 1,-1-6 45,0-1 0,0 1 0,0-1 0,0 1 0,1-1 0,-1 1 0,0-1 0,0 1 0,1-1 0,-1 1 0,0-1 0,0 0 1,1 1-1,-1-1 0,0 1 0,1-1 0,-1 0 0,1 1 0,-1-1 0,1 0 0,-1 1 0,0-1 0,1 0 0,-1 0 0,1 0 0,-1 1 0,1-1 0,-1 0 0,1 0 0,0 0 0,-1 0 0,1 0 0,-1 0 1,1 0-1,-1 0 0,1 0 0,-1 0 0,1 0 0,-1 0 0,1 0 0,-1-1 0,1 1 0,-1 0 0,1 0 0,-1-1 0,1 1 0,-1 0 0,1 0 0,0-1 0,26-17 177,-1-1-1,0 0 1,-1-2-1,39-44 1,-7 9 253,-17 19 575,2 1 0,84-53 0,-125 89-1000,1-1 1,-1 0-1,1 1 1,0-1-1,0 0 0,-1 1 1,1 0-1,0-1 1,0 1-1,0 0 1,-1 0-1,1 0 1,0 0-1,0 1 1,0-1-1,-1 0 1,1 1-1,0-1 1,0 1-1,-1 0 0,1-1 1,-1 1-1,1 0 1,2 2-1,-1-1 0,0 0 0,0 1 0,0-1 0,-1 1-1,1 0 1,-1-1 0,0 1 0,0 0 0,0 1-1,0-1 1,2 5 0,39 138 0,-34-107 0,2 0 0,1 0 0,30 60 0,-39-92-146,1-1-1,1 1 1,-1-1-1,1 0 1,0 0-1,1-1 1,-1 0-1,1 0 1,0 0-1,0 0 1,13 6-1,-8-6-397,0 0 0,0-1-1,0 0 1,1-1 0,-1-1 0,1 1-1,12-1 1,16-1-2202,1-1 1,0-3-1,60-11 0,-71 9 1365,50-4-9926</inkml:trace>
</inkml:ink>
</file>

<file path=ppt/ink/ink1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01.799"/>
    </inkml:context>
    <inkml:brush xml:id="br0">
      <inkml:brushProperty name="width" value="0.035" units="cm"/>
      <inkml:brushProperty name="height" value="0.035" units="cm"/>
    </inkml:brush>
  </inkml:definitions>
  <inkml:trace contextRef="#ctx0" brushRef="#br0">75 148 5124,'0'0'7037,"-2"-2"-6053,-27-40 6212,29 41-7113,0 0 1,0 0 0,1-1-1,-1 1 1,0 0 0,0 0 0,0 0-1,1 0 1,-1 0 0,1 0-1,-1 0 1,1 0 0,-1 0 0,1 0-1,0 0 1,-1 0 0,2-1 0,-1 1 110,2-5 51,1 0 0,0 0 0,1 1 0,-1-1 1,1 1-1,0 0 0,0 0 0,1 1 0,-1 0 0,1 0 0,0 0 0,0 0 0,1 1 0,-1 0 1,1 0-1,-1 1 0,1 0 0,0 0 0,0 1 0,0 0 0,0 0 0,0 0 0,12 1 1,-18 0-226,1 1 1,-1-1-1,1 0 1,-1 1 0,1-1-1,-1 1 1,1-1 0,-1 1-1,1 0 1,-1-1 0,0 1-1,1 0 1,-1 0-1,0 0 1,0 0 0,0 0-1,0 1 1,0-1 0,0 0-1,0 0 1,0 1 0,1 1-1,-1-1-3,-1 1 0,1 0 0,-1-1 0,1 1 0,-1 0 0,0-1 0,0 1 0,0 0 0,0 0 0,0-1 0,-1 1 0,0 2 0,-1 4 6,-1-1 0,0 0-1,0 0 1,-1 0 0,0-1-1,0 1 1,-8 9 0,-14 11 52,-29 27 1,35-36-54,0 0 1,1 1-1,1 1 0,-18 29 1,35-50-21,1 1 0,-1 0 0,0 0 0,1 0 1,0-1-1,-1 1 0,1 0 0,-1 0 0,1 0 1,0 0-1,0 0 0,0 0 0,-1 0 0,1 0 0,0 0 1,0 0-1,0 0 0,0 0 0,1 0 0,-1 0 1,0 0-1,0-1 0,1 1 0,-1 0 0,0 0 1,1 0-1,-1 0 0,1 0 0,-1 0 0,1 0 0,1 1-22,0-1 0,0 1-1,0-1 1,1 0-1,-1 1 1,0-1-1,0 0 1,1-1-1,-1 1 1,1 0-1,3 0 1,9 1-327,0 0-1,28-2 1,-43 0 345,34-3-1553,0-1 0,0-2 0,54-17 0,9-2-7073,-34 13-1383</inkml:trace>
</inkml:ink>
</file>

<file path=ppt/ink/ink1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29.887"/>
    </inkml:context>
    <inkml:brush xml:id="br0">
      <inkml:brushProperty name="width" value="0.035" units="cm"/>
      <inkml:brushProperty name="height" value="0.035" units="cm"/>
    </inkml:brush>
  </inkml:definitions>
  <inkml:trace contextRef="#ctx0" brushRef="#br0">215 258 8289,'-100'10'6059,"88"-9"-4572,1-1 0,-1-1 1,0 0-1,1-1 0,-1 0 0,-16-5 0,27 6-1366,0 0-1,-1 0 1,1 0-1,0 0 1,0 0-1,0-1 1,0 1-1,0 0 1,0-1-1,0 1 1,0 0-1,1-1 1,-1 1-1,0-1 1,1 1-1,-1-1 1,1 1-1,-1-3 1,5 0-38,0 0 0,0 0-1,0 1 1,0-1 0,0 1 0,1 0 0,-1 1 0,1-1 0,8-3 0,3 0 25,1 0 1,0 0 0,1 2 0,21-3-1,6-2-5,299-42-1235,-202 47-813,-112 5 1443,-80 10-530,-405 40-24,432-49 1027,-22 0-30,36-5 43,25-4 3,42-9-58,78-10 1,-34 8-256,142-24-964,59-12-3731,-449 54-3027,95 2 3119</inkml:trace>
</inkml:ink>
</file>

<file path=ppt/ink/ink1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42.274"/>
    </inkml:context>
    <inkml:brush xml:id="br0">
      <inkml:brushProperty name="width" value="0.035" units="cm"/>
      <inkml:brushProperty name="height" value="0.035" units="cm"/>
    </inkml:brush>
  </inkml:definitions>
  <inkml:trace contextRef="#ctx0" brushRef="#br0">0 160 4144,'35'-17'936,"-13"17"-331,1-14 139,-1 0-152,-3 2-124,0 4-96,6-4-116,1 4-392,-4-7-156,10-16-940,-26 14-669,13 5 329</inkml:trace>
</inkml:ink>
</file>

<file path=ppt/ink/ink1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24.805"/>
    </inkml:context>
    <inkml:brush xml:id="br0">
      <inkml:brushProperty name="width" value="0.035" units="cm"/>
      <inkml:brushProperty name="height" value="0.035" units="cm"/>
    </inkml:brush>
  </inkml:definitions>
  <inkml:trace contextRef="#ctx0" brushRef="#br0">15 195 11093,'-1'-1'516,"-1"0"0,1 0 1,0-1-1,0 1 0,0-1 0,0 1 0,0-1 1,0 1-1,0-1 0,0 1 0,0-1 0,1 0 0,-1-2 1,6-5-216,1-1 1,0 2 0,0-1 0,1 1-1,0 0 1,1 0 0,-1 1 0,2 0-1,-1 0 1,1 1 0,0 0 0,0 1-1,0 0 1,15-6 0,11-2-976,1 1-1,71-13 1,-95 22 62,1 1 0,-1 1 0,1 0-1,0 1 1,-1 0 0,19 3 0,-26-2 138,1 0 0,-1 1 0,0-1 0,0 1-1,0 0 1,0 0 0,-1 0 0,1 1 0,0-1 0,-1 1 0,0 0 0,0 1 0,0-1 0,0 1 0,0 0 0,-1 0 0,5 5 0,0 7-4547</inkml:trace>
</inkml:ink>
</file>

<file path=ppt/ink/ink1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24.927"/>
    </inkml:context>
    <inkml:brush xml:id="br0">
      <inkml:brushProperty name="width" value="0.035" units="cm"/>
      <inkml:brushProperty name="height" value="0.035" units="cm"/>
    </inkml:brush>
  </inkml:definitions>
  <inkml:trace contextRef="#ctx0" brushRef="#br0">76 315 8877,'-63'36'1465,"62"-36"-1398,0 1 0,0-1-1,1 1 1,-1-1 0,0 1-1,0-1 1,1 1 0,-1 0-1,0-1 1,1 1 0,-1 0-1,1 0 1,-1 0 0,1-1-1,-1 1 1,1 0 0,-1 0-1,1 0 1,0 0 0,0 0-1,-1 5 7164,5-7-6192,34-7-595,0-2-1,-1-2 1,0-2 0,55-27-1,-28 12-898,163-64-2832,52-22-5542,-171 66 2165</inkml:trace>
</inkml:ink>
</file>

<file path=ppt/ink/ink1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25.165"/>
    </inkml:context>
    <inkml:brush xml:id="br0">
      <inkml:brushProperty name="width" value="0.035" units="cm"/>
      <inkml:brushProperty name="height" value="0.035" units="cm"/>
    </inkml:brush>
  </inkml:definitions>
  <inkml:trace contextRef="#ctx0" brushRef="#br0">908 1 11181,'-6'4'703,"1"0"0,-1 1 1,1 0-1,0 0 0,1 0 0,-1 1 0,1-1 1,0 1-1,0 0 0,1 0 0,0 1 0,0-1 0,0 1 1,1-1-1,-3 12 0,1 5 31,0 0 0,1 1 1,2-1-1,0 1 0,2 0 0,6 43 0,42 141 1278,-48-205-1990,18 65 333,52 212 576,-64-241-933,-1 1 1,-3 1-1,-1-1 0,-2 0 1,-5 46-1,-4-32-514,-2 1 1,-2-2-1,-2 1 0,-3-2 1,-2-1-1,-3 0 1,-1-1-1,-3-2 1,-1 0-1,-3-2 0,-2-2 1,-44 47-1,19-27-1214,-4-4 0,-1-2-1,-3-3 1,-101 65 0,44-46-3173,2-2-2737</inkml:trace>
</inkml:ink>
</file>

<file path=ppt/ink/ink1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25.382"/>
    </inkml:context>
    <inkml:brush xml:id="br0">
      <inkml:brushProperty name="width" value="0.035" units="cm"/>
      <inkml:brushProperty name="height" value="0.035" units="cm"/>
    </inkml:brush>
  </inkml:definitions>
  <inkml:trace contextRef="#ctx0" brushRef="#br0">55 35 16261,'0'0'2781,"-20"0"-481,5 3 4377,5-15-6285,1 4-464,24 2-1957,1 0-51,0 3-764,0 1-3485,3 7-5744</inkml:trace>
</inkml:ink>
</file>

<file path=ppt/ink/ink1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27.372"/>
    </inkml:context>
    <inkml:brush xml:id="br0">
      <inkml:brushProperty name="width" value="0.035" units="cm"/>
      <inkml:brushProperty name="height" value="0.035" units="cm"/>
    </inkml:brush>
  </inkml:definitions>
  <inkml:trace contextRef="#ctx0" brushRef="#br0">321 58 9433,'-9'-54'9161,"9"51"-4485,-18 11-2741,11-3-1578,-2 1-98,0 1 0,1 1 0,-1-1 0,1 1 0,1 1-1,-1-1 1,2 1 0,-1 1 0,1-1 0,0 1 0,-7 19 0,-4 13 537,-17 72 1,24-80-516,10-33-276,-83 314 1543,67-236-1327,3-1 0,-3 88-1,15-142-218,1 1-1,1-1 0,1 1 0,1-1 0,2 1 1,0-1-1,2 0 0,9 23 0,-13-38-1,1-1 0,0 0 0,1 0 0,0 0 0,0 0 0,0-1 0,1 0-1,0 0 1,1 0 0,-1-1 0,1 0 0,1 0 0,-1-1 0,1 0 0,0 0 0,0-1 0,0 0 0,1 0 0,-1-1-1,1 0 1,0 0 0,0-1 0,0 0 0,12 0 0,1-1 0,1-1 0,-1-2 0,0 0 0,1-1 0,-1-1 0,-1-1 0,1-1 0,-1-1 0,0-1 0,0-1 0,-1-1 0,0 0 0,25-19 0,-24 14 0,-1 0 0,-1-2 0,0 0 0,-1-1 0,-1-1 0,-1 0 0,-1-2 0,-1 1 0,0-2 0,-1 0 0,15-39 0,-17 31-1,-1-1 1,-1 0-1,-2 0 0,-1-1 1,-2 0-1,-1 0 0,-1-1 0,-2 1 1,-1 0-1,-2 0 0,-1 0 1,-1 0-1,-2 0 0,-1 1 1,-2 0-1,-1 1 0,-1 0 1,-2 1-1,0 0 0,-2 1 1,-1 1-1,-2 0 0,0 1 0,-2 1 1,-1 2-1,0 0 0,-37-28 1,39 34-509,-2 1 1,0 1 0,0 1 0,-2 1-1,1 1 1,-44-16 0,65 27 268,0 1-1,-1-1 1,1 0 0,-1 1-1,1-1 1,-1 1-1,1 0 1,-1 0 0,1 0-1,-1 0 1,1 0 0,-1 1-1,1-1 1,-1 1 0,1 0-1,0-1 1,-1 1 0,1 0-1,0 0 1,-1 1-1,1-1 1,0 0 0,-2 2-1,3-1-166,0 0-1,0 0 1,0 0-1,0-1 0,0 1 1,0 0-1,1 0 1,-1 0-1,1 0 0,-1 0 1,1 1-1,0-1 0,0 0 1,0 0-1,0 0 1,0 0-1,1 0 0,-1 0 1,0 0-1,1 0 1,0 0-1,-1 0 0,1 0 1,2 3-1,20 35-9839</inkml:trace>
</inkml:ink>
</file>

<file path=ppt/ink/ink1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27.543"/>
    </inkml:context>
    <inkml:brush xml:id="br0">
      <inkml:brushProperty name="width" value="0.035" units="cm"/>
      <inkml:brushProperty name="height" value="0.035" units="cm"/>
    </inkml:brush>
  </inkml:definitions>
  <inkml:trace contextRef="#ctx0" brushRef="#br0">96 149 15281,'-23'-22'2993,"-2"-4"-517,12 17-288,4-5-228,3 0 605,-4-1-1765,0 4-476,10-9-6445,4 3 3557,8 25-3349,1 1-5092</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52.402"/>
    </inkml:context>
    <inkml:brush xml:id="br0">
      <inkml:brushProperty name="width" value="0.035" units="cm"/>
      <inkml:brushProperty name="height" value="0.035" units="cm"/>
    </inkml:brush>
  </inkml:definitions>
  <inkml:trace contextRef="#ctx0" brushRef="#br0">439 111 6229,'-1'-2'267,"1"-1"0,-1 0 0,0 1 0,1-1 1,-1 1-1,0-1 0,-1 1 0,1-1 0,0 1 0,-1 0 1,1 0-1,-1-1 0,0 1 0,0 0 0,0 0 1,0 1-1,0-1 0,0 0 0,-5-2 0,7 3-108,0 0 0,0 1-1,0-1 1,0 0 0,0 0-1,0 0 1,0 0-1,0 0 1,0 0 0,0 0-1,0 0 1,1 0 0,-1 0-1,0 0 1,1 0-1,-1 0 1,1-1 0,0 2 117,-1-3 332,1 1 0,-1 0 0,0-1 0,0 1 0,0 0-1,0-1 1,0 1 0,0 0 0,-2-5 0,0-11 1173,-19 23-2,9-1-1379,1 1 0,0 1 1,1 0-1,-1 0 0,-15 14 0,-48 46 1073,53-46-1146,-3 2-106,1 1 1,2 0-1,0 2 1,2 0-1,0 2 1,2 0-1,1 1 0,-15 37 1,27-54-207,0 1 1,1-1 0,0 1-1,1-1 1,1 1 0,0 0-1,0-1 1,1 1 0,1 0-1,0 0 1,0-1 0,1 1-1,5 14 1,-3-13-191,2 0 0,0 0 1,0-1-1,1 1 0,1-2 0,0 1 0,1-1 1,0 0-1,19 18 0,-4-10-561,0 0 0,1-2 0,1-1-1,0-1 1,1-1 0,1-2 0,0-1 0,0 0 0,51 10 0,151 11-8453,-100-20-285</inkml:trace>
</inkml:ink>
</file>

<file path=ppt/ink/ink1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29.129"/>
    </inkml:context>
    <inkml:brush xml:id="br0">
      <inkml:brushProperty name="width" value="0.035" units="cm"/>
      <inkml:brushProperty name="height" value="0.035" units="cm"/>
    </inkml:brush>
  </inkml:definitions>
  <inkml:trace contextRef="#ctx0" brushRef="#br0">119 112 7165,'8'22'15182,"-7"-7"-15188,22-17 638,-19 1-550,1 0 1,0 1-1,0-2 0,-1 1 1,1 0-1,-1-1 0,1 0 1,-1 0-1,0 0 1,0-1-1,0 1 0,0-1 1,6-5-1,-2 0 127,-1 0 0,1-1 0,-1 0 1,10-17-1,-16 25-197,-1 0 0,1 0 0,-1 0 0,1 0-1,-1 1 1,0-1 0,1 0 0,-1-1 0,0 1 0,1 0 0,-1 0 0,0 0 0,0 0 0,0 0 0,0 0 0,0 0 0,0 0 0,0 0 0,-1 0 0,1 0 0,0 0 0,0 0 0,-1 0 0,1 0 0,-1 0 0,0-2 0,-1 1-5,0 1 0,0-1 0,1 0 0,-1 1 1,0-1-1,-1 1 0,1 0 0,0-1 0,0 1 0,-1 0 0,-2-1 0,-4 0-90,1 0 0,-1 0 0,1 0 0,-1 1 0,0 1-1,-14 0 1,17 0-7,-82 12-1918,33 3-2934,42-7-852,13 5-3386</inkml:trace>
</inkml:ink>
</file>

<file path=ppt/ink/ink1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30.992"/>
    </inkml:context>
    <inkml:brush xml:id="br0">
      <inkml:brushProperty name="width" value="0.035" units="cm"/>
      <inkml:brushProperty name="height" value="0.035" units="cm"/>
    </inkml:brush>
  </inkml:definitions>
  <inkml:trace contextRef="#ctx0" brushRef="#br0">1 154 9673,'6'-2'516,"0"0"0,1-1 0,-1 1 0,0-1 0,0-1 1,-1 1-1,1-1 0,-1 0 0,0 0 0,9-10 0,-8 7 156,1 1 0,-1 0-1,1 0 1,0 1 0,11-6-1,6-2 227,43-16 0,-37 17-204,-21 8-549,1 2 0,0-1 0,18-2 0,-28 6-136,1-1 1,-1 1-1,0 0 0,1-1 1,-1 1-1,1-1 0,-1 1 1,0 0-1,0-1 1,1 1-1,-1 0 0,0-1 1,0 1-1,0 0 0,0 0 1,0-1-1,0 1 0,0 0 1,0-1-1,0 1 0,0 0 1,-1 1-1,1-1 11,-1 6-5,-1 1 1,0 0-1,0-1 0,-1 1 1,0-1-1,-1 1 1,0-1-1,0-1 0,0 1 1,-1 0-1,-6 6 1,-7 13 10,8-12-6,1 1 1,1 0-1,0 1 0,1 0 0,-7 24 1,13-36-11,0 0 0,0 0 0,0 1 1,1-1-1,-1 0 0,1 1 1,0-1-1,0 0 0,1 1 0,-1-1 1,1 0-1,0 0 0,0 1 1,0-1-1,1 0 0,0 0 1,-1 0-1,1 0 0,1-1 0,-1 1 1,0-1-1,1 1 0,0-1 1,0 0-1,0 1 0,7 4 0,20 11 33,1 0-1,44 19 0,-47-26-15,0 2-1,-2 1 1,49 35 0,-71-47-26,-1 0 1,0 0 0,-1 0-1,1 0 1,0 0 0,-1 1-1,0-1 1,0 1 0,0-1-1,0 1 1,-1 0 0,1 0-1,-1 0 1,0 0 0,0 0-1,0 0 1,-1 0 0,1 0-1,-1 0 1,0 0 0,0 1-1,-1-1 1,1 0 0,-1 0-1,0 0 1,0 0 0,0 0-1,-1 0 1,-2 6 0,-2 2 2,-1-1-1,0 1 1,-1-1 0,0 0 0,0-1-1,-1 0 1,-19 16 0,-24 15-171,-3-3 1,-1-2 0,-89 42-1,64-35-1433,81-43 1513,-1 0 0,1 1 0,-1-1 1,1 0-1,0 0 0,-1 0 0,1 0 0,-1 0 0,1 0 0,-1 0 0,1 0 0,0 0 0,-1 0 0,1 0 0,-1 0 0,1 0 0,-1 0 0,1 0 0,0 0 0,-1 0 0,1 0 1,-1-1-1,1 1 0,0 0 0,-1 0 0,1-1 0,0 1 0,-1 0 0,1 0 0,0-1 0,-1 1 0,1 0 0,0-1 0,0 1 0,-1-1 0,1 1 0,0 0 0,0-1 1,0 1-1,-1-1 0,1 1 0,0 0 0,0-1 0,-2-16-2180,3 15 1832,0 0 0,1 0 0,-1 0 0,0 1-1,1-1 1,0 0 0,-1 1 0,1 0 0,0-1-1,3-1 1,31-17-7045</inkml:trace>
</inkml:ink>
</file>

<file path=ppt/ink/ink1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31.471"/>
    </inkml:context>
    <inkml:brush xml:id="br0">
      <inkml:brushProperty name="width" value="0.035" units="cm"/>
      <inkml:brushProperty name="height" value="0.035" units="cm"/>
    </inkml:brush>
  </inkml:definitions>
  <inkml:trace contextRef="#ctx0" brushRef="#br0">168 1 9089,'0'0'6685,"-3"0"-4972,-6 0-996,1 1 1,0-1-1,0 2 0,0-1 1,0 2-1,-15 4 0,17-4-516,0-1 1,1 1-1,-1 0 0,1 1 1,0-1-1,-1 1 0,2 0 0,-1 1 1,0-1-1,1 1 0,0-1 0,0 1 1,0 1-1,1-1 0,0 0 0,-5 12 1,6-11-146,0-1 1,0 0 0,1 1-1,0-1 1,0 1 0,1 0-1,0-1 1,0 1 0,0-1-1,0 1 1,1 0 0,0-1-1,0 1 1,1-1 0,1 6-1,1-4-64,-1 1-1,1-1 0,1 1 0,0-1 0,0-1 0,0 1 0,1-1 0,-1 0 0,9 7 0,3 0-200,1 0 0,1-1 0,0-1 0,0-1 0,1-1 0,41 13 0,-40-16 58,0-1 0,0-1 0,1-1 0,-1-1 0,1-1 0,0-1 0,-1-1 0,33-5 0,-38 3 235,-1 0-1,0-1 1,-1 0 0,1-1-1,-1-1 1,0 0-1,0-1 1,-1 0 0,0-1-1,0-1 1,-1 0 0,19-18-1,-23 16 376,0 0 0,-1-1 0,0 0 0,0-1 0,-1 0 0,-1 1 0,7-25 0,11-25 2358,-8 31-2249,-15 29-349,-2 8-44,-23 47 129,-3 9-893,-37 129 1,3 73-2648,33-135 1026,8-33-6374,4-4-5992</inkml:trace>
</inkml:ink>
</file>

<file path=ppt/ink/ink1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31.972"/>
    </inkml:context>
    <inkml:brush xml:id="br0">
      <inkml:brushProperty name="width" value="0.035" units="cm"/>
      <inkml:brushProperty name="height" value="0.035" units="cm"/>
    </inkml:brush>
  </inkml:definitions>
  <inkml:trace contextRef="#ctx0" brushRef="#br0">0 213 9297,'0'0'7070,"1"-2"-4759,0-1-2022,0 1 1,0-1-1,1 1 1,-1-1-1,1 1 0,-1-1 1,1 1-1,0 0 1,0 0-1,0 0 1,0 0-1,1 0 1,-1 0-1,0 1 1,1-1-1,-1 1 0,1-1 1,-1 1-1,1 0 1,4-1-1,10-4 142,2 1 0,20-3-1,-16 3 176,279-54 1512,2 10-3933,-177 29-511,-15 6-1370,-39 11-4223,-47 5-2113</inkml:trace>
</inkml:ink>
</file>

<file path=ppt/ink/ink1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32.142"/>
    </inkml:context>
    <inkml:brush xml:id="br0">
      <inkml:brushProperty name="width" value="0.035" units="cm"/>
      <inkml:brushProperty name="height" value="0.035" units="cm"/>
    </inkml:brush>
  </inkml:definitions>
  <inkml:trace contextRef="#ctx0" brushRef="#br0">350 84 11053,'-45'-83'13549,"42"84"-11362,-2 2-1987,0 0 0,1 0 0,-1 0 0,1 1 0,-1 0 0,1-1 0,0 2 0,1-1 0,-1 0 0,1 1 0,0 0 0,0-1 0,-3 7 0,-4 12 1192,-14 40 1,11-27-1000,-48 143-4821,-54 269 0,100-354-3436,9-2-5199</inkml:trace>
</inkml:ink>
</file>

<file path=ppt/ink/ink1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34.359"/>
    </inkml:context>
    <inkml:brush xml:id="br0">
      <inkml:brushProperty name="width" value="0.035" units="cm"/>
      <inkml:brushProperty name="height" value="0.035" units="cm"/>
    </inkml:brush>
  </inkml:definitions>
  <inkml:trace contextRef="#ctx0" brushRef="#br0">147 470 10209,'12'-26'13072,"-30"24"-10976,6 1-228,4 1 3463,11-3-5197,-3 1-130,0 0 1,1 0-1,-1 0 0,1 0 1,-1 0-1,1 0 1,0 0-1,0 0 0,0 0 1,0 1-1,0-1 1,2-3-1,17-14-4,6-9 0,-21 25 0,-13 13 0,-9 13-20,15-21-81,41-22-3706,-37 19 3804,1 0 0,-1 0 1,0 0-1,0-1 0,0 1 1,0-1-1,0 1 1,0-1-1,0 1 0,-1-1 1,1 0-1,0 0 0,-1 0 1,0 0-1,1 0 0,-1 0 1,0-1-1,0 1 1,0 0-1,1-4 0,8-14 67,-8 16-31,-1 0 1,1 1-1,0-1 0,-1 0 0,0 0 0,0 0 1,0 0-1,0-1 0,-1 1 0,0 0 0,0-4 0,-5-49 745,0 24-265,4 30-211,-5-17 281,6 19-567,-1 0 0,1 1-1,0-1 1,0 0 0,-1 1 0,1-1 0,0 0 0,-1 1 0,1-1-1,-1 0 1,1 1 0,-1-1 0,1 1 0,-1-1 0,1 1 0,-1-1-1,1 1 1,-1-1 0,0 1 0,1-1 0,-1 1 0,0 0 0,0-1-1,1 1 1,-1 0 0,0 0 0,0 0 0,1 0 0,-1-1 0,0 1-1,0 0 1,1 0 0,-1 1 0,0-1 0,0 0 0,1 0 0,-1 0-1,0 0 1,0 1 0,1-1 0,-1 0 0,0 0 0,1 1 0,-1-1-1,0 1 1,1-1 0,-1 1 0,0 0 0,-3 2 43,0 0 1,0 0-1,0 1 0,1-1 1,-1 1-1,1 0 1,-4 7-1,-19 30-49,2 1 1,2 1-1,2 2 1,2 0-1,1 1 1,3 0-1,2 1 1,-9 71-1,20-99-10,0 1 0,2-1 0,0 0 0,1 1 0,9 36 0,-8-45 0,0 1 0,1-1 0,0 0 0,1 0 0,0 0 0,1-1 0,0 0 0,1 0 0,0-1 0,15 17 0,-16-21-12,0-1 0,0 1 0,0-1 0,1 0 0,0-1 0,0 1 0,0-2 0,0 1 0,0-1 0,0 0 0,1 0 0,-1-1 0,9 1 0,-1-1-58,1-1 0,-1-1-1,1 0 1,22-5 0,-20 1 25,0-1 1,-1 0-1,0-1 0,0-1 0,0 0 0,-1-1 0,0-1 0,-1-1 1,0 0-1,-1-1 0,0-1 0,0 0 0,-2 0 0,0-2 0,0 1 1,-2-2-1,12-20 0,-11 15 54,0-1 0,-2 0 0,-1 0 0,-1-1 0,-1 0 0,-1 0 0,-1-1 0,0 0 0,-2 1 0,-1-1 0,-1 0 0,-1 0 0,-2 0 0,0 0 0,-1 1 0,-1 0 0,-11-32 0,8 35 4,0-1 1,-2 1-1,0 0 0,-1 1 1,-1 0-1,0 1 0,-2 1 1,-19-21-1,20 25-48,-1 1 0,0 1 0,0 0 0,-1 1 0,0 1 0,-1 0 0,0 1 0,0 1 0,-1 0 0,-31-8 0,46 14-110,-1 1 0,1-1-1,-1 0 1,1 1 0,-1-1-1,1 1 1,-1 0 0,1 0 0,-1 0-1,1 0 1,-1 1 0,1-1-1,-1 0 1,1 1 0,-1 0-1,1 0 1,0 0 0,-1 0 0,1 0-1,0 0 1,-4 3 0,5-3-63,0 1 0,1-1 1,-1 1-1,0 0 1,0 0-1,1-1 0,-1 1 1,1 0-1,0 0 0,-1-1 1,1 1-1,0 0 1,0 0-1,0 0 0,0 0 1,0-1-1,1 1 0,-1 0 1,1 0-1,-1 0 1,1-1-1,-1 1 0,1 0 1,0-1-1,2 4 0,1 2-1025,1 1-1,0-1 1,0 0-1,1 0 0,0-1 1,0 0-1,11 9 1,29 19-8658</inkml:trace>
</inkml:ink>
</file>

<file path=ppt/ink/ink1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34.532"/>
    </inkml:context>
    <inkml:brush xml:id="br0">
      <inkml:brushProperty name="width" value="0.035" units="cm"/>
      <inkml:brushProperty name="height" value="0.035" units="cm"/>
    </inkml:brush>
  </inkml:definitions>
  <inkml:trace contextRef="#ctx0" brushRef="#br0">74 149 14433,'-38'-34'3057,"25"25"-353,4 1 3464,2-6-4871,1-1 395,12 4-1564,4 2-692,9 1-632,3-1-489,7 1-919,15-7-700,-12 7-2673,6 8-5188</inkml:trace>
</inkml:ink>
</file>

<file path=ppt/ink/ink1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34.869"/>
    </inkml:context>
    <inkml:brush xml:id="br0">
      <inkml:brushProperty name="width" value="0.035" units="cm"/>
      <inkml:brushProperty name="height" value="0.035" units="cm"/>
    </inkml:brush>
  </inkml:definitions>
  <inkml:trace contextRef="#ctx0" brushRef="#br0">283 4 12317,'-11'-2'959,"1"1"1,-1 0-1,0 1 0,1 0 1,-1 1-1,0 0 0,1 1 0,-1 0 1,1 0-1,0 1 0,0 1 0,0 0 1,0 0-1,0 1 0,1 0 1,-9 6-1,8-3-237,0-1 0,0 1 0,1 1 0,-13 16 0,17-19-676,1 0-1,0 0 1,0 0 0,0 1 0,1-1-1,0 1 1,1 0 0,-1 0 0,1 0-1,-2 14 1,3-16-44,1 0-1,0 0 1,0 0-1,1 0 1,-1 0 0,1 0-1,0 0 1,0-1-1,1 1 1,0 0 0,-1-1-1,1 1 1,1-1 0,-1 1-1,1-1 1,0 0-1,3 4 1,6 4-2,0 1 0,1-2 0,1 0 0,0-1 0,0 0 0,1-1 0,1 0 0,-1-2 0,1 1 0,25 6 0,-17-7 0,1 0 0,0-2 0,1-1 0,-1-1 0,1-1 0,37-2 0,-51-1 0,1 0 0,-1-1 0,0 0 0,0-1 0,-1 0 0,1-1 0,-1 0 0,1-1 0,-1-1 0,-1 1 0,14-10 0,-16 8 0,0 1 0,-1-2 0,0 1 0,0-1 0,0 0 0,-1 0 0,0-1 0,-1 1 0,0-1 0,0-1 0,-1 1 0,0-1 0,4-14 0,1-14 0,1-10 0,-9 46 0,-1 0 0,1 0 0,-1 0 0,0 0 0,0 0 0,0 1 0,0-1 0,0 0 0,0 0 0,-1 0 0,1 0 0,-1 0 0,1 1 0,-2-3 0,2 4 0,0 0 0,-1-1 0,1 1 0,-1 0 0,1 0 0,-1 0 0,1 0 0,0 0 0,-1 0 0,1 0 0,-1 0 0,1 0 0,-1 0 0,1 0 0,-1 0 0,1 0 0,0 0 0,-1 0 0,1 1 0,-1-1 0,1 0 0,0 0 0,-1 0 0,1 1 0,-1-1 0,1 0 0,0 0 0,-1 1 0,1-1 0,0 0 0,0 1 0,-1-1 0,1 1 0,-30 37 0,19-19 0,1 1 0,0 0 0,-9 33 0,2-6 0,8-21-746,-8 37 1,12-42-525,-1-1-1,-15 39 1,13-43-2722,1 2 0,-10 32 0,7-5-8513</inkml:trace>
</inkml:ink>
</file>

<file path=ppt/ink/ink1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35.178"/>
    </inkml:context>
    <inkml:brush xml:id="br0">
      <inkml:brushProperty name="width" value="0.035" units="cm"/>
      <inkml:brushProperty name="height" value="0.035" units="cm"/>
    </inkml:brush>
  </inkml:definitions>
  <inkml:trace contextRef="#ctx0" brushRef="#br0">296 81 14729,'-12'9'1110,"1"1"0,0 0-1,0 0 1,1 2-1,1-1 1,0 1-1,1 0 1,0 1 0,0 0-1,-6 19 1,-4 14 1479,-20 85 1,34-115-2337,-15 91 140,12-58-386,6-38-7,0 0 0,0 0 0,1 1 0,1-1 0,-1 0 0,5 17 0,-4-21 0,1-1 0,0 1 0,0-1 0,1 0 0,0 0 0,0 0 0,0 0 0,0 0 0,1-1 0,0 1 0,9 8 0,-10-12 0,0 0 0,0 0 0,0 0 0,0-1 0,0 0 0,0 1 0,0-1 0,0 0 0,1 0 0,-1-1 0,0 1 0,1-1 0,-1 0 0,7 0 0,-1 0 0,0-1 0,0 0 0,0-1 0,13-4 0,-11 2 0,0 0 0,-1 0 0,0-1 0,0-1 0,0 1 0,-1-2 0,0 1 0,0-1 0,-1-1 0,1 1 0,-2-2 0,1 1 0,-1-1 0,9-14 0,-8 9 0,-1 0 0,0-1 0,-1 0 0,-1 0 0,0-1 0,-1 1 0,-1-1 0,-1 0 0,2-25 0,-3 20 0,-1 0 0,-1 0 0,-1 0 0,-1 1 0,-1-1 0,-1 1 0,0-1 0,-2 2 0,0-1 0,-1 1 0,-1 0 0,-1 0 0,0 1 0,-2 1 0,0 0 0,-17-19 0,13 21-244,-1 1 0,0 0 0,-1 1 1,-1 1-1,0 1 0,0 1 0,-32-12 0,46 20-210,-1 1 0,1 0 1,-1 0-1,1 1 0,-1 0 0,0 0 0,1 0 0,-1 0 0,1 1 0,-1 0 1,1 0-1,-1 0 0,1 1 0,0 0 0,0 0 0,-8 4 0,-19 18-7411,11 1-4386</inkml:trace>
</inkml:ink>
</file>

<file path=ppt/ink/ink1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35.786"/>
    </inkml:context>
    <inkml:brush xml:id="br0">
      <inkml:brushProperty name="width" value="0.035" units="cm"/>
      <inkml:brushProperty name="height" value="0.035" units="cm"/>
    </inkml:brush>
  </inkml:definitions>
  <inkml:trace contextRef="#ctx0" brushRef="#br0">68 75 12037,'-33'-39'4914,"-1"3"5190,61 39-7383,-11 0-2601,-1 0 0,0 1 0,0 0 0,0 1 0,-1 1 0,0 0 0,0 1 0,0 1 0,-1 0 0,0 1 0,0 0 0,-1 1 0,-1 0 1,15 16-1,-17-17-54,0 1 0,-1 0 0,-1 1 0,1 0 0,-1 0 0,-1 0 0,0 1 1,-1 0-1,0 0 0,-1 1 0,0-1 0,-1 1 0,-1 0 0,0 0 1,0 0-1,-1 0 0,-2 19 0,-2-12-210,-1 0 0,-1-1 0,-1 1 0,0-1 1,-14 27-1,-56 90-1350,30-59 983,43-72 460,-3 5-156,1 0 1,0 0 0,0 1-1,-5 20 1,10-29 132,4-4-4,-2 1 65,28-17 79,-1-1 0,52-43 0,344-313 3852,-423 373-3918,1 0 0,-1 1 0,0-1 0,1 0 0,-1 1 0,1-1 0,-1 1 0,1 0 0,0 0 0,-1 0 0,1 0 0,0 0 0,0 1 0,0-1 0,0 1 0,0 0 0,0 0 0,-1 0 0,6 1 0,-6 0 0,1 0 0,-1 0 0,1 0 0,-1 1 0,0-1 0,0 1 0,0-1 0,1 1 0,-1 0 0,-1 0 0,1 0 0,0 0 0,0 0 0,-1 1 0,1-1 0,1 4 0,3 8 0,-1 0 0,0 1 0,-1-1 0,-1 1 0,3 27 0,-2-15-788,1 0 1,1 0-1,1-1 1,2 0-1,0 0 1,2-1-1,1 0 1,1-1-1,1-1 1,1 0-1,0-1 1,34 36-1,-40-50-142,0 0 0,0-1-1,0 0 1,1 0 0,16 7-1,10 1-4639,-1-5-2823</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52.826"/>
    </inkml:context>
    <inkml:brush xml:id="br0">
      <inkml:brushProperty name="width" value="0.035" units="cm"/>
      <inkml:brushProperty name="height" value="0.035" units="cm"/>
    </inkml:brush>
  </inkml:definitions>
  <inkml:trace contextRef="#ctx0" brushRef="#br0">45 72 7249,'-14'-5'779,"-2"0"346,2 3 7714,30-6-7474,-2-1-833,-5 4-295,0-1 1,1 2-1,-1-1 1,1 1-1,0 0 1,0 1-1,0 0 0,0 1 1,13-1-1,17 0 2,0 3-1,1 1 0,-1 2 1,0 2-1,39 9 1,-74-13-184,0 0 1,-1 1-1,0-1 1,1 1-1,-1 0 1,0 0-1,0 0 1,0 0 0,0 1-1,0 0 1,0-1-1,-1 1 1,1 1-1,-1-1 1,0 1 0,0-1-1,0 1 1,-1 0-1,1 0 1,3 8-1,-5-7 33,1 0-1,-1 1 0,0-1 0,0 0 1,-1 1-1,0-1 0,0 1 0,0-1 1,0 0-1,-1 1 0,0-1 1,0 1-1,-1-1 0,1 0 0,-1 0 1,0 0-1,-4 6 0,-46 85 789,24-46-461,-41 98 0,63-131-914,0 1 0,2 0 1,0 0-1,0 1 0,2-1 0,0 0 0,2 1 0,0-1 1,4 35-1,-2-45-168,0-1 0,0 1-1,1-1 1,0 0 0,8 13 0,7 19-7959,-12-19 1090</inkml:trace>
</inkml:ink>
</file>

<file path=ppt/ink/ink1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35.930"/>
    </inkml:context>
    <inkml:brush xml:id="br0">
      <inkml:brushProperty name="width" value="0.035" units="cm"/>
      <inkml:brushProperty name="height" value="0.035" units="cm"/>
    </inkml:brush>
  </inkml:definitions>
  <inkml:trace contextRef="#ctx0" brushRef="#br0">381 63 11345,'-5'-2'771,"-1"-1"0,0 0 0,1 0 0,0 0 0,-1-1 0,1 1 0,-5-7 0,7 7-274,1 0 1,-1 1 0,0-1-1,0 1 1,0 0-1,0 0 1,-1 0 0,1 0-1,0 0 1,-1 1-1,1-1 1,-1 1 0,0 0-1,1 0 1,-1 0-1,0 1 1,1-1 0,-1 1-1,0 0 1,0 0-1,-7 1 1,1 2-179,0 1-1,0 0 1,0 1-1,1 0 1,-1 0 0,1 1-1,0 1 1,1-1-1,0 1 1,0 1 0,0-1-1,1 1 1,0 1-1,0-1 1,-6 13-1,-1 2-1106,-18 40-1,-4 24-5168,36-87 5942,-6 18-3716,1 0 0,-5 27 0,5-2-8100</inkml:trace>
</inkml:ink>
</file>

<file path=ppt/ink/ink1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36.397"/>
    </inkml:context>
    <inkml:brush xml:id="br0">
      <inkml:brushProperty name="width" value="0.035" units="cm"/>
      <inkml:brushProperty name="height" value="0.035" units="cm"/>
    </inkml:brush>
  </inkml:definitions>
  <inkml:trace contextRef="#ctx0" brushRef="#br0">0 226 13649,'0'0'5834,"1"-3"-3450,1 0-2105,-1 1-1,1-1 1,-1 0 0,1 0-1,0 1 1,0-1-1,0 1 1,0 0-1,1 0 1,-1-1 0,1 2-1,-1-1 1,1 0-1,0 0 1,-1 1-1,1-1 1,4 0 0,7-3 302,0 0 1,24-3 0,-17 4-27,338-64 1351,-179 36-4021,105-14-6855,-198 33 1025,-60 12-1129</inkml:trace>
</inkml:ink>
</file>

<file path=ppt/ink/ink1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36.551"/>
    </inkml:context>
    <inkml:brush xml:id="br0">
      <inkml:brushProperty name="width" value="0.035" units="cm"/>
      <inkml:brushProperty name="height" value="0.035" units="cm"/>
    </inkml:brush>
  </inkml:definitions>
  <inkml:trace contextRef="#ctx0" brushRef="#br0">255 23 14141,'-10'-23'5853,"-12"32"-3365,6-6 220,4 25-287,-4 18-169,0 3-368,0 5-864,3 6-1020,1 11 0,-8 7 0,1 7 0,4 1-16,-1-3-2744,-13 0 240,16 14-5529,4-3-8389</inkml:trace>
</inkml:ink>
</file>

<file path=ppt/ink/ink1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37.713"/>
    </inkml:context>
    <inkml:brush xml:id="br0">
      <inkml:brushProperty name="width" value="0.035" units="cm"/>
      <inkml:brushProperty name="height" value="0.035" units="cm"/>
    </inkml:brush>
  </inkml:definitions>
  <inkml:trace contextRef="#ctx0" brushRef="#br0">188 352 6045,'-3'-24'1701,"3"20"2550,2 3-3045,0 1-959,-1 0 1,1 0 0,-1-1 0,1 1 0,-1 0-1,0-1 1,1 1 0,-1-1 0,0 0-1,1 1 1,-1-1 0,0 0 0,0 0 0,1 0-1,-1 0 1,0 0 0,0 0 0,0 0 0,0 0-1,0 0 1,-1-1 0,2-1 0,-1-1 758,0 1 0,0-1 1,-1 0-1,1 0 0,-1 0 0,0 0 1,0-5-1,-1-4-662,-22-6 2127,22 18-2427,1 0 0,-1 0 1,0 0-1,1 0 0,-1 0 0,1 0 1,-1 0-1,1 0 0,-1 0 0,1 0 1,0 0-1,-1 0 0,1 0 0,0 0 1,0 0-1,0-1 0,0 1 1,0 0-1,0 0 0,0 0 0,0 0 1,0 0-1,1-1 0,-1 1 0,0 0 1,1 0-1,-1 0 0,1 0 1,0 0-1,-1 0 0,1 0 0,-1 0 1,1 0-1,0 1 0,0-1 0,0 0 1,-1 0-1,1 1 0,0-1 0,0 0 1,0 1-1,2-1 0,-1-1 630,-1 1-542,0 1-112,0-1 1,0 0 0,0 0 0,0 0 0,0 0 0,0 0-1,0 0 1,-1 0 0,1 0 0,0-1 0,-1 1-1,1 0 1,0-2 0,-7 22-21,-1-2 0,-1 1 0,-20 31 0,0 3 0,-6 17 0,-45 127 0,72-174 0,1 1 0,1 0 0,0 0 0,2 0 0,1 1 0,1-1 0,1 1 0,0 0 0,2-1 0,6 27 0,-6-40 0,1 0 0,1 0 0,-1-1 0,2 0 0,-1 0 0,1 0 0,0 0 0,1-1 0,0 0 0,1 0 0,-1-1 0,13 11 0,-8-9 0,1 0 0,0-1 0,0-1 0,1 0 0,0-1 0,1 0 0,27 8 0,-12-7 0,1-2 0,0-1 0,0-1 0,0-1 0,0-2 0,0-1 0,55-9 0,-61 6 0,0-2 0,0 0 0,-1-1 0,0-2 0,29-14 0,-41 17 0,0 0 0,-1-1 0,1-1 0,-1 0 0,0 0 0,-1-1 0,0 0 0,-1-1 0,0 0 0,0 0 0,11-21 0,-11 12 0,0 1 0,-1-1 0,-1-1 0,-1 1 0,-1-1 0,-1 0 0,0 0 0,-2 0 0,0 0 0,-1 0 0,-1 0 0,-1 0 0,-1 0 0,-1 0 0,-7-23 0,-3-2 0,-2 1 0,-2 0 0,-1 2 0,-3 0 0,-39-57 0,38 65-508,-1 0 0,-2 1 0,-1 2-1,-2 0 1,-40-32 0,66 61 101,0 0 1,-1 0-1,1 0 1,-1 0-1,1 0 0,-1 1 1,0-1-1,0 1 1,1 0-1,-1 1 0,-4-1 1,5 0-7,0 1-2196,4 5-836,9 25-2509,7 20-3480</inkml:trace>
</inkml:ink>
</file>

<file path=ppt/ink/ink1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37.901"/>
    </inkml:context>
    <inkml:brush xml:id="br0">
      <inkml:brushProperty name="width" value="0.035" units="cm"/>
      <inkml:brushProperty name="height" value="0.035" units="cm"/>
    </inkml:brush>
  </inkml:definitions>
  <inkml:trace contextRef="#ctx0" brushRef="#br0">38 83 15177,'23'-20'3289,"-42"12"-437,3-4 2372,3 1-3107,0 2 1991,26-2-8756,-3 0 1235,12 11-3843,0 0-7210</inkml:trace>
</inkml:ink>
</file>

<file path=ppt/ink/ink1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41.830"/>
    </inkml:context>
    <inkml:brush xml:id="br0">
      <inkml:brushProperty name="width" value="0.035" units="cm"/>
      <inkml:brushProperty name="height" value="0.035" units="cm"/>
    </inkml:brush>
  </inkml:definitions>
  <inkml:trace contextRef="#ctx0" brushRef="#br0">399 219 11689,'-10'-9'7211,"-1"1"-3577,-22-13-8,30 19-2818,-28-10 3235,30 12-4021,-1-1 0,1 0 0,-1 1 0,1-1 0,-1 0 0,1 0 0,0 0 0,-1 0 0,1 0 0,0 0 0,0 0-1,0 0 1,0-1 0,0 1 0,0 0 0,0-1 0,0 1 0,0 0 0,0-3 0,1 1-21,0-1 0,0 1 0,0 0 1,1 0-1,-1-1 0,1 1 0,0 0 0,0 0 0,0 0 0,0 0 0,1 0 0,-1 0 0,1 0 0,0 1 0,3-6 1,-3 6-14,0-1 32,-1-1-1,1 1 0,0 0 1,0-1-1,0 1 0,5-5 1,-7 8-25,0-1 0,0 0 0,1 1 0,-1-1 0,1 1 0,-1-1 0,1 1 0,-1-1 0,1 1 0,-1-1 0,1 1 0,-1-1 1,1 1-1,-1 0 0,1-1 0,0 1 0,-1 0 0,1 0 0,0-1 0,-1 1 0,1 0 0,0 0 0,-1 0 0,2 0 0,9 15-61,-11-15 66,2 2 137,-2 1-2153,2 20 2336,2-23 385,4-13-462,-7 11-147,0 4-298,-1-1 218,1 0 1,0 0-1,-1 1 1,1-1-1,0 0 1,0 0-1,-1 0 1,1 0-1,0 0 1,0 0-1,0 0 1,0 0-1,0-1 1,1 1-1,-1 0 1,0-1-1,0 1 1,0-1-1,3 2 1,25 6-1355,-28-8 1340,-1-1-1,1 1 0,-1 0 1,1-1-1,0 1 0,-1 0 1,0-1-1,1 1 0,-1-1 0,1 1 1,-1-1-1,1 1 0,-1-1 1,0 1-1,1-1 0,-1 1 1,0-1-1,0 1 0,1-1 0,-1-1 1,9-11 5,13 0 73,0 2 0,1 1 0,0 1 0,0 0 0,1 2 0,37-7 0,-38 5-20,-17 7-48,-13 13-4,5-9-5,0 1 0,0-1 0,-1 1 0,1-1 0,-1 0 0,0 0 0,0 0 0,-4 2 0,-2 1-4,7-4-3,-7 0 17,-11 7 5,17-8 1411,8 0-1115,13 3-260,1 0-1,-1 1 0,0 0 1,0 2-1,0 0 0,21 11 1,-33-14-39,-1 0 1,0 0 0,0 1-1,0-1 1,-1 1 0,1 0 0,-1 1-1,0-1 1,0 1 0,5 7-1,-7-8-11,0 0 0,-1 0 0,1 0 0,-1-1 1,0 1-1,0 0 0,0 1 0,-1-1 0,1 0 0,-1 0 0,0 0 0,0 0 0,-1 0 0,1 0 0,-1 0 0,0 0 0,-2 5 0,-5 10-4,0 0 0,-2-1 0,0 0 0,-2 0 0,1-2 0,-26 28 0,15-18 0,-26 43 0,44-64 0,1 1 0,0 0 0,0 1 0,0-1 0,1 0 0,0 1 0,0 0 0,1-1 0,-1 1 0,1 11 0,2-9 0,0 0 0,0 0 0,1 0 0,0-1 0,1 1 0,0-1 0,6 14 0,-3-9 0,12 34 0,-17-44 0,0 0 0,-1 0 0,0 1 0,1-1 0,-1 0 0,0 0 0,-1 0 0,1 0 0,0 0 0,-1 0 0,0 0 0,0 0 0,-2 6 0,-2 0 0,-1-1 0,0 1 0,0-1 0,-1 0 0,0-1 0,0 0 0,-1 0 0,0 0 0,0-1 0,0 0 0,-1-1 0,-16 8 0,-13 4 0,-69 21 0,104-37 0,-49 15-182,-11 5-1125,0-2 0,-108 15 1,168-33 880,0-1 0,0 0 1,0 0-1,0 0 0,0 0 1,0 0-1,0-1 0,0 1 1,0-1-1,-5-2 0,8 3 267,-1 0 0,1 0 0,0-1 0,-1 1-1,1 0 1,0 0 0,0-1 0,-1 1 0,1 0 0,0 0 0,0-1 0,-1 1-1,1 0 1,0-1 0,0 1 0,0 0 0,-1-1 0,1 1 0,0-1-1,0 1 1,0 0 0,0-1 0,0 1 0,0-1 0,0 1 0,0 0 0,0-1-1,0 1 1,0-1 0,14-17-5319,21-9-5268</inkml:trace>
</inkml:ink>
</file>

<file path=ppt/ink/ink1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42.958"/>
    </inkml:context>
    <inkml:brush xml:id="br0">
      <inkml:brushProperty name="width" value="0.035" units="cm"/>
      <inkml:brushProperty name="height" value="0.035" units="cm"/>
    </inkml:brush>
  </inkml:definitions>
  <inkml:trace contextRef="#ctx0" brushRef="#br0">417 115 8757,'0'-6'534,"-1"0"0,1 0 0,0 0 0,1 0 1,-1 0-1,1 0 0,1 0 0,2-7 0,1-12 2419,-4 22-1455,1-2 581,-2 4-1796,1-1 0,0 1-1,-1 0 1,1 0 0,-1-1 0,1 1 0,-1-1 0,0 1 0,1 0 0,-1-1 0,0 1 0,0-3 0,-19 7 46,1 0 1,-1 2-1,1 0 1,0 1-1,1 1 1,0 0-1,-22 14 1,9-4-16,2 2 0,0 0 0,-36 34 0,48-38-197,0 0-1,2 1 1,0 0 0,-22 35-1,32-45-91,0 1-1,1 0 1,0-1-1,1 1 0,0 1 1,0-1-1,0 0 1,1 0-1,0 1 0,0-1 1,1 0-1,0 1 1,0-1-1,1 1 0,0-1 1,0 0-1,4 14 1,1-6-10,0-1 0,1 1 1,0-1-1,1 0 0,0-1 0,1 0 1,1 0-1,12 12 0,14 10-427,50 38 0,25 25-904,-98-85 1088,-2 0-1,1 1 0,-2 0 1,0 1-1,-1 0 0,10 21 1,-17-30 181,0 0 0,0 0 0,-1 1 0,0-1 0,0 0 1,-1 0-1,1 1 0,-1-1 0,-1 0 0,1 1 0,-1-1 0,0 0 1,-1 0-1,0 0 0,1 0 0,-2 0 0,1 0 0,-1 0 1,0-1-1,0 1 0,-1-1 0,1 0 0,-1 0 0,-7 7 0,5-5 79,0-1 0,0 0 0,-1-1 0,1 1-1,-1-1 1,0 0 0,-1-1 0,1 0-1,-1 0 1,0-1 0,0 0 0,0 0-1,0-1 1,-1 0 0,1 0 0,-1-1-1,-15 0 1,20-1 57,1-1-1,-1 0 1,1 0-1,-1 0 1,1 0-1,-1 0 1,1-1-1,0 0 1,-1 0-1,-4-3 1,5 2-8,2 3-49,0-1 0,0 0 0,0 0 0,0 0 0,0 0 0,0 0 0,0 0 0,0 0 0,1 0 0,-1 0 0,0-1 0,1 1 0,-1 0 0,1 0 0,-1-1 0,1 1 0,0 0 0,-1-1 0,1 1 0,0 0 0,0-1 0,0 1 0,0 0 0,0-1 0,0 1 0,0 0 0,1-1-1,-1 1 1,0 0 0,1-2 0,1-7 116,2-19 85,3 0-1,0 0 1,2 1 0,1 0 0,1 0-1,26-46 1,17-5-1331,3 3 1,82-83-1,-38 45-5708,-84 95 942,4 9-3496</inkml:trace>
</inkml:ink>
</file>

<file path=ppt/ink/ink1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43.502"/>
    </inkml:context>
    <inkml:brush xml:id="br0">
      <inkml:brushProperty name="width" value="0.035" units="cm"/>
      <inkml:brushProperty name="height" value="0.035" units="cm"/>
    </inkml:brush>
  </inkml:definitions>
  <inkml:trace contextRef="#ctx0" brushRef="#br0">13 122 12485,'-2'-2'286,"1"0"0,0 0 0,-1-1 0,1 1 0,0 0 0,0-1 0,0 1 0,1-1 0,-1 1 0,0 0 0,1-1 0,0 0 0,-1 1 0,1-5 0,1 5-25,0 0 0,-1 0 1,1 0-1,0 0 0,0 1 0,0-1 0,0 0 0,1 0 0,-1 1 0,0-1 0,1 0 0,-1 1 0,1 0 0,0-1 0,3-1 1,-5 2-126,1 0-1,-1 1 1,1-1 0,-1 0 0,0 0 0,1 1 0,-1-1 0,0 0 0,1 0 0,-1 0 0,0 0 0,0 1 0,0-1 0,0 0 0,1 0 0,-1 0 0,-1 0 0,1 0 0,0 0-1,0 1 1,0-3 0,-1 0 315,1 2-357,0 0-1,1-1 1,-1 1 0,0 0-1,0 0 1,1-1-1,-1 1 1,1 0 0,-1 0-1,1-1 1,0 1-1,-1 0 1,1 0 0,0 0-1,0 0 1,0 0-1,0 0 1,0 0-1,0 0 1,0 0 0,0 1-1,0-1 1,0 0-1,0 1 1,0-1 0,1 1-1,-1-1 1,0 1-1,0-1 1,1 1 0,-1 0-1,0 0 1,1 0-1,-1 0 1,0 0 0,1 0-1,-1 0 1,0 0-1,3 1 1,2 0 33,0 0 0,0 0 0,0 1 0,0 0 0,-1 0-1,1 1 1,6 3 0,-5-1-80,-1 0 0,0 1 0,0-1 0,0 1 0,-1 0 0,1 1 0,-2-1 0,1 1 0,-1 0 0,0 0 0,0 0 0,4 14 0,1 4-327,-2 1-1,7 39 1,-12-50 23,-1 1 1,0 0-1,-1-1 1,0 1-1,-2 0 1,0-1 0,0 1-1,-1-1 1,-1 0-1,-7 15 1,-7 16-710,-45 77 0,61-120 946,1-1 8,25-15 503,2-5 548,43-38 0,-11 7 489,-7 11 269,-32 44-1274,-17-5-509,-1 0 0,1 0-1,-1-1 1,1 1 0,-1 0-1,0 0 1,0 1 0,1-1-1,-1 0 1,0 0 0,0 0-1,0 1 1,0-1-1,0 1 1,-1-1 0,1 1-1,0-1 1,0 3 0,7 37-567,-7-34 122,0 0 1,0 0 0,1 0-1,0 0 1,5 11-1,-4-12-200,1 0 0,-1 0 0,2-1 1,6 8-1,-4-7-1229,-1 0 0,1 0 1,0-1-1,0 0 0,16 7 1,6-1-8524</inkml:trace>
</inkml:ink>
</file>

<file path=ppt/ink/ink1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43.722"/>
    </inkml:context>
    <inkml:brush xml:id="br0">
      <inkml:brushProperty name="width" value="0.035" units="cm"/>
      <inkml:brushProperty name="height" value="0.035" units="cm"/>
    </inkml:brush>
  </inkml:definitions>
  <inkml:trace contextRef="#ctx0" brushRef="#br0">45 37 11349,'18'-9'861,"-12"7"-323,-1-1 0,1 0 0,-1-1 0,0 1 1,9-8-1,-12 9 1155,11 7 892,-12-5-2509,0 0 0,0 0 0,0 0 0,0 0 0,-1 0 0,1 0 0,0 0 0,0 0 0,0 1 0,0-1 0,0 0 0,0 1-1,0-1 1,-1 1 0,1-1 0,0 1 0,0-1 0,-1 1 0,1-1 0,0 1 0,-1 0 0,1-1 0,0 1 0,-1 0 0,1-1 0,0 2 0,-2 10 242,0-1 0,0 0 1,-1 0-1,0 1 0,-1-1 0,-1-1 0,-6 16 1,-5 6 308,-21 32 1,21-41-400,2 1-1,0 1 1,-9 28 0,21-50-241,0 0 0,1 0 0,-1 0 0,1 0 1,0 0-1,0 0 0,0 0 0,1 0 0,-1 0 0,1 0 1,-1 0-1,1 0 0,0 0 0,0 0 0,0 0 0,1-1 1,-1 1-1,4 4 0,-2-2-121,0-1 0,1 0 0,-1 0 0,1 0 0,0-1 1,0 1-1,0-1 0,0 0 0,8 4 0,0-2-461,-1 0 0,1-1 0,0-1 0,0 0 0,0 0 1,19 1-1,41-1-5110,-52-3 3167,42 2-6968</inkml:trace>
</inkml:ink>
</file>

<file path=ppt/ink/ink1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44.019"/>
    </inkml:context>
    <inkml:brush xml:id="br0">
      <inkml:brushProperty name="width" value="0.035" units="cm"/>
      <inkml:brushProperty name="height" value="0.035" units="cm"/>
    </inkml:brush>
  </inkml:definitions>
  <inkml:trace contextRef="#ctx0" brushRef="#br0">3 158 11637,'-1'-3'678,"1"-1"0,-1 1-1,1-1 1,0 1 0,0 0 0,0-1 0,1 1 0,-1-1-1,1 1 1,0 0 0,0 0 0,0-1 0,0 1-1,0 0 1,2-3 0,0 2-303,0 0-1,0 1 1,0-1 0,0 1-1,1-1 1,-1 1 0,1 0-1,0 1 1,7-5 0,4 0-123,0 1 1,0 0 0,0 1-1,1 1 1,20-3 0,47-6-1932,128-1 1,-14 12-9210,-184 2 9649,33 0-8038</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53.013"/>
    </inkml:context>
    <inkml:brush xml:id="br0">
      <inkml:brushProperty name="width" value="0.035" units="cm"/>
      <inkml:brushProperty name="height" value="0.035" units="cm"/>
    </inkml:brush>
  </inkml:definitions>
  <inkml:trace contextRef="#ctx0" brushRef="#br0">1 212 8929,'44'-31'2036,"-9"11"-328,0 3-232,3 3-292,3 2-204,7-2-403,6 2-421,3 1-500,7 0-405,5-1-219,-5 4-148,-1 2-184,-9-3-88,-3-2-240,-9-1-1192,-4 1-929</inkml:trace>
</inkml:ink>
</file>

<file path=ppt/ink/ink1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44.163"/>
    </inkml:context>
    <inkml:brush xml:id="br0">
      <inkml:brushProperty name="width" value="0.035" units="cm"/>
      <inkml:brushProperty name="height" value="0.035" units="cm"/>
    </inkml:brush>
  </inkml:definitions>
  <inkml:trace contextRef="#ctx0" brushRef="#br0">378 18 14321,'-19'-9'2333,"3"0"291,0 24-276,-9 10-24,6 1-68,0 11-363,-6 9-397,-4 3-300,-3 11-372,-3-3-780,7 3-840,-4 0-1156,0-3-1061,4 3-919,15 9-2561,3 2-5996</inkml:trace>
</inkml:ink>
</file>

<file path=ppt/ink/ink1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46.840"/>
    </inkml:context>
    <inkml:brush xml:id="br0">
      <inkml:brushProperty name="width" value="0.035" units="cm"/>
      <inkml:brushProperty name="height" value="0.035" units="cm"/>
    </inkml:brush>
  </inkml:definitions>
  <inkml:trace contextRef="#ctx0" brushRef="#br0">0 209 10629,'37'-66'5490,"-35"63"-3326,-3 2-2126,1 1-1,0-1 0,0 0 1,0 0-1,0 0 1,1 0-1,-1 1 1,0-1-1,0 0 1,0 0-1,1 0 1,-1 1-1,0-1 1,1 0-1,-1 0 1,1 1-1,-1-1 1,1 0-1,-1 1 1,1-1-1,-1 0 1,1 1-1,0-1 1,-1 1-1,1-1 1,0 1-1,-1-1 1,1 1-1,0 0 1,0-1-1,-1 1 1,1 0-1,0-1 1,0 1-1,0 0 1,0 0-1,-1 0 1,1 0-1,0 0 1,0 0-1,0 0 1,0 0-1,-1 0 1,1 0-1,0 1 1,0-1-1,1 1 1,5 1-350,1 0 0,-1 1-1,0 0 1,8 5 0,-10-5-1470,-1-1 1332,11 6-721,-1-1 1,1-1-1,1 0 0,30 7 1,-41-12 1347,0 0 0,-1-1 0,1 0 0,-1 0 0,1 0 0,0-1 0,-1 1 0,1-1 0,0 0-1,-1-1 1,0 1 0,1-1 0,-1 0 0,0 0 0,0 0 0,0 0 0,0-1 0,0 1 0,0-1 0,-1 0 0,1-1 0,3-4 0,2-2 1038,-2 0-1,0-1 0,0 0 1,6-15-1,-12 24-888,0-1 0,-1 1-1,1 0 1,-1-1 0,1 1 0,-1-1 0,0 1-1,0 0 1,0-1 0,-1 1 0,1-4-1,-1 0 507,1 3 1751,-3 5-1143,-3 1-1331,1 0-1,0 1 0,0 0 0,0 0 0,0 0 0,1 1 1,0-1-1,0 1 0,0 0 0,0 0 0,1 0 0,0 1 1,-3 7-1,-8 16 648,-12 44 0,4-12-359,19-54-397,-29 67 0,-37 129 0,63-181 0,1 1 0,1-1 0,1 1 0,1 0 0,1 0 0,1 0 0,1 0 0,1 0 0,1 0 0,10 38 0,-10-51 0,1-1 0,0 1 0,0-1 0,1 0 0,0 0 0,0 0 0,1-1 0,1 1 0,-1-1 0,1-1 0,1 1 0,-1-2 0,1 1 0,0-1 0,1 0 0,-1 0 0,1-1 0,16 7 0,-9-7 0,0 0 0,0 0 0,1-2 0,0 0 0,0-1 0,-1-1 0,1 0 0,0-1 0,0-1 0,27-5 0,-27 3 0,0 0 0,0-2 0,-1 0 0,1-1 0,-1 0 0,0-2 0,-1 0 0,0 0 0,0-2 0,-1 1 0,0-2 0,-1 0 0,0-1 0,15-17 0,-15 13 0,-2 0 0,0 0 0,0-2 0,-2 1 0,0-1 0,-1-1 0,-1 1 0,-1-1 0,0 0 0,-1-1 0,-2 0 0,3-24 0,-4 4 0,-1-1 0,-2 1 0,-1-1 0,-3 1 0,-10-46 0,9 61 0,-1 1 0,0 0 0,-2 0 0,-1 1 0,-1 0 0,-1 0 0,-1 2 0,0-1 0,-24-26 0,27 38-556,0 0 0,-1 0 0,0 0 0,-19-11 0,25 19 292,1 0-1,0 0 0,0 0 0,-1 0 1,1 1-1,-1-1 0,1 1 1,-6 0-1,8 0 161,0 1 1,0 0-1,1 0 0,-1 0 1,0 1-1,0-1 1,0 0-1,0 1 0,0 0 1,0-1-1,1 1 0,-1 0 1,0 0-1,1 0 1,-1 0-1,0 0 0,1 0 1,-1 0-1,-2 3 0,3-2-510,-1 0 0,0 1 1,1-1-1,0 0 0,-1 1 0,1-1 0,0 1 0,0-1 0,0 1 0,1 0 0,-1-1 0,1 1 0,-1 0 0,1 0 0,0-1 0,0 1 0,1 5 0,3 35-10883</inkml:trace>
</inkml:ink>
</file>

<file path=ppt/ink/ink1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46.984"/>
    </inkml:context>
    <inkml:brush xml:id="br0">
      <inkml:brushProperty name="width" value="0.035" units="cm"/>
      <inkml:brushProperty name="height" value="0.035" units="cm"/>
    </inkml:brush>
  </inkml:definitions>
  <inkml:trace contextRef="#ctx0" brushRef="#br0">89 66 18770,'10'-11'3520,"-32"8"2505,-1-3-3465,11-2-668,-1-1-1892,-3 1 0,3-1 0,26-2-3448,13 11-1373,-17 11-2371,4 3-7130</inkml:trace>
</inkml:ink>
</file>

<file path=ppt/ink/ink1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49.804"/>
    </inkml:context>
    <inkml:brush xml:id="br0">
      <inkml:brushProperty name="width" value="0.035" units="cm"/>
      <inkml:brushProperty name="height" value="0.035" units="cm"/>
    </inkml:brush>
  </inkml:definitions>
  <inkml:trace contextRef="#ctx0" brushRef="#br0">3 1 12097,'0'0'9972,"1"3"-8163,1 27 432,0 1 0,-5 56 0,-1 0-789,9 60-1756,-1-50-3099,-4 2-3907,2-53 413,11-2-4258</inkml:trace>
</inkml:ink>
</file>

<file path=ppt/ink/ink1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50.165"/>
    </inkml:context>
    <inkml:brush xml:id="br0">
      <inkml:brushProperty name="width" value="0.035" units="cm"/>
      <inkml:brushProperty name="height" value="0.035" units="cm"/>
    </inkml:brush>
  </inkml:definitions>
  <inkml:trace contextRef="#ctx0" brushRef="#br0">289 110 11917,'-1'-1'283,"0"-1"-1,0 0 0,0 1 1,1-1-1,-1 0 1,1 0-1,-1 1 1,1-1-1,0 0 0,-1 0 1,1 0-1,0 0 1,0 0-1,0 1 1,0-1-1,1 0 0,-1 0 1,1 0-1,-1 0 1,2-2-1,16-41 6750,-12 33-5688,-3 10-1176,-1 1 0,1-1-1,-1 1 1,1 0 0,0 0-1,0 0 1,0 0 0,-1 0-1,1 1 1,0-1 0,0 1-1,5 0 1,-6 0-129,0 0 0,0 0 0,-1 0 0,1 1 0,0-1 0,0 1 0,0-1 0,0 1 1,-1 0-1,1-1 0,0 1 0,-1 0 0,1 0 0,0 0 0,-1 1 0,1-1 0,-1 0 0,0 1 0,1-1 0,-1 0 0,0 1 0,0-1 0,0 1 1,0 0-1,0-1 0,0 1 0,-1 0 0,1 0 0,-1 0 0,1-1 0,-1 1 0,1 0 0,-1 0 0,0 3 0,1 4 9,-1 0 0,0 0 1,-1 0-1,0 0 0,-3 15 0,-4 3-37,-2-1 1,0-1-1,-20 36 1,18-38-98,1 1 0,0 0-1,-10 37 1,20-53 74,1-1-1,0 1 1,0 0-1,0 0 0,1-1 1,0 1-1,0-1 0,1 1 1,0-1-1,1 0 0,-1 1 1,1-1-1,1 0 1,-1-1-1,1 1 0,9 11 1,1-3-53,-1 0 1,2-2 0,0 0 0,0 0-1,1-2 1,26 15 0,-22-14-294,-1 1 0,0 0 0,32 32 0,-50-44 304,0 1 1,1 0 0,-1 0-1,0 0 1,0 0-1,0 0 1,-1 1 0,1-1-1,0 0 1,-1 0 0,0 1-1,1-1 1,-1 0 0,0 1-1,0-1 1,0 0 0,0 0-1,-1 1 1,1-1 0,-1 0-1,1 0 1,-1 1 0,0-1-1,0 0 1,-1 3 0,-1 0-25,1 0 1,-1 0 0,0 0 0,-1 0 0,1-1 0,-1 1 0,0-1 0,0 0-1,-5 4 1,-7 3-121,-1-2 0,0 1 0,0-2 0,0 0-1,-31 8 1,1-3-726,-51 6 0,68-15-344,0-2 1,-43-1-1,-13-7-6392,63 5-362</inkml:trace>
</inkml:ink>
</file>

<file path=ppt/ink/ink1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50.697"/>
    </inkml:context>
    <inkml:brush xml:id="br0">
      <inkml:brushProperty name="width" value="0.035" units="cm"/>
      <inkml:brushProperty name="height" value="0.035" units="cm"/>
    </inkml:brush>
  </inkml:definitions>
  <inkml:trace contextRef="#ctx0" brushRef="#br0">17 88 14597,'-1'-1'322,"0"0"0,0 0 0,-1 0 0,1 0 0,0 0 0,0 0 0,0 0 0,0 0 0,1-1 0,-1 1 0,0 0 0,0-1 0,1 1-1,-1 0 1,1-1 0,-1 1 0,1-1 0,-1 1 0,1-1 0,0 1 0,0-3 0,1 2 51,0 0-1,0-1 1,0 1-1,0 0 1,1 0-1,-1 0 1,1 1-1,-1-1 1,1 0-1,0 0 1,0 1-1,0-1 1,-1 1-1,5-3 1,0 0-232,1 1 1,-1-1-1,1 1 1,-1 1 0,1-1-1,0 1 1,0 0-1,0 0 1,0 1-1,0 0 1,0 1-1,1-1 1,-1 1-1,0 1 1,0-1 0,0 1-1,1 0 1,-1 1-1,0 0 1,-1 0-1,1 0 1,7 4-1,-5-1 0,0-1-1,0 1 0,-1 1 0,1 0 1,-1 0-1,-1 0 0,1 1 0,-1 0 0,0 1 1,-1-1-1,0 1 0,0 1 0,-1-1 1,0 1-1,6 13 0,-7-11-140,-1 1 0,0 0 0,0 0 0,-1 1 0,-1-1 0,0 0 0,-1 18 0,-3 6 0,-8 42 0,4-41 0,6-12 0,6-20 0,-2-4 0,-3 0 0,1 0 0,-1 0 0,1-1 0,-1 1 0,1-1 0,0 1 0,-1-1 0,1 1 0,0-1 0,-1 1 0,1-1 0,0 1 0,0-1 0,-1 0 0,1 1 0,0-1 0,0 0 0,0 0 0,0 0 0,-1 1 0,1-1 0,2 0 0,18-10 0,-14 6 0,0 0 0,1 1 0,0 0 0,9-3 0,-16 5 0,0 1 0,0-1 0,0 1 0,0 0 0,1-1 0,-1 1 0,0 0 0,1 0 0,-1 0 0,0-1 0,0 2 0,1-1 0,-1 0 0,0 0 0,0 0 0,1 0 0,-1 1 0,0-1 0,0 1 0,1-1 0,-1 1 0,0-1 0,0 1 0,0 0 0,0-1 0,0 1 0,0 0 0,0 0 0,0 0 0,0 0 0,1 1 0,1 2 0,39 40-3427,-36-35 1900,1-1-1,1-1 0,-1 1 1,1-1-1,0 0 1,1-1-1,0 1 0,0-2 1,14 7-1,9-2-9552</inkml:trace>
</inkml:ink>
</file>

<file path=ppt/ink/ink1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50.981"/>
    </inkml:context>
    <inkml:brush xml:id="br0">
      <inkml:brushProperty name="width" value="0.035" units="cm"/>
      <inkml:brushProperty name="height" value="0.035" units="cm"/>
    </inkml:brush>
  </inkml:definitions>
  <inkml:trace contextRef="#ctx0" brushRef="#br0">59 9 14025,'21'-3'3740,"29"-3"6825,-16 13-10228,-23-3-199,-1 1-1,1 0 0,-1 1 1,0 0-1,-1 1 0,0 0 1,0 0-1,0 1 1,-1 0-1,0 1 0,-1 0 1,1 0-1,-2 0 0,8 14 1,-10-16-150,-1-1 1,0 1-1,-1-1 0,1 1 1,-1 0-1,-1 0 1,1 0-1,-1 0 0,-1 0 1,1 0-1,-1 0 1,0 0-1,-1 1 1,0-1-1,0 0 0,0 0 1,-1 0-1,0 0 1,0-1-1,-1 1 0,0-1 1,0 1-1,0-1 1,-7 9-1,-10 10-232,-1-1 0,-1 0-1,-45 36 1,-10-2-2728,2-8-4517,65-41 1396,20-3-3830</inkml:trace>
</inkml:ink>
</file>

<file path=ppt/ink/ink1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51.107"/>
    </inkml:context>
    <inkml:brush xml:id="br0">
      <inkml:brushProperty name="width" value="0.035" units="cm"/>
      <inkml:brushProperty name="height" value="0.035" units="cm"/>
    </inkml:brush>
  </inkml:definitions>
  <inkml:trace contextRef="#ctx0" brushRef="#br0">89 46 9637,'-22'-8'2092,"3"10"-172,0 1 2497,3-8-4793,3 2-953,20-14-4867,-1-1-985</inkml:trace>
</inkml:ink>
</file>

<file path=ppt/ink/ink1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52.077"/>
    </inkml:context>
    <inkml:brush xml:id="br0">
      <inkml:brushProperty name="width" value="0.035" units="cm"/>
      <inkml:brushProperty name="height" value="0.035" units="cm"/>
    </inkml:brush>
  </inkml:definitions>
  <inkml:trace contextRef="#ctx0" brushRef="#br0">2 607 9093,'-1'2'94,"1"-1"-1,0 1 1,0 0 0,0 0-1,0 0 1,0 0 0,0 0-1,0 0 1,1 0 0,-1 0-1,1 0 1,-1 0 0,1-1-1,0 1 1,-1 0 0,1 0-1,0-1 1,0 1 0,1 0-1,-1-1 1,2 2 0,1 0 89,0-1 1,0 0 0,0 0 0,1 0-1,-1-1 1,1 1 0,-1-1-1,7 1 1,20 2 556,-1 0 0,2-2 0,48-3 0,-8 0-236,1503-11 1443,7-48-1980,-1102 38 144,4001-156 2404,1025 73-509,-4756 92-1854,204-10 22,-378 3-151,-169-1-173,-68-6-251,-322 26 353,290-33-856,-223 20-459,122-36-1,-189 45 859,45-16-1339,-58 19 1408,-1 1 0,1-1 1,-1 0-1,0 0 0,0 0 0,0 0 0,0-1 0,0 1 0,0-1 1,-1 0-1,1 0 0,3-5 0,-6 6-225,1 0-1,0-1 1,-1 1-1,1 0 1,-1 0 0,1 0-1,-1-1 1,0 1-1,0 0 1,0-1 0,-1-3-1</inkml:trace>
</inkml:ink>
</file>

<file path=ppt/ink/ink1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53.107"/>
    </inkml:context>
    <inkml:brush xml:id="br0">
      <inkml:brushProperty name="width" value="0.035" units="cm"/>
      <inkml:brushProperty name="height" value="0.035" units="cm"/>
    </inkml:brush>
  </inkml:definitions>
  <inkml:trace contextRef="#ctx0" brushRef="#br0">172 112 13441,'5'-51'6445,"-5"41"-4008,1 0 1,0 0-1,4-17 0,-4 24-478,-2 151-888,-1-58-969,-24 493-102,-15-300-3302,-45 138-9059,58-314-1759</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53.486"/>
    </inkml:context>
    <inkml:brush xml:id="br0">
      <inkml:brushProperty name="width" value="0.035" units="cm"/>
      <inkml:brushProperty name="height" value="0.035" units="cm"/>
    </inkml:brush>
  </inkml:definitions>
  <inkml:trace contextRef="#ctx0" brushRef="#br0">138 168 7321,'-2'-1'255,"1"-1"0,-1 1 0,1 0-1,-1-1 1,0 1 0,1 0 0,-1 0 0,0 0 0,0 1 0,1-1 0,-1 0 0,0 1 0,0-1 0,0 1 0,0-1 0,0 1 0,0 0 0,0 0 0,0 0 0,0 0 0,-4 1-1,-1-1 3,4 0 1253,-25 12 2395,25-10-3632,-1 1-1,1 0 1,0 0 0,0 0-1,0 1 1,0-1 0,0 1-1,1-1 1,-1 1-1,1 0 1,0 0 0,0 0-1,-2 8 1,0 2 251,0 0-1,-3 28 1,7-34-477,0 0 1,0 0 0,0 0-1,1 1 1,1-1 0,-1 0-1,1 0 1,1-1-1,-1 1 1,1 0 0,1-1-1,0 1 1,0-1 0,0 0-1,0 0 1,1-1-1,1 1 1,-1-1 0,1 0-1,0-1 1,0 1 0,0-1-1,1-1 1,12 8-1,-9-6-119,-1-1 1,0-1-1,1 1 0,0-2 0,0 1 0,0-1 0,1-1 0,-1 0 0,0 0 0,1-1 1,0 0-1,-1-1 0,1-1 0,-1 1 0,1-1 0,-1-1 0,1 0 0,18-7 1,-21 6 42,0-2 1,0 1-1,-1-1 1,0 0 0,0 0-1,0-1 1,0 0 0,-1 0-1,0-1 1,0 0 0,6-10-1,3-8-18,-1 0 1,13-32-1,-14 28 21,18-29 0,-21 42 17,0 2-1,2-1 0,-1 1 0,2 1 0,0 0 0,0 1 0,2 0 0,27-17 0,-32 23 19,1 0 1,0 0 0,0 2-1,1-1 1,-1 2 0,1-1-1,0 1 1,0 1-1,0 0 1,0 1 0,0 0-1,0 1 1,0 1 0,14 1-1,-22-1 5,0-1-1,-1 1 1,1 0-1,0 0 1,0 0 0,-1 1-1,1-1 1,-1 1-1,1 0 1,-1 0-1,0 0 1,0 0 0,0 1-1,0-1 1,0 1-1,0 0 1,-1 0-1,1 0 1,-1 0 0,0 0-1,0 0 1,0 1-1,0-1 1,-1 1-1,1 0 1,-1-1 0,0 1-1,0 0 1,0 0-1,-1-1 1,1 1 0,-1 7-1,0 10 106,-2-1 0,0 1-1,-1-1 1,-12 40 0,7-31-48,4-14-18,1 0 0,0 0 0,1 0 0,1 1 0,0-1 0,2 18 0,0-26-33,1 0-1,-1 0 1,1-1-1,0 1 1,1 0-1,-1-1 1,1 0-1,0 1 1,1-1-1,0 0 1,0-1-1,0 1 1,1-1-1,-1 1 1,11 7-1,-5-5-14,2-1 0,-1 0 0,1 0 0,0-1 0,0-1 0,1 0 0,0-1 0,0 0 0,0-1 0,22 3 0,15-1 45,72-1 1,-101-4-40,1-2 0,0 0 0,-1-1 0,1-1 1,32-11-1,-46 12-7,-1 1 0,1-1 1,-1-1-1,1 1 1,-1-1-1,0-1 0,-1 1 1,1-1-1,-1 0 0,0 0 1,0-1-1,0 0 0,-1 0 1,0-1-1,0 1 1,-1-1-1,0 0 0,4-8 1,-6 8-9,-1-1 0,1 0 0,-1 0 0,-1 0 0,0 0 0,0 0 0,0 0 0,-1 0 0,0 0 1,-1 0-1,0 1 0,0-1 0,-4-9 0,-2-4 10,-1 0 0,-1 1 0,-19-29 1,13 27-265,-1 0 1,-1 1 0,0 1-1,-2 0 1,-1 2 0,0 0-1,-1 2 1,-1 0-1,0 1 1,-1 2 0,-1 0-1,-39-14 1,53 24-428,0 0-1,1 1 1,-1 0 0,-13-1 0,-18 6-6071,23 2-2140</inkml:trace>
</inkml:ink>
</file>

<file path=ppt/ink/ink1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53.434"/>
    </inkml:context>
    <inkml:brush xml:id="br0">
      <inkml:brushProperty name="width" value="0.035" units="cm"/>
      <inkml:brushProperty name="height" value="0.035" units="cm"/>
    </inkml:brush>
  </inkml:definitions>
  <inkml:trace contextRef="#ctx0" brushRef="#br0">11 23 17950,'-11'-23'4059,"20"40"2983,-6-12-6779,1-1 1,-1 1-1,1-1 1,0 0-1,1 0 0,-1 0 1,1-1-1,-1 1 1,1-1-1,10 5 1,59 22 150,-69-28-414,62 20-1249,101 18 0,76 0-2209,-236-39 3351,157 20-2597,1-9 0,1-6 1,196-19-1,64-41 1661,-6-37 8852,-417 90-5984,-7 2-86,-250 126 4906,4 13-8010,44-25-3840,92-51-473,58-31 385,-26 13-6642</inkml:trace>
</inkml:ink>
</file>

<file path=ppt/ink/ink1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55.290"/>
    </inkml:context>
    <inkml:brush xml:id="br0">
      <inkml:brushProperty name="width" value="0.035" units="cm"/>
      <inkml:brushProperty name="height" value="0.035" units="cm"/>
    </inkml:brush>
  </inkml:definitions>
  <inkml:trace contextRef="#ctx0" brushRef="#br0">1 106 6761,'0'-4'400,"0"-1"1,1 0 0,0 1 0,0-1-1,0 1 1,1-1 0,0 1 0,-1-1 0,2 1-1,-1 0 1,0 0 0,1 0 0,0 0-1,-1 0 1,2 1 0,-1-1 0,0 1-1,1 0 1,5-4 2652,-1-5-1094,-8 11-1864,0 1 0,0-1 1,0 1-1,0 0 0,1-1 0,-1 1 0,0-1 0,0 1 1,1 0-1,-1-1 0,0 1 0,1 0 0,-1-1 0,0 1 1,1 0-1,-1-1 0,0 1 0,1 0 0,-1 0 1,1 0-1,-1-1 0,0 1 0,1 0 0,-1 0 0,1 0 1,-1 0-1,1 0 0,-1 0 0,0 0 0,1 0 1,0 0-1,18 24 1119,-1 2 0,-1 0 0,23 48 0,-18-33-600,-13-24-407,45 83 1161,59 152 1,75 318 228,-123-328-1377,198 640-907,-211-741 205,7-3 0,5-2 0,6-3 0,98 138 0,-111-193 59,3-2 0,4-2 0,2-4 0,101 83 0,-113-111 122,3-1-1,0-4 1,3-2 0,1-2 0,1-3-1,125 41 1,-128-55 161,1-2-1,0-3 1,1-3 0,0-2-1,118-4 1,-96-9 38,-1-3 0,-1-4 0,146-44 0,-102 15 96,202-100-1,94-95 352,-154 63 617,302-259 0,198-262 814,-191 93-652,-434 433-815,209-330-1,-233 293-732,-93 157-216,-2-1 0,19-64 0,-37 96 235,0 0 1,4-27-1,-9 39-61,1-1 0,-1 0 0,0 1 0,-1-1 0,0 0 0,0 1 0,-1-1 0,0 1-1,-3-9 1,5 14 200,-1 1 0,0-1 1,1 0-1,-1 1 0,0-1 0,0 1 0,0-1 0,0 1 0,0-1 0,0 1 0,0 0 0,-3-2 0,-14-1-5207,-4 4-4260</inkml:trace>
</inkml:ink>
</file>

<file path=ppt/ink/ink1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56.507"/>
    </inkml:context>
    <inkml:brush xml:id="br0">
      <inkml:brushProperty name="width" value="0.035" units="cm"/>
      <inkml:brushProperty name="height" value="0.035" units="cm"/>
    </inkml:brush>
  </inkml:definitions>
  <inkml:trace contextRef="#ctx0" brushRef="#br0">0 891 5697,'3'-3'317,"0"1"0,-1-1 0,0 1 0,0-1 0,0 0 0,0 0 0,0 0 0,0 0 0,-1 0 0,1 0 0,-1 0 0,0 0 0,0-1 0,0 1 0,0-5 0,1 6-85,-1 0 1,1 0-1,-1 1 0,1-1 1,0 1-1,-1-1 0,1 1 1,0 0-1,0-1 0,0 1 1,0 0-1,0 0 0,3 0 1,-3 0 222,0 0-277,0 0-1,-1 0 0,1 1 0,0-1 1,0 0-1,0 1 0,0 0 1,0-1-1,0 1 0,-1 0 0,1 0 1,0 0-1,0 0 0,4 1 0,-1 0 315,-4-1-433,0 0-1,0 0 1,-1 0-1,1 0 1,0 0-1,0 0 1,0 1-1,-1-1 1,1 0-1,0 0 1,0 1-1,-1-1 1,1 0-1,0 1 0,-1-1 1,1 1-1,0-1 1,-1 1-1,1-1 1,-1 1-1,1 0 1,-1-1-1,1 1 1,-1 0-1,1-1 1,-1 1-1,0 0 1,1 0-1,1 3 194,5 4 30,0 1-1,-1 0 1,0 0-1,-1 1 0,0-1 1,0 1-1,-1 0 0,0 0 1,-1 1-1,0-1 0,-1 1 1,0 0-1,0 0 0,-1 18 1,-7 96 1834,1 56-162,10-123-1619,3-1 0,3 0 0,1 0 0,4-2 1,25 63-1,-7-38-83,3-1 1,84 129-1,-86-158-205,2 0 0,2-3 0,2-1 0,3-2 0,84 67 0,-91-84-104,2 0-1,1-3 0,1-1 1,0-2-1,2-2 0,0-2 0,2-1 1,53 10-1,-73-21-6,1-1 0,-1-1 0,1-1 0,0-2 0,50-5 1,-61 3 41,0-1 0,0-1 1,-1 0-1,1-1 1,-1 0-1,0-1 0,-1-1 1,0 0-1,0-1 1,0 0-1,18-16 0,-4-3 7,-1 0 0,-1-2 1,31-46-1,53-104-10,-96 156 19,402-818-90,-408 826 86,508-1168-3629,-509 1167 3261,28-57-744,-30 66 626,-1 1 0,2 0-1,-1 0 1,1 1 0,-1-1 0,1 1-1,1 0 1,8-7 0,-8 13-2368,13 14-2580,9 14-3218</inkml:trace>
</inkml:ink>
</file>

<file path=ppt/ink/ink1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57.370"/>
    </inkml:context>
    <inkml:brush xml:id="br0">
      <inkml:brushProperty name="width" value="0.035" units="cm"/>
      <inkml:brushProperty name="height" value="0.035" units="cm"/>
    </inkml:brush>
  </inkml:definitions>
  <inkml:trace contextRef="#ctx0" brushRef="#br0">44 589 7545,'-21'-12'1987,"20"12"-1861,0-1 1,1 0 0,-1 1 0,0-1 0,1 0 0,-1 0 0,1 0-1,-1 0 1,1 1 0,-1-1 0,1 0 0,0 0 0,0 0 0,-1 0 0,1 0-1,0 0 1,0 0 0,0 0 0,0 0 0,0 0 0,0 0 0,0 0-1,0-1 1,0-1 332,-7-34 3951,5 32-4039,1-1-1,-1 1 1,1 0 0,1 0-1,-1-1 1,1 1-1,0 0 1,0-1-1,1 1 1,-1-1 0,1 1-1,2-8 1,-2 11-286,0 1 1,-1-1 0,1 1-1,0-1 1,0 1 0,0-1 0,0 1-1,0 0 1,0-1 0,0 1-1,1 0 1,-1 0 0,0 0-1,1 0 1,-1 0 0,1 0-1,-1 0 1,1 0 0,-1 1 0,1-1-1,0 1 1,-1-1 0,1 1-1,0 0 1,-1-1 0,1 1-1,0 0 1,0 0 0,-1 0-1,1 0 1,0 0 0,-1 1 0,1-1-1,0 1 1,-1-1 0,1 1-1,1 0 1,9 3 252,-1 1 0,0-1 0,20 14-1,-27-16-295,29 19 281,-1 1 1,0 2 0,-2 1-1,-1 1 1,39 45 0,-33-28-119,-3 2 0,-1 0 0,34 67 0,-16-4-112,-4 1 1,60 229 0,-93-292-126,-5-13 14,2 0 1,1 0-1,21 43 1,-27-68 6,0 0 1,0 0 0,1-1-1,0 0 1,1 0 0,-1 0-1,1-1 1,1 0 0,-1 0-1,1 0 1,0-1 0,0 0 0,0 0-1,1-1 1,0 0 0,0-1-1,0 1 1,11 2 0,-1-3-74,0 0 0,1-1 1,-1-1-1,0-1 0,1 0 0,-1-2 1,32-6-1,-11-1-125,0-1 1,56-24-1,3-10-371,-3-5-1,-2-3 0,-2-4 1,-3-5-1,-2-3 0,106-103 1,-73 48-1205,-5-6 1,-6-4-1,121-188 1,-72 48-1967,-75 80-1913,-57 115 904</inkml:trace>
</inkml:ink>
</file>

<file path=ppt/ink/ink1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58.191"/>
    </inkml:context>
    <inkml:brush xml:id="br0">
      <inkml:brushProperty name="width" value="0.035" units="cm"/>
      <inkml:brushProperty name="height" value="0.035" units="cm"/>
    </inkml:brush>
  </inkml:definitions>
  <inkml:trace contextRef="#ctx0" brushRef="#br0">2610 9 11345,'-34'-4'1020,"0"1"0,0 2-1,-1 1 1,1 1 0,-44 9 0,-123 22 865,-679 116-1711,-44-23-6043,688-99 708,116-11-348</inkml:trace>
</inkml:ink>
</file>

<file path=ppt/ink/ink1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58.578"/>
    </inkml:context>
    <inkml:brush xml:id="br0">
      <inkml:brushProperty name="width" value="0.035" units="cm"/>
      <inkml:brushProperty name="height" value="0.035" units="cm"/>
    </inkml:brush>
  </inkml:definitions>
  <inkml:trace contextRef="#ctx0" brushRef="#br0">1300 91 12005,'-3'-10'272,"2"3"131,-1 1 0,1-1 0,-2 0 0,1 1 0,-5-8-1,5 11-217,1 1-1,-1 0 1,0-1-1,0 1 0,0 0 1,-1 0-1,1 0 0,0 0 1,-1 1-1,1-1 0,-1 1 1,0-1-1,1 1 0,-1 0 1,0 0-1,-3 0 0,-8-1 88,0 1 0,0 0 0,0 1 0,0 1 0,0 0 0,0 1-1,-27 7 1,22-5-164,-38 10-42,1 1 0,-57 25 0,-101 55-706,134-58 298,-175 91-653,220-107 843,1 1 0,1 2 0,1 1 0,-56 57 0,77-71 139,2 1-1,-1 0 1,2 0-1,-1 1 1,2 0-1,-12 26 1,17-33 19,0 0 0,0 0 0,1 1 0,0-1 0,0 0 0,1 1 0,-1-1 0,1 1 0,1-1 0,-1 1 0,1-1 0,0 0 0,1 1 0,0-1 0,0 0 0,0 0 0,0 0 0,6 8 0,2 2-24,1-2-1,0 0 1,1 0 0,1-1-1,0 0 1,1-1-1,0-1 1,1 0-1,0-1 1,1-1-1,27 13 1,20 5-518,111 32-1,-162-55 450,161 43-1253,294 41-1,186-32-5306,-506-49 2748</inkml:trace>
</inkml:ink>
</file>

<file path=ppt/ink/ink1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59.310"/>
    </inkml:context>
    <inkml:brush xml:id="br0">
      <inkml:brushProperty name="width" value="0.035" units="cm"/>
      <inkml:brushProperty name="height" value="0.035" units="cm"/>
    </inkml:brush>
  </inkml:definitions>
  <inkml:trace contextRef="#ctx0" brushRef="#br0">4240 10 12465,'-115'-10'3434,"94"10"-2734,0 1-1,1 1 1,-1 0-1,1 2 1,0 0-1,-36 13 1,-15 3 451,-297 79 1933,-70 16-3313,-1399 299-4907,1176-277 1120,222-59-3134,308-56 1634</inkml:trace>
</inkml:ink>
</file>

<file path=ppt/ink/ink1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59.604"/>
    </inkml:context>
    <inkml:brush xml:id="br0">
      <inkml:brushProperty name="width" value="0.035" units="cm"/>
      <inkml:brushProperty name="height" value="0.035" units="cm"/>
    </inkml:brush>
  </inkml:definitions>
  <inkml:trace contextRef="#ctx0" brushRef="#br0">10 2 12877,'0'0'47,"-1"0"0,1-1 0,0 1-1,0 0 1,0 0 0,-1 0 0,1 0 0,0 0-1,0 0 1,-1 0 0,1 0 0,0 0 0,0 0-1,-1 0 1,1 0 0,0 0 0,0 0 0,-1 0-1,1 0 1,0 0 0,0 0 0,-1 0 0,1 0-1,0 0 1,0 1 0,-1-1 0,1 0 0,0 0-1,0 0 1,0 0 0,-1 1 0,1-1 0,0 0-1,0 0 1,0 0 0,0 1 0,-1-1 0,1 0 0,0 0-1,0 1 1,0-1 0,0 0 0,0 0 0,0 0-1,0 1 1,4 15 1455,-2-13-1332,-1 1 0,0-1 0,0 0 0,0 1 0,-1-1 0,1 1 0,0 4 0,-3 13 267,-1 19 197,2 1-1,4 52 1,-1-81-603,0 1 0,0-1 0,1 0 0,1 0 0,0 0 0,0 0 0,1-1 0,1 1 0,0-1 0,1-1 0,14 19 0,-8-15-30,1-1-1,0 0 1,1-1 0,1-1-1,0 0 1,0-1 0,1-1 0,24 10-1,22 5-68,66 16-1,-99-32 53,318 82-432,12 2-749,-260-63 422,239 73-1666,-118-21-3600,-118-38-528</inkml:trace>
</inkml:ink>
</file>

<file path=ppt/ink/ink1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43:59.787"/>
    </inkml:context>
    <inkml:brush xml:id="br0">
      <inkml:brushProperty name="width" value="0.035" units="cm"/>
      <inkml:brushProperty name="height" value="0.035" units="cm"/>
    </inkml:brush>
  </inkml:definitions>
  <inkml:trace contextRef="#ctx0" brushRef="#br0">0 106 4292,'67'-12'892,"-35"1"-171,-20 2-245,20-2-276,9-9-424,-15 6-721,5-1-655,8 1 772</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54.041"/>
    </inkml:context>
    <inkml:brush xml:id="br0">
      <inkml:brushProperty name="width" value="0.035" units="cm"/>
      <inkml:brushProperty name="height" value="0.035" units="cm"/>
    </inkml:brush>
  </inkml:definitions>
  <inkml:trace contextRef="#ctx0" brushRef="#br0">855 9 8577,'12'-9'11913,"-11"13"-10618,10 49 595,3 0 0,28 69 0,-20-62-1244,20 87-1,-35-112-577,-2 2 1,-1-1-1,-2 0 0,-1 1 1,-2-1-1,-2 1 1,-1-1-1,-1 0 0,-3 0 1,-1-1-1,-1 0 0,-29 64 1,13-48-759,-1-1 1,-4-1 0,-1-2 0,-2-1 0,-2-2-1,-2-1 1,-2-2 0,-2-2 0,-1-2-1,-2-1 1,-1-3 0,-69 38 0,-136 54-7903,118-75-507</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00.702"/>
    </inkml:context>
    <inkml:brush xml:id="br0">
      <inkml:brushProperty name="width" value="0.035" units="cm"/>
      <inkml:brushProperty name="height" value="0.035" units="cm"/>
    </inkml:brush>
  </inkml:definitions>
  <inkml:trace contextRef="#ctx0" brushRef="#br0">171 81 4512,'0'0'3023,"-4"0"-2067,-23 7 743,20-6-1184,-1 0 0,0 1 1,0 0-1,1 0 0,-1 1 0,1 0 0,0 0 1,0 1-1,-13 8 0,-25 22 3459,45-34-3936,-1 0-1,1 1 0,-1-1 1,1 0-1,-1 1 1,1-1-1,-1 1 0,1-1 1,0 1-1,-1-1 0,1 1 1,0-1-1,-1 1 0,1-1 1,0 1-1,0-1 0,-1 1 1,1-1-1,0 1 0,0 0 1,0-1-1,0 1 1,0-1-1,0 1 0,0 0 1,0-1-1,0 1 0,0-1 1,0 1-1,0-1 0,0 1 1,1 0-1,-1-1 0,0 1 1,0-1-1,1 1 0,-1-1 1,0 1-1,1-1 1,-1 1-1,0-1 0,1 1 1,-1-1-1,1 0 0,-1 1 1,1-1-1,-1 0 0,1 1 1,-1-1-1,1 0 0,-1 1 1,1-1-1,-1 0 0,1 0 1,0 0-1,-1 0 1,1 0-1,0 1 0,6 0 101,0 1 0,0-1 1,0 0-1,12-1 0,122-7 413,217-40 0,-319 41-597,231-45-1581,-96 11-2249,-78 15-3812,-58 16 596</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01.214"/>
    </inkml:context>
    <inkml:brush xml:id="br0">
      <inkml:brushProperty name="width" value="0.035" units="cm"/>
      <inkml:brushProperty name="height" value="0.035" units="cm"/>
    </inkml:brush>
  </inkml:definitions>
  <inkml:trace contextRef="#ctx0" brushRef="#br0">26 26 8025,'-16'-26'13008,"17"29"-12312,5 11-103,-2 1 1,0 0-1,0 0 0,-2 0 0,0 0 0,0 17 0,-4 96 8,-1-95-1179,-9 122-3039,1-53-6402,5-66 735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16.290"/>
    </inkml:context>
    <inkml:brush xml:id="br0">
      <inkml:brushProperty name="width" value="0.035" units="cm"/>
      <inkml:brushProperty name="height" value="0.035" units="cm"/>
    </inkml:brush>
  </inkml:definitions>
  <inkml:trace contextRef="#ctx0" brushRef="#br0">1 298 10297,'12'-26'2316,"1"15"-256,19-9-255,-4 3-305,10 0-368,10-1-252,12-2-156,17 0-216,11-5-268,11-1-576,6 3-588,111-20-2768,-109 23-1161,-8 9-3820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01.776"/>
    </inkml:context>
    <inkml:brush xml:id="br0">
      <inkml:brushProperty name="width" value="0.035" units="cm"/>
      <inkml:brushProperty name="height" value="0.035" units="cm"/>
    </inkml:brush>
  </inkml:definitions>
  <inkml:trace contextRef="#ctx0" brushRef="#br0">15 128 7393,'-12'3'1250,"9"-6"-24,13-13 1256,-7 11-1825,-1 3 938,-2-1-157,2-2-766,-1 0 0,1-1 0,1 1 0,-1 0 0,1 0 0,4-7 1,1 1-53,1 1 1,0 0-1,13-12 0,-19 21-535,0 0 0,0 0 0,0 0-1,0 0 1,0 1 0,0 0-1,1-1 1,-1 1 0,0 0 0,0 0-1,0 1 1,6 0 0,-4 0 51,12 2 33,0 0 0,0 2 0,-1 0 1,1 1-1,-1 0 0,24 14 0,-13-5-16,-1 2 1,46 37-1,-56-40-111,-1 1 0,0 0 1,-1 1-1,19 27 0,-25-31-27,-3-6-25,-1 1 0,0 0 0,0 0 0,0 0 0,-1 1 0,0-1 0,0 1 0,-1 0-1,0-1 1,0 1 0,-1 0 0,0 0 0,0 0 0,-1 1 0,0-1 0,0 0 0,-1 0 0,0 0 0,-4 12 0,2-10-53,-1 1 0,0-1 0,0 0 1,-1 0-1,-1 0 0,1 0 1,-2-1-1,-9 12 0,-7 1-5,21-20 66,1-5-78,0-1 75,0 0 1,0 1-1,1-1 1,-1 0-1,1 1 1,0-1-1,0 0 1,0 0-1,1 1 1,-1-1-1,1 0 1,0 1-1,0-1 1,0 1-1,3-7 1,3-2 2,0 0 1,1 1 0,9-11 0,6-9-16,105-136-81,-105 141 73,2 1-1,1 1 0,57-40 0,-75 59 40,0 1 0,0-1-1,0 1 1,0 0 0,1 1 0,0 0-1,0 0 1,0 1 0,0 1 0,0-1-1,11 0 1,-15 3 8,-1-1 1,1 0-1,0 1 0,-1 0 1,1 0-1,-1 0 0,1 0 1,-1 1-1,0 0 0,1 0 1,-1 0-1,0 1 0,0-1 1,0 1-1,-1 0 0,1 0 1,-1 0-1,1 0 0,-1 1 1,0-1-1,0 1 0,-1 0 1,3 5-1,4 8 56,-1 0 1,-1 1-1,-1 0 1,0 1-1,-2-1 0,0 1 1,2 24-1,1 135-481,-7-174 374,-6 92-1128,1 1-2426,5-81 1577,0-1 0,2 1 0,0-1 1,4 16-1,5 0-6261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02.101"/>
    </inkml:context>
    <inkml:brush xml:id="br0">
      <inkml:brushProperty name="width" value="0.035" units="cm"/>
      <inkml:brushProperty name="height" value="0.035" units="cm"/>
    </inkml:brush>
  </inkml:definitions>
  <inkml:trace contextRef="#ctx0" brushRef="#br0">19 23 9765,'4'-14'2637,"-16"23"108,4-1 1916,7 13-2809,0-17-1683,1 0 0,0 0 1,0 0-1,0 0 1,1 0-1,-1 0 0,1 0 1,2 6-1,2 8 313,-1 1 0,5 33 1,-7-34-231,1 1 1,9 29-1,-7-30-132,1 0-1,2-1 1,-1 1-1,2-2 1,17 27-1,-21-37-97,-1-1 0,1 0-1,0 0 1,1 0-1,-1-1 1,1 0-1,0 0 1,0 0-1,0-1 1,0 0 0,1 0-1,-1 0 1,1-1-1,0 0 1,-1-1-1,1 1 1,0-1 0,12 0-1,-8 0-9,0-2 1,0 1-1,0-1 0,0-1 0,0 0 1,0-1-1,-1 0 0,1 0 0,-1-1 1,0 0-1,0-1 0,14-9 0,-18 10-2,-1 0 0,0 0-1,0 0 1,0-1-1,-1 0 1,1 0-1,-1 0 1,0 0-1,0-1 1,-1 1-1,0-1 1,0 0 0,0 0-1,-1 0 1,0-1-1,0 1 1,0-1-1,-1 1 1,0-1-1,0 1 1,-1-14-1,-1 7-3,0 0-1,-1 1 1,-1-1-1,0 0 1,-1 1-1,0 0 0,-1 0 1,0 0-1,-1 0 1,0 1-1,-1 0 1,0 0-1,-1 1 0,0 0 1,0 0-1,-20-16 1,18 18-268,0 1-1,0 0 1,-1 0 0,0 1 0,0 1 0,0 0 0,-19-6 0,20 8-515,-1 1 0,0 0 0,0 0 0,0 1 0,0 1 0,0-1 0,0 2 1,-21 3-1,5 6-4945,15 1-3460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02.990"/>
    </inkml:context>
    <inkml:brush xml:id="br0">
      <inkml:brushProperty name="width" value="0.035" units="cm"/>
      <inkml:brushProperty name="height" value="0.035" units="cm"/>
    </inkml:brush>
  </inkml:definitions>
  <inkml:trace contextRef="#ctx0" brushRef="#br0">517 999 8381,'10'-36'2242,"-7"29"1626,-3 4-2234,1-2-1406,-1 0 0,0 0-1,-1 0 1,1 0-1,-1 0 1,0 0-1,0 0 1,0 0 0,-1 0-1,1 0 1,-1 1-1,0-1 1,-1 1-1,1-1 1,-1 1 0,0 0-1,0 0 1,0 0-1,-1 1 1,1-1-1,-1 1 1,0-1-1,0 1 1,0 1 0,0-1-1,-8-3 1,3 1-100,-1 0 1,0 0-1,-1 1 0,1 1 1,-1 0-1,0 0 1,0 1-1,1 0 1,-1 1-1,0 0 0,-21 2 1,14 2-73,1 0 0,-1 1 1,1 0-1,0 2 0,0 0 1,1 1-1,-1 0 0,2 1 1,-1 1-1,1 1 0,0 0 0,1 1 1,1 1-1,-1 0 0,2 0 1,0 1-1,-12 17 0,21-26-62,0 1-1,0-1 1,0 0-1,0 1 1,1 0-1,0-1 1,0 1-1,0 0 1,1 0-1,0 0 1,0 0-1,0 1 1,0-1-1,1 0 1,0 0-1,0 0 1,0 1-1,1-1 1,0 0-1,0 0 1,0 0-1,0 0 1,1 0-1,0 0 1,0 0-1,0 0 1,1-1-1,-1 1 1,1-1-1,0 0 1,1 0-1,-1 0 1,1 0-1,-1 0 1,1-1-1,0 0 1,1 0-1,-1 0 1,6 3-1,1-1-68,1-1-1,0 0 0,0 0 1,0-2-1,0 1 0,0-2 1,0 1-1,1-2 0,-1 0 1,1 0-1,-1-1 0,0 0 1,0-1-1,17-5 0,-18 4 51,0-1 1,-1 0-1,1 0 0,-1-1 0,0 0 1,0-1-1,0 0 0,-1 0 0,0-1 1,0-1-1,-1 1 0,1-1 0,-2-1 0,1 1 1,-2-1-1,7-11 0,3-9-1,-2-2 1,-1 0-1,11-42 1,16-102-26,-14 54 60,68-200 317,-93 318-134,-28 102 382,-15 63-48,31-99-394,2 1 0,0 75 0,9-114-112,1 0 1,1 0 0,1 0 0,1 0 0,1-1 0,2 1 0,0-2 0,18 40 0,-22-57-37,0-1 0,0 0 1,1 0-1,0 0 1,0 0-1,0-1 0,0 0 1,1 0-1,-1 0 1,1 0-1,0-1 0,1 1 1,5 2-1,-1-2-25,-1 0 1,1-1-1,0 0 0,0-1 0,1 0 0,-1 0 1,13 0-1,0-2-43,1-1 1,0-1 0,0-1-1,-1-1 1,1-1-1,23-9 1,-21 5-25,0-1 1,-1-1-1,0-2 0,0-1 1,42-30-1,-53 32 64,0 0-1,0-1 1,-1 0 0,-1-1-1,0 0 1,-1-1 0,-1 0-1,0-1 1,13-29-1,-21 39 31,0 0 0,0 0 0,0 0 0,-1 0 0,0 0 0,-1 0-1,1 0 1,-1 0 0,-1-7 0,1 11 13,-1 0 1,0 0-1,0 0 0,1 0 1,-1 0-1,-1 0 0,1 1 1,0-1-1,0 0 0,-1 1 1,1-1-1,0 1 0,-1-1 1,0 1-1,1 0 0,-1 0 1,0 0-1,0-1 0,1 2 1,-1-1-1,0 0 0,0 0 1,0 1-1,0-1 0,0 1 1,-4-1-1,3 1 0,0 0-1,-1 1 1,1-1 0,0 1-1,-1 0 1,1 0-1,0 0 1,0 0 0,0 1-1,0-1 1,0 1-1,0 0 1,0 0 0,1 0-1,-4 2 1,1 0 6,-2 1-6,0 1-1,0 0 0,1 0 1,0 0-1,0 1 0,1 0 1,-1 0-1,1 0 0,1 0 1,0 1-1,0 0 0,0 0 1,-3 11-1,6-15-3,0 0 0,0 0 0,1 0 0,-1 0-1,1 0 1,-1 0 0,1 0 0,1 1 0,-1-1 0,0 0 0,1 0-1,0 0 1,0 0 0,0 0 0,1 0 0,-1-1 0,1 1 0,0 0 0,0-1-1,0 1 1,0-1 0,1 0 0,0 1 0,-1-1 0,1-1 0,0 1-1,0 0 1,1-1 0,5 4 0,1 0-46,1-1 0,-1 0 1,1-1-1,1 0 0,-1-1 0,0 0 0,1 0 1,0-2-1,-1 1 0,1-2 0,0 1 0,0-2 1,0 1-1,13-4 0,-6 2 19,0-2 0,0 0 0,-1-2 0,1 0 0,-1 0 0,-1-2 0,1 0 0,-1-1-1,-1-1 1,0-1 0,0 0 0,-1-1 0,-1 0 0,0-1 0,0-1 0,-1 0 0,-1-1 0,-1 0 0,0-1 0,-1-1 0,0 1 0,-2-1 0,0-1 0,8-26 0,2-24 170,-4 0 1,8-97 0,4-22 506,-13 97-115,6-24 734,-15 102-474,-2 15 384,-2 21 355,0-18-1736,2 355 2585,-8-230-2083,1 76-1475,7-113-418,4 64-2940,8-55-5619,-5-68 869</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03.177"/>
    </inkml:context>
    <inkml:brush xml:id="br0">
      <inkml:brushProperty name="width" value="0.035" units="cm"/>
      <inkml:brushProperty name="height" value="0.035" units="cm"/>
    </inkml:brush>
  </inkml:definitions>
  <inkml:trace contextRef="#ctx0" brushRef="#br0">20 26 8753,'12'-11'14301,"-27"5"-19833,-1-3 335</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06.393"/>
    </inkml:context>
    <inkml:brush xml:id="br0">
      <inkml:brushProperty name="width" value="0.035" units="cm"/>
      <inkml:brushProperty name="height" value="0.035" units="cm"/>
    </inkml:brush>
  </inkml:definitions>
  <inkml:trace contextRef="#ctx0" brushRef="#br0">89 0 9569,'0'0'10818,"-1"5"-9306,-6 38 998,-2 68 1,-3 25-624,-8-18-1037,-11 74-543,22-66-3457,10-98-2385,7 56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06.702"/>
    </inkml:context>
    <inkml:brush xml:id="br0">
      <inkml:brushProperty name="width" value="0.035" units="cm"/>
      <inkml:brushProperty name="height" value="0.035" units="cm"/>
    </inkml:brush>
  </inkml:definitions>
  <inkml:trace contextRef="#ctx0" brushRef="#br0">1 67 9177,'24'-15'1130,"-9"5"572,1 1-1,24-11 1,-32 17-1348,-1 1 1,1 0-1,0 0 1,0 1-1,0 0 1,0 0-1,0 0 1,15 2-1,40 6 480,0 3 0,66 18 0,-92-17-595,0 1 1,-2 2-1,1 2 1,58 35-1,130 91 367,-201-130-596,0-1 0,1-2-1,1 0 1,0-1 0,0-2 0,0 0 0,1-2 0,-1 0 0,43-1-1,-61-3-10,0-1-1,0 1 0,0-1 1,0 0-1,0-1 0,-1 0 1,1 0-1,0 0 0,-1-1 0,10-5 1,-14 7 0,0-1 1,-1 1 0,1-1 0,0 1-1,0-1 1,-1 0 0,1 1-1,-1-1 1,0 0 0,1 0 0,-1 0-1,0 0 1,0 0 0,0 0-1,0-1 1,-1 1 0,1 0 0,-1 0-1,1-1 1,-1 1 0,0 0-1,0-1 1,0 1 0,0 0 0,0-1-1,0 1 1,-1 0 0,1 0-1,-1-1 1,1 1 0,-1 0 0,0 0-1,0 0 1,0 0 0,0 0-1,-2-3 1,-7-11 13,0 0 1,-1 1-1,0 1 0,-1-1 1,-1 2-1,0 0 1,-1 0-1,0 1 0,-1 1 1,-18-11-1,11 10-474,0 0-1,-38-14 1,36 18-1238,-1 0 0,-36-5 0,19 11-3573,8 8-3114</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07.263"/>
    </inkml:context>
    <inkml:brush xml:id="br0">
      <inkml:brushProperty name="width" value="0.035" units="cm"/>
      <inkml:brushProperty name="height" value="0.035" units="cm"/>
    </inkml:brush>
  </inkml:definitions>
  <inkml:trace contextRef="#ctx0" brushRef="#br0">57 27 11469,'2'0'205,"-1"0"0,1 0 0,-1 0 1,0 0-1,1 0 0,-1 0 0,1-1 0,-1 1 0,1 0 0,-1-1 1,0 1-1,1-1 0,-1 1 0,0-1 0,1 0 0,-1 0 1,0 1-1,0-1 0,0 0 0,0 0 0,0 0 0,0 0 0,0 0 1,0-1-1,0 1 0,0 0 0,-1 0 0,1-1 0,0 1 0,-1 0 1,2-4 2927,-3 9-1708,-20 58 333,2 0-1,-14 91 0,23-84-2556,4 0 0,2 83 0,4-79-1091,2 41-2438,5-37-2658,2-20-2088</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07.481"/>
    </inkml:context>
    <inkml:brush xml:id="br0">
      <inkml:brushProperty name="width" value="0.035" units="cm"/>
      <inkml:brushProperty name="height" value="0.035" units="cm"/>
    </inkml:brush>
  </inkml:definitions>
  <inkml:trace contextRef="#ctx0" brushRef="#br0">0 186 11029,'35'-25'2176,"-10"-1"-296,7 9-291,3 5-301,10-2-276,2 0-264,13 2-128,7-2-276,6 3-352,7-1-300,-1 4-488,-3-1-404,-6 3-420,-10 1-73,-6 5-331,-9 0-1760,-10 8-2485</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08.364"/>
    </inkml:context>
    <inkml:brush xml:id="br0">
      <inkml:brushProperty name="width" value="0.035" units="cm"/>
      <inkml:brushProperty name="height" value="0.035" units="cm"/>
    </inkml:brush>
  </inkml:definitions>
  <inkml:trace contextRef="#ctx0" brushRef="#br0">1 275 8533,'2'-2'1867,"4"-2"-840,-3 3-722,-1 0-1,0-1 1,0 1-1,0-1 0,0 0 1,0 1-1,0-1 1,0 0-1,-1 0 0,1 0 1,-1 0-1,3-4 1,-3 4-76,1-1 0,0 0 0,0 1 0,0-1 1,0 1-1,1 0 0,-1 0 0,1 0 0,-1 0 0,1 0 0,0 0 1,0 1-1,0-1 0,0 1 0,0 0 0,0 0 0,0 0 1,5-1-1,2 0 39,0 0 0,1 1 0,-1 0 0,19 1 0,-11 2-122,-1 0 0,0 2 0,0 0 0,0 0 0,0 2 0,-1 0 1,0 1-1,0 0 0,20 14 0,-27-16-135,-1 0 1,0 1-1,0 1 0,0-1 1,-1 1-1,0 1 0,-1-1 1,1 1-1,-1 0 0,-1 1 1,1-1-1,-2 1 0,1 0 1,-1 0-1,-1 1 0,1-1 1,-2 1-1,3 10 0,-5-18-14,2 12-8,0 0 1,-1 1-1,0-1 0,-3 26 1,33-48 25,48-54 11,-27 18-33,9 0-106,2 2 0,1 4 0,117-52 0,-131 67 34,-12 6-8,41-14-1,-77 31 86,0 0 0,1-1-1,-1 1 1,0 1 0,1-1-1,-1 0 1,1 0 0,-1 1-1,0-1 1,1 1 0,-1 0-1,4 1 1,-2 0-5,-1-1-6,-3 2-210,0 0 131,0 1 0,1-1 0,-1 0 0,1 1 1,0-1-1,0 0 0,0 1 0,0-1 0,0 0 0,1 0 0,0 0 1,-1 0-1,1 0 0,4 4 0,-4-5-76,1-1 125,0 1 0,1-1 0,-1 0 0,0 0 0,0 0 0,1-1 0,-1 1 0,6-1 0,10-4 145,0-1 1,0-1-1,22-11 0,20-6 95,171-38 12,-194 52-211,-35 9 393,29-12 437,26-7 394,-56 18-708,-2 0-495,0 0 0,0-1 1,0 1-1,0-1 0,0 1 1,0-1-1,0 1 0,0-1 1,-1 1-1,1 0 0,0-1 1,-1 1-1,1-1 0,-1 1 1,0 0-1,1 0 0,-1-1 1,0 1-1,0 0 0,0 0 1,0 0-1,0 0 0,0 0 1,0 0-1,0 0 0,-1 0 1,1 0-1,0 1 0,-3-2 1,-1 1-7,-1 0 1,1 1-1,-1-1 1,1 1 0,-1 1-1,-10 1 1,6-1 20,-15 2-5,-1 2 1,1 0-1,0 2 1,0 1-1,0 1 1,-33 17-1,41-17-25,0 1 0,0 1 0,1 0-1,1 1 1,0 0 0,1 2-1,0-1 1,1 2 0,-12 16 0,22-28-13,1 1 0,0-1 1,0 1-1,0 0 1,0 0-1,0-1 1,1 1-1,-1 1 1,1-1-1,0 0 0,1 0 1,-1 0-1,1 0 1,0 6-1,0-8-12,1 1 1,-1 0-1,1-1 0,0 1 0,0 0 1,0-1-1,0 1 0,0-1 0,1 0 1,-1 1-1,1-1 0,-1 0 0,1 0 1,0 0-1,0 0 0,4 3 0,0-1-8,0 0 0,1-1-1,-1 0 1,1 0 0,-1-1-1,1 1 1,0-1 0,0-1 0,0 0-1,0 0 1,0 0 0,1 0-1,-1-1 1,9-1 0,1-2-8,-1 0 0,0 0-1,-1-2 1,1 0 0,23-11 0,71-44 178,-44 22 355,-51 30-389,-13 6-95,1 0-1,-1 0 0,1 0 1,0 1-1,0-1 0,0 1 0,0 0 1,0 0-1,0 0 0,0 0 0,0 1 1,1-1-1,-1 1 0,0-1 0,0 1 1,1 1-1,-1-1 0,0 0 0,0 1 1,1-1-1,-1 1 0,4 2 1,29 10 7,-1-2 0,62 12 0,-81-21-26,1 0 0,0-1 0,0 0 0,0-2 0,0 0 0,-1-1 0,1 0 0,21-7 0,-22 3 259,-1 0 0,0-1 0,0-1 0,0-1 0,-1 0 0,-1 0-1,0-2 1,0 1 0,12-14 0,-23 21 2101,1 26-3511,-2-20 946,0 0 0,0 0 0,-1 0 0,1 0 0,-1 0 0,0 0 0,0 0 0,-1 5 0,-2 11-1518,-3 18-3014,6-14-2077,3-5-3102</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08.499"/>
    </inkml:context>
    <inkml:brush xml:id="br0">
      <inkml:brushProperty name="width" value="0.035" units="cm"/>
      <inkml:brushProperty name="height" value="0.035" units="cm"/>
    </inkml:brush>
  </inkml:definitions>
  <inkml:trace contextRef="#ctx0" brushRef="#br0">42 40 6513,'-41'-25'1472,"53"19"-340,4-3-236,3 9-920,0 3-356,-3 12-3004,-3 2 143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17.074"/>
    </inkml:context>
    <inkml:brush xml:id="br0">
      <inkml:brushProperty name="width" value="0.035" units="cm"/>
      <inkml:brushProperty name="height" value="0.035" units="cm"/>
    </inkml:brush>
  </inkml:definitions>
  <inkml:trace contextRef="#ctx0" brushRef="#br0">32 554 7021,'-32'11'11950,"42"19"-9732,-3 4-1596,17 57 0,2 3-218,-4-35-269,-10-33-72,-11-25-61,0-1-1,1 0 0,-1 0 0,0 0 1,1 0-1,-1 0 0,1 0 0,-1 0 0,0 0 1,1 0-1,-1-1 0,0 1 0,0-1 0,1 1 1,0-1-1,-1 0 0,9-2 1,-1-2 0,0 1 0,0-2 0,0 1-1,-1-1 1,0 0 0,0-1 0,0 0 0,-1 0 0,12-15 0,19-17 28,3 2 4,18-18 142,3 3 1,72-47-1,-128 95-146,0 0 0,1 0-1,0 0 1,-1 1 0,1 0 0,1 1 0,-1 0-1,0 0 1,1 0 0,-1 1 0,0 0-1,13 0 1,-17 2-21,1 0-1,0-1 1,0 2-1,-1-1 1,1 0-1,-1 1 1,1 0-1,-1 0 1,0 0-1,1 0 1,-1 0-1,0 1 1,-1-1-1,1 1 1,0 0-1,-1 0 1,1 0-1,-1 0 1,0 0-1,0 1 1,0-1-1,-1 1 1,1-1-1,0 5 1,6 15 54,-1 1 1,-1-1-1,-2 1 1,3 36-1,-3-25-41,9 37 0,-10-61-14,3 15 14,1-1 1,13 29-1,-18-48-25,1 0-1,0 0 0,1 0 1,-1 0-1,1-1 0,0 0 1,0 1-1,1-1 0,-1-1 1,1 1-1,0-1 1,1 0-1,-1 0 0,7 3 1,-6-5-11,0 1 0,0-2 1,1 1-1,-1-1 0,0 0 1,1 0-1,-1-1 0,1 0 1,-1 0-1,1-1 1,-1 1-1,12-4 0,0-1-18,0 0 0,-1-1 0,22-10 0,-24 7 20,0 1 0,-1-2 0,0 0 0,0 0 0,-1-1 0,21-25 0,-16 16-7,-2-1-1,0 0 1,20-40-1,-20 29 15,-3-2 0,-1 1 0,-1-2 0,11-64 0,-21 94 0,0 1 0,-1-1 0,1 1 0,-1-1-1,0 1 1,-1-1 0,1 1 0,-1-1 0,0 1 0,0-1 0,0 1 0,-1 0 0,0-1 0,1 1 0,-2 0-1,1 0 1,0 0 0,-1 0 0,1 1 0,-6-5 0,6 6 2,-1 0 0,1 0 0,-1 0-1,0 0 1,0 1 0,0 0 0,0-1 0,0 1 0,0 0-1,0 0 1,0 1 0,0-1 0,0 1 0,0-1 0,-1 1-1,1 0 1,0 0 0,0 1 0,0-1 0,-1 1 0,1-1-1,0 1 1,0 0 0,0 0 0,0 1 0,0-1 0,0 0-1,-5 4 1,-3 2-46,1 1-1,-1 0 1,1 0-1,1 1 0,0 0 1,0 1-1,0 0 1,1 0-1,1 1 1,0 0-1,-6 13 0,11-20-7,1 0-1,-1 0 1,1 0-1,0 0 0,1 0 1,-1 1-1,1-1 0,0 0 1,0 0-1,0 1 0,0-1 1,1 0-1,-1 0 1,1 0-1,1 0 0,-1 0 1,0 0-1,1 0 0,0 0 1,0 0-1,0-1 0,0 1 1,1-1-1,-1 1 0,5 3 1,-5-4 26,1-1 0,-1 0 0,1 0 0,0 0 0,0 0 0,0 0 0,0-1 0,0 1 0,0-1 0,0 0 1,0 1-1,0-2 0,1 1 0,-1 0 0,1-1 0,-1 1 0,0-1 0,1 0 0,-1 0 0,0-1 0,1 1 0,-1-1 0,1 1 0,-1-1 1,0 0-1,0 0 0,0-1 0,1 1 0,-1 0 0,4-4 0,3-2 69,-1 0-1,0-1 1,0 0 0,-1 0 0,0-1 0,-1 0-1,0 0 1,0-1 0,-1 0 0,0 0 0,0 0-1,5-18 1,1-9 224,-1-1 0,8-57 0,-13 63-179,9-46 154,14-82 671,-23 118-510,3-32 375,-26 123-424,-29 174-1408,15 19-5078,24-157 516,4 3-3511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08.762"/>
    </inkml:context>
    <inkml:brush xml:id="br0">
      <inkml:brushProperty name="width" value="0.035" units="cm"/>
      <inkml:brushProperty name="height" value="0.035" units="cm"/>
    </inkml:brush>
  </inkml:definitions>
  <inkml:trace contextRef="#ctx0" brushRef="#br0">1 1 7997,'5'3'3756,"22"4"11776,-15-4-12512,-5 0-5885,-7-3 2879,1 1-1,0-1 1,-1 1 0,1-1 0,-1 1-1,1 0 1,-1-1 0,1 1 0,-1 0-1,0-1 1,1 1 0,-1 0 0,0 0-1,0 0 1,1-1 0,-1 1 0,0 0-1,0 0 1,0 0 0,0-1 0,0 1-1,0 0 1,0 0 0,0 0 0,0-1-1,-1 3 1,3 15-80,11 15-241,-12-31 287,1 0-1,0 0 1,0 0 0,0-1-1,0 1 1,0 0 0,0-1-1,0 0 1,0 1 0,1-1-1,3 1 1,-4-1-10,-1 0 25,0-1 0,0 0-1,0 1 1,0-1-1,0 0 1,0 0 0,0 0-1,0 0 1,1 0-1,-1 0 1,0 0 0,0-1-1,0 1 1,0 0-1,0 0 1,0-1 0,0 1-1,2-2 1,0 1-8,11-3 92,0 0 0,-1-1 0,1-1 0,-1 0 0,-1 0 0,13-10 1,-11 8 182,0 0 1,0 0 0,1 2-1,16-6 1,-25 10-211,-1 1-1,0 0 1,1 1 0,-1-1 0,0 1-1,1 0 1,-1 0 0,1 1-1,-1-1 1,0 1 0,1 0 0,-1 1-1,0-1 1,0 1 0,0 0 0,6 4-1,3 3-402,-1 1-1,0 0 1,-1 1-1,0 0 0,-1 1 1,-1 1-1,1-1 1,10 20-1,-12-19-731,0 0 1,1 0-1,0 0 1,1-2-1,0 1 0,1-1 1,0-1-1,25 16 1,-1-10-4308,7 1-3124</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08.905"/>
    </inkml:context>
    <inkml:brush xml:id="br0">
      <inkml:brushProperty name="width" value="0.035" units="cm"/>
      <inkml:brushProperty name="height" value="0.035" units="cm"/>
    </inkml:brush>
  </inkml:definitions>
  <inkml:trace contextRef="#ctx0" brushRef="#br0">34 129 8733,'-15'-3'1440,"14"-6"732,1 1 222,-16-40 6906,16 47-9315,0 0 1,-1 0-1,1-1 1,0 1 0,0 0-1,0 0 1,0 0-1,0 0 1,0-1-1,0 1 1,0 0-1,1 0 1,-1 0-1,0 0 1,1 0 0,-1 0-1,1 0 1,-1 0-1,1 0 1,-1 0-1,1 0 1,0 0-1,0 0 1,-1 0-1,1 0 1,0 0-1,0 1 1,0-1 0,0 0-1,0 1 1,0-1-1,0 1 1,2-2-1,5-3-1614,-7 4 803,16-10-862,-9 2-6541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12.728"/>
    </inkml:context>
    <inkml:brush xml:id="br0">
      <inkml:brushProperty name="width" value="0.035" units="cm"/>
      <inkml:brushProperty name="height" value="0.035" units="cm"/>
    </inkml:brush>
  </inkml:definitions>
  <inkml:trace contextRef="#ctx0" brushRef="#br0">32 126 9221,'-32'34'7565,"42"-19"-6369,-1-4-232,29-14-232,38-2-152,-3-4-128,10-2-240,12-4-636,13-2-280,3 0-608,7-6-460,-1-5-553,7-1-1811,3 0-3129</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13.088"/>
    </inkml:context>
    <inkml:brush xml:id="br0">
      <inkml:brushProperty name="width" value="0.035" units="cm"/>
      <inkml:brushProperty name="height" value="0.035" units="cm"/>
    </inkml:brush>
  </inkml:definitions>
  <inkml:trace contextRef="#ctx0" brushRef="#br0">41 114 6385,'-41'12'12284,"48"-13"-11291,529-57 1902,-94 12-4240,-231 26-1956,-138 21 726,-40 3-1743,-46 4-3716</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13.289"/>
    </inkml:context>
    <inkml:brush xml:id="br0">
      <inkml:brushProperty name="width" value="0.035" units="cm"/>
      <inkml:brushProperty name="height" value="0.035" units="cm"/>
    </inkml:brush>
  </inkml:definitions>
  <inkml:trace contextRef="#ctx0" brushRef="#br0">67 0 8565,'0'0'4432,"-10"12"-2428,1 2-239,6 3-53,0-2-548,-7 7-208,4 1-160,3 6-176,-4 22-92,4-11-60,-3 9-500,3-3-464,-1 2-704,8 1-704,-4-6-596,3-3-2477,6 2-3940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13.802"/>
    </inkml:context>
    <inkml:brush xml:id="br0">
      <inkml:brushProperty name="width" value="0.035" units="cm"/>
      <inkml:brushProperty name="height" value="0.035" units="cm"/>
    </inkml:brush>
  </inkml:definitions>
  <inkml:trace contextRef="#ctx0" brushRef="#br0">1 445 12021,'0'-1'118,"0"0"-1,1-1 1,-1 1 0,0 0 0,1 0-1,-1 0 1,1 0 0,0 0-1,-1-1 1,1 1 0,0 0-1,0 0 1,-1 1 0,1-1-1,0 0 1,0 0 0,0 0-1,0 1 1,0-1 0,0 0-1,0 1 1,1-1 0,-1 1 0,0-1-1,0 1 1,0 0 0,1-1-1,-1 1 1,0 0 0,0 0-1,1 0 1,-1 0 0,0 0-1,0 0 1,1 0 0,-1 0-1,0 1 1,2 0 0,1-1 218,0 0 1,0 0-1,1 0 1,-1 0-1,0-1 1,7-1-1,52-21 1332,0-2-1,114-65 1,-170 85-1618,1 1 1,0-1-1,-1 0 0,0-1 1,0 0-1,-1 0 0,0 0 1,0-1-1,0 0 0,-1 0 1,0-1-1,0 1 0,-1-1 1,0 0-1,0 0 0,-1-1 1,0 1-1,0-1 0,2-16 1,-4 14-30,-1 0 0,0 1 1,0-1-1,-1 0 0,-1 0 1,-3-11-1,5 20-21,-1 0 0,1 0 0,-1 0 1,0 0-1,0 0 0,0 0 0,0 0 0,0 0 0,-1 0 1,1 0-1,-1 1 0,1-1 0,-1 0 0,1 1 0,-1 0 1,0-1-1,0 1 0,0 0 0,1 0 0,-1 0 0,0 0 1,0 0-1,-1 0 0,1 1 0,0-1 0,0 1 0,0-1 1,0 1-1,-1 0 0,1 0 0,0 0 0,0 0 0,-1 0 0,1 0 1,0 1-1,-3 0 0,-3 2-3,1-1 0,0 1 0,-1 1 0,1 0 0,0 0 0,1 0 0,-1 1 0,1 0 0,0 0 0,0 1 0,0-1 0,1 1 0,0 0 0,-5 8 0,-1 2-28,0 1-1,2 0 1,0 0-1,-12 33 1,16-37-45,2 0-1,0 0 1,0 0 0,1 0-1,1 0 1,0 1 0,1-1 0,0 0-1,5 27 1,-4-33 40,1 0 1,0 0-1,0 0 1,1 0-1,0 0 0,0-1 1,1 1-1,-1-1 1,1 0-1,1 0 0,-1 0 1,1-1-1,0 0 1,0 0-1,1 0 0,0 0 1,0-1-1,0 0 1,10 5-1,1-2-13,0 0 0,1-2 0,-1 0 0,1-1 0,0-1-1,0-1 1,0 0 0,1-2 0,-1 0 0,0 0 0,0-2 0,1-1 0,33-8 0,-31 5 144,0 0 1,-1-2 0,0 0 0,0-1 0,-1-1 0,0-1 0,-1 0 0,0-2 0,0 0 0,-2-1 0,22-23 0,-23 19 360,1 1 0,0 1 0,2 0-1,32-23 1,-46 37-425,1 0 0,-1 1 0,1-1 0,-1 1 0,1 0 0,0 0 0,0 1 0,-1 0 0,1 0 0,0 0 0,0 0 0,0 1 0,-1-1 0,1 1 0,0 1 0,-1-1 0,1 1 0,-1-1 0,1 1 0,-1 0 0,0 1 0,0-1 0,0 1 0,4 3 0,2 1 1,-1 0 0,0 1 0,0 0 0,-1 1 0,0 0 0,0 0 0,-1 0 0,10 18 0,-13-19-24,0 0 0,0 1 0,-1-1 0,0 1 0,0 0 0,-1 0 0,0 0 0,-1 0 0,0 0 1,0 0-1,-1 1 0,0-1 0,-1 0 0,0 0 0,0 1 0,-1-1 0,0 0 0,-1-1 0,0 1 0,0 0 0,-1-1 0,0 1 0,-1-1 1,1 0-1,-2-1 0,1 1 0,-8 7 0,-6 5-129,-1-1 0,-1 0 0,0-2 0,-1-1 0,-1 0 0,0-2 0,-1 0 0,-41 15 0,-19 3-2599,-107 25 1,185-55 2486,-4 0-1738,0-1 1,1 1 0,-1-1 0,-13-1-1,22 0 1526</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13.987"/>
    </inkml:context>
    <inkml:brush xml:id="br0">
      <inkml:brushProperty name="width" value="0.035" units="cm"/>
      <inkml:brushProperty name="height" value="0.035" units="cm"/>
    </inkml:brush>
  </inkml:definitions>
  <inkml:trace contextRef="#ctx0" brushRef="#br0">81 0 10893,'15'14'2273,"-25"-12"848,9-2-2924,-1 0 0,1 0 0,0 0 0,-1 0 0,1 0 0,-1 0 0,1 0 0,-1 1 0,1-1 0,0 0 1,-1 1-1,1-1 0,0 1 0,-1 0 0,1-1 0,0 1 0,0 0 0,0 0 0,0 0 0,0 0 0,-1 0 0,2 0 0,-1 0 0,0 0 0,-1 2 0,-27 72 4418,24-58-4199,0 0 1,1 1 0,1-1-1,-2 30 1,5-39-333,-1 16-194,0 0 0,2 0 0,7 42 1,4 23-2216,-4-22-1370,7-3-4969,0-27-1421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14.145"/>
    </inkml:context>
    <inkml:brush xml:id="br0">
      <inkml:brushProperty name="width" value="0.035" units="cm"/>
      <inkml:brushProperty name="height" value="0.035" units="cm"/>
    </inkml:brush>
  </inkml:definitions>
  <inkml:trace contextRef="#ctx0" brushRef="#br0">0 212 11585,'0'0'4488,"16"-11"-2855,13-9-333,2 9-288,7-1-200,10 1-164,9-1-100,4-2-516,5-3-452,4 0-364,-3 5-532,3-2-312,-1 3-181,1-7-295,-3 1-1932,-4 3-2941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14.334"/>
    </inkml:context>
    <inkml:brush xml:id="br0">
      <inkml:brushProperty name="width" value="0.035" units="cm"/>
      <inkml:brushProperty name="height" value="0.035" units="cm"/>
    </inkml:brush>
  </inkml:definitions>
  <inkml:trace contextRef="#ctx0" brushRef="#br0">141 61 7697,'-24'-24'1720,"-14"-11"6947,37 33-7411,0 5 153,-31 75 2842,23-47-3491,0-1 0,-4 35 0,6-15-728,3 1 1,2 60-1,19 101-6346,-11-164 2724,4-2-4609,-4-30 1909</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14.766"/>
    </inkml:context>
    <inkml:brush xml:id="br0">
      <inkml:brushProperty name="width" value="0.035" units="cm"/>
      <inkml:brushProperty name="height" value="0.035" units="cm"/>
    </inkml:brush>
  </inkml:definitions>
  <inkml:trace contextRef="#ctx0" brushRef="#br0">15 223 8213,'-1'-1'114,"0"1"0,0-1 1,0 0-1,0 0 1,0 0-1,0 0 0,1 1 1,-1-1-1,0 0 0,0-1 1,1 1-1,-1 0 1,0 0-1,1 0 0,0 0 1,-1 0-1,1-1 0,-1 1 1,1 0-1,0 0 1,0-1-1,0 1 0,0 0 1,0 0-1,0-2 0,1 0 88,0 0-1,0 1 0,0-1 1,0 1-1,0-1 0,1 1 1,-1 0-1,1-1 0,-1 1 1,1 0-1,3-2 0,3-4 295,1 0 0,0 1 0,1 1 0,16-9-1,5 1 143,1 2 0,1 1 0,0 2-1,39-6 1,0 0-70,127-27 1283,-197 42-1805,1-1 1,-1 1-1,1 0 0,-1 0 0,1 0 0,-1 0 0,1 1 0,-1-1 0,1 1 0,3 1 0,-1-1 45,-4 0-77,-1 0 0,1 0 0,0-1 0,-1 1 0,1 0 0,-1 0 0,1 0 0,-1 0 0,1 0 0,-1 0 0,0 0 0,0 0 0,1 0 0,-1 0 1,0 0-1,0 0 0,0 0 0,0 1 0,0 0 19,2 12 37,0 0 0,-1 0 0,-1 26 0,0-24-35,0 0 1,4 27-1,-1-27-2,1 7-130,0-1 0,12 33 0,-14-51 62,-1 0-1,1 0 1,0 0 0,0 0-1,0 0 1,0 0 0,1-1-1,-1 1 1,1-1 0,0 1 0,0-1-1,0 0 1,0 0 0,1 0-1,0-1 1,-1 1 0,1-1-1,0 0 1,6 2 0,-4-3 14,0 0-1,1-1 1,-1 1 0,1-2 0,-1 1 0,0-1-1,0 0 1,1 0 0,-1 0 0,0-1 0,0 0 0,0 0-1,0-1 1,-1 0 0,8-4 0,-3 2 80,0 1 0,0-1 1,0 2-1,16-4 0,6 1 64,0 1 0,-1 2 1,62 2-1,-49 3-155,0-2 1,55-7 0,-85 4 10,0 0 1,0 0-1,0-1 0,-1-1 1,23-11-1,-15-3 204,-16 13-101,-4 4-12,0-1 0,-1 1 1,1 0-1,-1-1 0,0 1 0,1-1 0,-1 1 0,0 0 0,0-1 1,-1 1-1,1-1 0,-1-2 0,-3 4-2,1 1 1,-1-1-1,1 1 0,-1 0 0,1 0 0,-1 0 1,1 0-1,0 1 0,-1-1 0,1 1 0,-1 0 1,1 0-1,0 0 0,-1 1 0,1-1 0,0 1 1,0 0-1,0-1 0,0 1 0,1 1 0,-1-1 1,0 0-1,1 1 0,-1-1 0,1 1 0,0 0 1,0 0-1,0 0 0,0 0 0,1 0 0,-1 0 1,1 0-1,-2 7 0,0-4-93,1 1 0,0-1 1,1 1-1,-1-1 0,1 1 0,1 0 0,-1-1 0,1 1 1,0 0-1,0 0 0,1 0 0,0-1 0,0 1 0,1-1 1,0 1-1,0-1 0,0 1 0,1-1 0,0 0 0,0 0 1,1 0-1,0-1 0,6 9 0,-2-6-566,0 1 0,0-1 0,1 0 0,1-1 0,12 8 1,-5-5-2125,0 0 1,29 10 0,17 5-7755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37.822"/>
    </inkml:context>
    <inkml:brush xml:id="br0">
      <inkml:brushProperty name="width" value="0.035" units="cm"/>
      <inkml:brushProperty name="height" value="0.035" units="cm"/>
    </inkml:brush>
  </inkml:definitions>
  <inkml:trace contextRef="#ctx0" brushRef="#br0">650 275 5693,'-1'-6'380,"0"0"1,0 0 0,-1 1 0,1-1 0,-1 1 0,-1-1-1,1 1 1,-1 0 0,0 0 0,-3-5 0,-7-11 1461,9 9-795,0 1 0,0-1 0,1 0-1,1 0 1,0 0 0,1 0-1,0 0 1,1-19 0,-4-31 3703,2 62-4675,1 0 0,-1 1 0,0-1 0,1 1 0,-1-1 0,1 1 0,-1 0 0,1 0 0,-1-1 0,1 1 0,-3 2 0,-12 10 170,0 1 1,1 0-1,0 2 0,1-1 0,1 2 0,-12 18 0,-63 115 437,73-123-595,-204 446 802,192-406-950,4 1 0,2 1 0,3 0 0,3 2 0,-9 115-1,22-150-241,3 0-1,1-1 0,1 1 0,2 0 0,15 52 0,-12-62-134,2 0 0,0 0-1,2-1 1,1-1 0,0 0-1,2 0 1,35 41 0,-30-44-228,1 0 1,0-1 0,2-2-1,0 0 1,39 22-1,-19-17-1863,0-2 0,76 25 0,51 3-7380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15.374"/>
    </inkml:context>
    <inkml:brush xml:id="br0">
      <inkml:brushProperty name="width" value="0.035" units="cm"/>
      <inkml:brushProperty name="height" value="0.035" units="cm"/>
    </inkml:brush>
  </inkml:definitions>
  <inkml:trace contextRef="#ctx0" brushRef="#br0">124 0 9537,'-34'5'4814,"30"-4"-1013,-13 22-40,9-8-3074,1 1-1,0-1 0,1 1 0,0 1 0,1-1 1,-4 32-1,-7 108 1319,15-151-1964,-2 96-750,13 149-1,1-134-3626,3 0-3807,-5-38-3738</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16.539"/>
    </inkml:context>
    <inkml:brush xml:id="br0">
      <inkml:brushProperty name="width" value="0.035" units="cm"/>
      <inkml:brushProperty name="height" value="0.035" units="cm"/>
    </inkml:brush>
  </inkml:definitions>
  <inkml:trace contextRef="#ctx0" brushRef="#br0">6 59 5997,'-1'-1'127,"1"1"1,-1-1 0,1 1 0,0-1-1,-1 0 1,1 1 0,-1-1 0,1 0 0,0 1-1,0-1 1,-1 0 0,1 1 0,0-1 0,0 0-1,0 0 1,0 1 0,0-1 0,0 0-1,0-1 1,9-3 2759,-8 5-2656,0 0-1,0 0 1,1-1-1,-1 1 1,0-1-1,0 1 1,0 0-1,-1-1 1,1 0 0,0 1-1,0-1 1,0 0-1,0 1 1,0-1-1,-1 0 1,1 0-1,0 1 1,0-3-1,-2-1 44,-3-10 4378,1 6 924,8 18-3509,-1 1-1993,-1 1 0,0-1 0,-1 1-1,-1 0 1,1 0 0,-2 0 0,0 0 0,0 0 0,-4 18 0,3-10-9,-2 35 35,4 64-1,-1-117-96,0 0-1,0-1 0,0 1 0,0 0 1,0 0-1,1 0 0,-1 0 0,1-1 1,-1 1-1,1 0 0,-1 0 0,1-1 1,0 1-1,0-1 0,0 1 0,0 0 1,0-1-1,1 0 0,-1 1 0,0-1 0,0 0 1,1 1-1,-1-1 0,1 0 0,0 0 1,-1 0-1,1-1 0,-1 1 0,1 0 1,0 0-1,0-1 0,0 1 0,-1-1 1,1 0-1,0 0 0,0 1 0,0-1 1,0 0-1,-1 0 0,1-1 0,0 1 1,0 0-1,0-1 0,0 1 0,1-1 1,10-3 2,0-1 0,-1 0 0,0 0 0,21-13 1,-28 15-5,30-20 3,50-42 0,-65 48-16,0 1 0,0 1 1,2 1-1,0 0 0,0 2 0,36-15 0,-55 26 13,0 0-1,0 1 0,1-1 0,-1 0 1,0 1-1,0 0 0,0 0 1,1 0-1,-1 0 0,0 0 0,0 1 1,0-1-1,0 1 0,1 0 0,-1 0 1,0 0-1,-1 1 0,1-1 1,0 0-1,0 1 0,0 0 0,-1 0 1,1 0-1,-1 0 0,0 0 0,1 0 1,-1 1-1,0-1 0,2 5 0,5 7 5,-1 0-1,-1 1 1,0 0-1,7 27 0,-1-7 28,-9-23-19,1-1 0,0 0-1,1 0 1,9 13 0,-13-21-10,0-1 0,0 0 0,0 1 0,0-1 0,1 0 0,-1 0 0,1 0 0,-1 0 0,1 0 0,0-1 0,-1 1 0,1-1 0,0 0 0,0 0 1,0 0-1,0 0 0,0 0 0,0-1 0,0 1 0,1-1 0,-1 0 0,0 0 0,4 0 0,41-9 38,-1-3 0,66-24 1,-55 16 89,62-13 0,-101 29-104,0 1 0,0 1 0,1 0-1,-1 2 1,0 0 0,1 2 0,27 4 0,-21-1-11,0-2 1,0 0 0,0-2-1,0 0 1,1-2 0,-1-1-1,38-8 1,-31 2-7,0-2 0,0-1 0,43-21-1,-4-3-33,-70 34 21,0 0 1,0 0 0,0 0 0,0 1-1,0-1 1,1 1 0,-1-1-1,0 1 1,0 0 0,1-1 0,-1 1-1,0 0 1,1 1 0,-1-1-1,0 0 1,1 1 0,-1-1 0,0 1-1,0 0 1,0 0 0,1 0-1,-1 0 1,3 2 0,5 3 6,-1 1 1,1 0-1,10 10 0,-16-13-2,3 1 1,-1 0 1,1-1-1,0 0 1,0-1-1,1 1 1,-1-1-1,1 0 1,0-1-1,0 0 1,-1 0-1,1-1 1,1 0-1,-1 0 0,12-1 1,-7-1 1,1 0 0,-1 0 0,1-1 0,-1-1-1,0 0 1,0-1 0,23-9 0,-33 12-6,0-1 1,-1 1-1,1 0 0,0-1 1,-1 1-1,1-1 0,-1 0 1,0 0-1,1 0 0,-1 0 1,0 0-1,0-1 0,-1 1 1,1-1-1,0 1 0,-1-1 1,1 1-1,-1-1 0,0 0 0,0 0 1,0 0-1,0 0 0,-1 1 1,1-1-1,-1 0 0,1 0 1,-1 0-1,0 0 0,0 0 1,-1 0-1,1 0 0,-1 0 1,1 0-1,-1 0 0,0 0 1,0 0-1,0 0 0,0 1 1,-1-1-1,1 0 0,-1 1 0,-2-4 1,-1 0-9,0 0 1,-1 0-1,1 0 1,-1 1-1,0-1 1,0 1-1,-1 1 0,0 0 1,0 0-1,-13-6 1,-9-2-130,-42-11 0,46 16 25,-2-2-723,-1 2-1,-1 1 1,1 1-1,-1 1 1,-51 1 0,72 3 94,1 1 1,0 1 0,0-1 0,-14 6-1,4-2-977,17-5 1464,-1 1 1,1-1 0,-1 1-1,1-1 1,-1 1 0,1-1-1,0 1 1,-1-1 0,1 1-1,0-1 1,0 1 0,-1 0-1,1-1 1,0 1 0,0 0-1,0-1 1,0 1-1,0 0 1,0-1 0,0 1-1,0 0 1,0-1 0,0 1-1,0 0 1,0-1 0,1 2-1,-1-1-873,0 19-7386</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17.471"/>
    </inkml:context>
    <inkml:brush xml:id="br0">
      <inkml:brushProperty name="width" value="0.035" units="cm"/>
      <inkml:brushProperty name="height" value="0.035" units="cm"/>
    </inkml:brush>
  </inkml:definitions>
  <inkml:trace contextRef="#ctx0" brushRef="#br0">257 978 4152,'38'-5'2151,"-31"-4"-1247,-6 8-858,-1 0 0,0 0 1,1 0-1,-1 1 1,0-1-1,1 0 0,-1 0 1,1 1-1,0-1 1,-1 0-1,1 1 0,0-1 1,-1 1-1,1-1 1,0 1-1,-1-1 0,1 1 1,0-1-1,0 1 1,0-1-1,1 1 0,6-20 1203,24-52 6683,-31 70-7785,-1 1 1,0-1-1,0 0 0,0 1 0,0-1 0,0 1 0,-1-1 0,1 0 0,0 1 1,-1-1-1,1 1 0,-1-1 0,0 1 0,1-1 0,-1 1 0,-1-2 0,-13-20 1071,13 21-1084,0 0 1,0 0-1,0 0 1,-1 0-1,1 1 1,-1-1-1,1 0 1,-1 1-1,0 0 1,1 0-1,-1 0 1,0 0-1,0 0 1,0 0-1,0 1 1,0-1-1,0 1 1,0 0-1,0 0 1,0 0-1,0 0 1,0 1-1,0-1 1,1 1-1,-1 0 1,-3 1-1,-7 1 119,2 2 0,-1-1 0,0 2 0,-14 8-1,7-3-14,1 1 0,0 1 0,1 1 0,-29 28 0,39-33-208,0-1 0,0 1 1,0 0-1,1 0 1,1 1-1,0 0 0,0 0 1,1 0-1,0 1 1,0-1-1,-1 13 1,4-15-98,0 0 0,1 1 0,0-1 0,1 0 0,0 0 0,0 0 0,1 0 0,-1 0 1,2 0-1,-1 0 0,1-1 0,1 1 0,-1-1 0,1 0 0,0 0 0,1 0 0,8 9 1,-10-11-16,2 0 0,-1-1 1,0 0-1,1 0 1,0 0-1,0 0 1,0-1-1,0 0 1,1 0-1,-1 0 0,1-1 1,0 0-1,0 0 1,0 0-1,0-1 1,0 1-1,0-1 0,0-1 1,0 0-1,0 1 1,1-2-1,-1 1 1,0-1-1,7-1 1,2-2 6,-1-1 0,1-1 1,-1 0-1,0-1 1,-1 0-1,1-1 0,-2-1 1,20-15-1,-14 7 17,0 0 0,-1-2 0,-1 0 0,24-38 0,-13 11 33,-2-2 1,-3-1-1,-1 0 0,18-70 0,-5-22 31,25-213-1,-31 155 179,-22 171-56,-4 26 40,-1 7 31,-1 46 357,-10 100 814,0 57-201,10-170-993,2-1-1,1 1 0,13 54 1,-13-82-173,0-1 1,0 0 0,1 0-1,0 0 1,0-1 0,1 1-1,0-1 1,1 0 0,0 0-1,0-1 1,0 0 0,1 0 0,0 0-1,1-1 1,-1 0 0,13 7-1,-8-6-39,0-1-1,1-1 1,0 0-1,0 0 1,0-1-1,0-1 1,1 0-1,0-1 1,-1 0-1,1-1 1,14-1-1,-18-1 3,0 0 1,0-1-1,0 0 0,18-6 0,100-39-360,-117 42 347,0 1-1,-1-1 0,0-1 0,0 0 0,-1 0 0,1-1 0,14-14 0,-13 10-20,-9 10 55,-1-1 1,1 0-1,-1 0 0,1 1 0,-1-1 0,0 0 1,0 0-1,0 0 0,0-1 0,0 1 0,0 0 1,-1 0-1,1 0 0,-1 0 0,1-4 1,0-1-7,0 5-99,-7 3 108,0 0 0,0 0-1,0 0 1,1 1 0,-1 0 0,1 0 0,-1 1 0,1-1 0,0 1 0,0 0 0,0 1-1,0-1 1,1 1 0,-1 0 0,1 0 0,0 0 0,0 1 0,0-1 0,1 1 0,0 0 0,0 0-1,0 1 1,0-1 0,1 0 0,0 1 0,0-1 0,1 1 0,-1 0 0,1 0 0,0 0 0,1-1-1,-1 8 1,2-10 9,-1 0-1,1-1 1,-1 1-1,1 0 0,0 0 1,0-1-1,0 1 1,0-1-1,0 1 0,1-1 1,-1 1-1,1-1 1,0 0-1,0 1 0,3 2 1,0-1-28,0 0 0,0-1 1,0 0-1,0 0 1,1 0-1,-1 0 0,8 1 1,4 1-131,2 0 0,-1-2 0,37 3 0,-30-4 83,1-2 1,-1-1-1,0-1 1,0-1-1,0-1 1,-1-1-1,46-17 1,-57 17 65,0 0 0,0-2 0,-1 1-1,0-2 1,0 1 0,-1-2 0,0 1 0,0-2 0,-1 1 0,-1-2 0,1 1 0,-2-1-1,1 0 1,-1-1 0,10-20 0,-6 3 34,-2 1-1,0-2 0,-2 1 1,5-37-1,7-123 526,-18 150 47,-2 0 1,-2 0 0,-7-47-1,9 83-516,-1 0 0,1 0 0,-1 0 0,0 0 0,0 0 0,0 1-1,-1-1 1,1 0 0,-1 1 0,1-1 0,-4-3 0,5 6-62,-1-1 0,1 1 0,-1 0 0,0-1 1,1 1-1,-1 0 0,0-1 0,1 1 0,-1 0 0,0 0 1,1-1-1,-1 1 0,0 0 0,1 0 0,-1 0 0,0 0 1,0 0-1,1 0 0,-1 0 0,0 0 0,0 0 1,1 0-1,-1 1 0,0-1 0,1 0 0,-1 0 0,0 1 1,1-1-1,-1 0 0,1 1 0,-1-1 0,0 1 0,1-1 1,-1 1-1,1-1 0,-1 1 0,1-1 0,-1 1 0,1 0 1,0-1-1,-1 1 0,1-1 0,0 1 0,-1 0 0,1 1 1,-11 17 145,1 0 0,1 1 1,0 0-1,2 0 0,-6 26 1,2 3-218,-5 59 0,14-91-419,2 0 1,0 0-1,0 0 0,2-1 1,0 1-1,1 0 1,1-1-1,0 0 1,1 0-1,1 0 1,1 0-1,0-1 0,1 0 1,0-1-1,1 0 1,1 0-1,16 18 1,-15-21-20,0 0 0,1 0 0,0-1 0,0-1 0,1 0 0,0-1 1,1 0-1,0-1 0,0 0 0,0-2 0,1 1 0,0-2 1,0 0-1,0 0 0,1-2 0,-1 0 0,1-1 0,27-1 0,-33 0 396,48-7 503,-54 6-198,0 0-1,0 0 1,0 0-1,0-1 1,0 1-1,0-1 1,0 0-1,0 0 1,-1-1-1,1 1 1,3-4-1,-5 3 241,1-1-1,-1 1 0,0-1 0,0 0 1,0 0-1,0 0 0,0 0 0,-1 0 1,0 0-1,0 0 0,0-1 1,0 1-1,-1 0 0,0-6 0,2-8 624,-1 15 238,3-16-3590,-2 12 1779,1 1-1077</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23.235"/>
    </inkml:context>
    <inkml:brush xml:id="br0">
      <inkml:brushProperty name="width" value="0.035" units="cm"/>
      <inkml:brushProperty name="height" value="0.035" units="cm"/>
    </inkml:brush>
  </inkml:definitions>
  <inkml:trace contextRef="#ctx0" brushRef="#br0">3 228 10469,'0'0'64,"0"0"1,0 0 0,0 1-1,0-1 1,-1 0-1,1 0 1,0 0-1,0 0 1,0 0-1,0 1 1,0-1-1,0 0 1,0 0-1,-1 0 1,1 0-1,0 0 1,0 1-1,0-1 1,0 0-1,0 0 1,0 0-1,0 1 1,0-1 0,0 0-1,0 0 1,0 0-1,0 0 1,0 1-1,0-1 1,0 0-1,0 0 1,0 0-1,0 1 1,0-1-1,0 0 1,0 0-1,1 0 1,-1 0-1,0 0 1,0 1-1,0-1 1,0 0-1,0 0 1,0 0 0,1 0-1,-1 0 1,0 0-1,0 1 1,0-1-1,0 0 1,0 0-1,1 0 1,16 5 1843,33-1-168,-43-4-1429,107 0 1592,209-27 1,-130 6-1258,605-53 792,222-17-605,-889 79-769,8 0-2,150 5-1,-274 8-45,-1 1 1,0 0 0,0 1-1,0 1 1,18 7-1,-45 1-36,7-8-146,0-1-1,0-1 0,0 1 1,-1-1-1,1 0 0,-1 0 1,1-1-1,-1 0 1,0 0-1,1-1 0,-1 0 1,0 0-1,0 0 0,1-1 1,-1 0-1,-11-3 0,-20-13-4150,34 14 3214,0 0 0,0 0-1,1 0 1,-1 0 0,1-1-1,-4-4 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23.577"/>
    </inkml:context>
    <inkml:brush xml:id="br0">
      <inkml:brushProperty name="width" value="0.035" units="cm"/>
      <inkml:brushProperty name="height" value="0.035" units="cm"/>
    </inkml:brush>
  </inkml:definitions>
  <inkml:trace contextRef="#ctx0" brushRef="#br0">305 89 9125,'5'-6'594,"8"-12"675,-13 18-1194,0-1 0,1 1 1,-1-1-1,0 1 0,0-1 0,0 1 1,0-1-1,0 1 0,0-1 1,0 1-1,0 0 0,0-1 0,0 1 1,0-1-1,0 1 0,0-1 1,0 1-1,0-1 0,0 1 0,0-1 1,-1 1-1,1-1 0,0 1 1,0 0-1,-1-1 0,1 1 0,0-1 1,0 1-1,-1 0 0,1-1 1,0 1-1,-1 0 0,1-1 0,-1 1 1,1 0-1,-1-1 0,-4-2 983,1 0 0,-1-1 0,1 1 0,0-1 0,-4-5 0,-14-12 3941,20 19-3678,-1 3-96,1-1-1108,0 0 0,0 0 0,0 1 0,0-1 0,0 1 0,0-1 1,0 1-1,0 0 0,1 0 0,-1 0 0,0 0 0,1 0 0,-1 0 0,0 0 0,1 0 0,-1 1 1,1-1-1,0 1 0,0-1 0,-1 1 0,1-1 0,0 1 0,0 0 0,0 0 0,1-1 0,-1 1 1,0 0-1,1 0 0,-1 2 0,-23 69 677,-27 140 0,-32 272-5240,82-479 4372,-29 160-7402,17-99 1171,-3 5-5177</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23.953"/>
    </inkml:context>
    <inkml:brush xml:id="br0">
      <inkml:brushProperty name="width" value="0.035" units="cm"/>
      <inkml:brushProperty name="height" value="0.035" units="cm"/>
    </inkml:brush>
  </inkml:definitions>
  <inkml:trace contextRef="#ctx0" brushRef="#br0">1 112 13473,'1'-17'7661,"16"30"546,-7-3-10197,36 34 2489,-2 1 1,-3 3-1,59 88 1,-83-113-480,2 4-190,-2 2 0,-1-1 1,-1 2-1,18 53 1,-31-77 135,-1 0 0,1 0 0,-1 0 1,-1 0-1,1 0 0,-1 0 1,0 0-1,-1 0 0,1 0 0,-1 0 1,-2 7-1,2-10 28,0 0-1,0 1 1,0-1 0,-1 0 0,1 0-1,-1-1 1,0 1 0,0 0 0,0 0-1,0-1 1,0 1 0,0-1 0,-1 0-1,1 0 1,-1 0 0,0 0 0,0 0-1,1 0 1,-1-1 0,-4 2 0,5-2 26,1-1 0,-1 1 1,0-1-1,0 1 1,0-1-1,0 0 0,1 0 1,-1 0-1,0 0 1,0 0-1,0 0 1,0-1-1,1 1 0,-1-1 1,0 1-1,0-1 1,1 1-1,-1-1 1,0 0-1,1 0 0,-1 0 1,0 0-1,1 0 1,0 0-1,-1-1 0,1 1 1,0 0-1,-1-1 1,1 1-1,0-1 1,0 1-1,0-1 0,0 1 1,1-1-1,-1 0 1,0 0-1,1 1 0,-1-1 1,0-3-1,-1-4 47,-1 0-1,2-1 0,-1 0 0,1 1 0,1-1 0,0-15 1,3 1-89,1 0 1,1 0-1,1 0 1,1 1-1,1 0 1,1 0-1,2 1 1,0 0-1,1 0 1,0 2-1,2-1 1,1 2-1,0 0 1,22-20-1,-7 10-867,2 2 0,1 1 0,0 1 0,2 2-1,1 2 1,1 1 0,59-23 0,-92 42 755,111-41-4396,-93 36 1401,37-5-1,1 7-4792</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24.405"/>
    </inkml:context>
    <inkml:brush xml:id="br0">
      <inkml:brushProperty name="width" value="0.035" units="cm"/>
      <inkml:brushProperty name="height" value="0.035" units="cm"/>
    </inkml:brush>
  </inkml:definitions>
  <inkml:trace contextRef="#ctx0" brushRef="#br0">574 26 8209,'-1'1'112,"0"-1"1,0 0 0,0 0-1,1 0 1,-1 1 0,0-1-1,0 0 1,0 0 0,0 0-1,0 0 1,0-1 0,0 1-1,1 0 1,-1 0-1,0 0 1,0-1 0,0 1-1,0-1 1,1 1 0,-1 0-1,0-1 1,0 1 0,-1-2-1,2 1 89,0 0 0,0-1 0,0 1 0,0 0-1,0-1 1,0 1 0,0 0 0,1-1 0,-1 1-1,0 0 1,1 0 0,-1 0 0,1-1 0,-1 1-1,2-2 1,-23 3 2806,9 1-2528,1 1 0,0 1 0,0-1 1,0 2-1,0-1 0,-17 9 1,-61 39 587,62-34-794,-34 21-5,1 4-1,3 2 1,-66 64 0,120-105-263,1 0 1,-1 0-1,1 1 0,0-1 1,-1 0-1,2 1 0,-1 0 1,-1 3-1,0-1 2,36-1 102,-24-7-98,0-1 0,0 0 0,0 0 0,0-1 0,14-8 0,8-3 90,18-7 193,-12 5 419,57-18 0,-81 31-576,1 1 1,1 0 0,-1 1 0,0 1 0,0 0-1,1 1 1,27 3 0,2 6 62,61 20 1,28 7-376,-113-33 72,-1 0 0,1-1 0,0-1 0,0-1 1,23-3-1,-22 0 65,1-1 1,-1-1 0,1-1-1,-1 0 1,20-11 0,-30 12 143,-1 0 1,0 0 0,0-2 0,-1 1-1,1-1 1,-1 0 0,-1-1-1,1 0 1,-1 0 0,-1-1 0,12-17-1,56-88 4118,-73 111-3124,0 5-1046,0 0-1,-1 0 1,1 0 0,0 0-1,0 0 1,-1 0-1,1 0 1,-1 0-1,0 1 1,0-1-1,2 5 1,-2 1-288,-1 1 0,0-1 1,0 0-1,-3 14 0,1 28-4024,4-37 2361,4 9-8606,-6-20 9852,4 15-10570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24.543"/>
    </inkml:context>
    <inkml:brush xml:id="br0">
      <inkml:brushProperty name="width" value="0.035" units="cm"/>
      <inkml:brushProperty name="height" value="0.035" units="cm"/>
    </inkml:brush>
  </inkml:definitions>
  <inkml:trace contextRef="#ctx0" brushRef="#br0">0 89 10425,'13'-43'2052,"-20"26"956,20 3-1887,-3 0 387,18 22-1300,10 12-560,-12-3-780,-1 6-445,-3 9-2847,-6 8-3429</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25.185"/>
    </inkml:context>
    <inkml:brush xml:id="br0">
      <inkml:brushProperty name="width" value="0.035" units="cm"/>
      <inkml:brushProperty name="height" value="0.035" units="cm"/>
    </inkml:brush>
  </inkml:definitions>
  <inkml:trace contextRef="#ctx0" brushRef="#br0">0 135 10129,'1'-2'775,"0"0"1,0 0-1,0 0 1,-1 0-1,1 0 1,-1 0-1,1 0 0,-1 0 1,0-1-1,0 1 1,0 0-1,0 0 1,0 0-1,-1-5 0,-1-11 3812,2 17-4489,0 0 0,0 0 0,0 0-1,0 0 1,0 0 0,0 0 0,1 0 0,-1 0 0,0 0 0,0 0-1,1 0 1,-1 0 0,1 0 0,-1 1 0,1-1 0,-1 0 0,1 0-1,-1 0 1,1 1 0,0-1 0,-1 0 0,1 0 0,0 1-1,0-1 1,0 1 0,-1-1 0,1 1 0,0-1 0,0 1 0,0 0-1,0-1 1,0 1 0,0 0 0,0-1 0,0 1 0,0 0 0,0 0-1,0 0 1,0 0 0,0 0 0,0 0 0,0 0 0,0 1-1,0-1 1,0 0 0,0 1 0,0-1 0,0 0 0,0 1 0,1 0-1,2 1 18,1-1-1,-1 1 1,0 0-1,0 1 0,1-1 1,-2 1-1,1 0 0,0 0 1,5 6-1,-5-4-91,-1 0 1,0 0-1,0 0 0,0 1 1,0-1-1,-1 1 0,0 0 1,-1 0-1,1 0 0,-1 0 1,0 0-1,0 9 0,-1 4-233,-1 0-1,-6 31 0,-1 23-780,8-70 920,9-3 55,-1-1 0,0 0 1,0-1-1,1 0 0,-1 0 1,-1-1-1,1 0 0,0 0 1,14-9-1,5-6 191,32-26-1,-14 10 124,-43 33-290,18-15 166,2 2 0,0 1-1,42-19 1,-58 29-155,1 1 0,-1 0-1,1 0 1,0 1 0,0-1 0,-1 2-1,1-1 1,0 1 0,0 0 0,0 0-1,0 1 1,0 0 0,0 0 0,0 1 0,-1-1-1,1 2 1,-1-1 0,13 7 0,-8-2-25,-1 1 0,0 0 1,-1 1-1,0 0 0,0 0 1,-1 1-1,9 12 0,-10-12-138,1 0-1,0 0 1,1-1-1,-1 0 0,21 15 1,-23-21 105,0 0 1,0-1-1,0 1 1,0-1-1,0 0 1,1-1-1,-1 0 1,1 0-1,-1 0 1,1-1-1,-1 0 1,1 0-1,-1 0 1,1-1-1,-1 0 1,1 0-1,-1-1 1,0 0-1,9-4 1,9-4-10,-1-1-1,-1-1 1,33-23-1,56-54 353,-7 5 958,-103 83-1250,0 1 1,0 0-1,0 0 0,0 0 0,1 1 1,-1-1-1,0 0 0,0 0 1,0 0-1,0 1 0,0-1 0,0 1 1,-1-1-1,1 1 0,0-1 1,0 1-1,0-1 0,1 2 0,0-1 18,12 8-66,-1 0 0,0 1 0,0 0 0,-1 1-1,-1 1 1,1 0 0,14 21 0,-24-29-145,1-1 0,0 1-1,0-1 1,1 0 0,-1 0 0,1 0 0,-1 0-1,1 0 1,0-1 0,0 0 0,5 3 0,0-2-400,1-1 1,0 1-1,18 1 1,-21-3 332,64 13-4271,-68-14 3557,0-5-3944,-2 4 4742,1 0 1,-1-1-1,0 1 1,0 0-1,0-1 1,-1 1-1,1-1 1,0 1 0,0-1-1,-1 1 1,1-1-1,-1 0 1,0 1-1,1-1 1,-1 1-1,0-3 1,-5-147-8255,11 97 5427</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25.292"/>
    </inkml:context>
    <inkml:brush xml:id="br0">
      <inkml:brushProperty name="width" value="0.035" units="cm"/>
      <inkml:brushProperty name="height" value="0.035" units="cm"/>
    </inkml:brush>
  </inkml:definitions>
  <inkml:trace contextRef="#ctx0" brushRef="#br0">140 81 6681,'16'-19'1251,"-13"15"1313,-32-10 1535,-37-8 781,5 2-3563,58 19-2513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38.469"/>
    </inkml:context>
    <inkml:brush xml:id="br0">
      <inkml:brushProperty name="width" value="0.035" units="cm"/>
      <inkml:brushProperty name="height" value="0.035" units="cm"/>
    </inkml:brush>
  </inkml:definitions>
  <inkml:trace contextRef="#ctx0" brushRef="#br0">396 83 8429,'1'-4'604,"-1"0"1,0-1 0,0 1 0,0 0-1,0-1 1,-1 1 0,1 0-1,-1 0 1,0 0 0,0 0-1,-1-1 1,1 2 0,-1-1-1,0 0 1,0 0 0,-1 0-1,1 1 1,-5-5 0,6 6 468,-5 4 115,-2 1-931,-1 0-1,0 1 1,1 0-1,-1 1 0,1 0 1,0 0-1,1 1 0,-1 0 1,1 0-1,0 1 1,1-1-1,0 2 0,0-1 1,0 1-1,1 0 1,-6 10-1,-7 19 313,2 0 0,-20 61 0,24-62-361,-26 82-674,-39 219-1,41-25-7155,32-226 1213,6-9-4096</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26.350"/>
    </inkml:context>
    <inkml:brush xml:id="br0">
      <inkml:brushProperty name="width" value="0.035" units="cm"/>
      <inkml:brushProperty name="height" value="0.035" units="cm"/>
    </inkml:brush>
  </inkml:definitions>
  <inkml:trace contextRef="#ctx0" brushRef="#br0">24 99 12497,'1'-4'324,"-1"1"0,1-1 0,-1 1 0,1 0 0,0-1 0,0 1 0,0 0 1,1 0-1,-1-1 0,1 1 0,0 1 0,2-4 0,11-24 7268,-16 28-7321,1 1 1,-1-1-1,0 0 0,0 0 0,0 0 0,0 1 0,0-1 1,-1 1-1,1-1 0,-3-2 0,-1 12-100,1 0 0,1 0-1,0 1 1,0-1 0,0 1-1,1 0 1,0 0 0,1 0 0,-1 15-1,-3 13 39,2-18-145,0 0-1,1 0 0,1 0 1,1 0-1,1 0 0,3 19 1,-3-36-58,1 0 0,-1 0 1,1 0-1,0 0 1,0-1-1,0 1 0,0 0 1,0-1-1,0 1 1,0-1-1,0 0 0,0 0 1,5 2-1,-2-2-3,1 0 0,-1-1 0,1 1 0,-1-1-1,1 0 1,0-1 0,-1 1 0,1-1 0,5-1 0,54-18 5,-46 14-9,20-7 21,129-36-50,-140 42 20,-1 2-1,2 1 1,-1 1 0,33 2 0,-51 1 9,0 2 1,0-1 0,0 1 0,0 1 0,0 0-1,-1 0 1,1 1 0,-1 0 0,12 7-1,6 7 11,40 33-1,-53-38-18,1-1 1,0 0-1,0-1 1,1-1-1,1-1 1,-1 0 0,1-1-1,23 7 1,-18-10-30,0-1-1,0-1 1,0-1 0,0-1 0,1-1-1,-1-1 1,0-1 0,0 0 0,0-2 0,0-1-1,31-11 1,-37 10 33,1-1 0,-1-1 0,-1 0 0,1-1 0,-1-1 0,-1 0 0,0-1 0,-1-1 0,0 0-1,0-1 1,-1 0 0,-1-1 0,-1 0 0,17-28 0,-17 23-11,-1 0 1,12-35-1,-19 50 13,-1 0-1,0-1 0,0 1 0,0-1 1,0 1-1,-1-1 0,0 1 1,0-1-1,0 0 0,0 1 1,-1-1-1,1 1 0,-1-1 1,-1 1-1,1-1 0,0 1 0,-1 0 1,0 0-1,-2-5 0,2 8-1,0-1 0,0 0 0,0 1-1,1-1 1,-2 1 0,1-1 0,0 1 0,0 0-1,0 0 1,0 0 0,-1 0 0,1 0-1,-1 0 1,1 1 0,0-1 0,-1 1-1,1 0 1,-1 0 0,1 0 0,-1 0 0,1 0-1,-1 0 1,-3 2 0,-2-1-46,0 1 1,1 0-1,-1 1 1,1 0-1,-11 5 1,9-1-179,0-1-1,0 2 1,1-1 0,0 1 0,0 0 0,1 1 0,0 0 0,0 0 0,1 0 0,0 1 0,1 0-1,-7 18 1,10-25 180,1 0 0,0 1 0,-1-1 0,1 0 0,1 0 0,-1 0 0,0 1 0,1-1 0,0 0 0,0 1 0,0-1 0,0 0-1,0 1 1,1-1 0,-1 0 0,1 1 0,0-1 0,0 0 0,0 0 0,0 0 0,1 0 0,-1 0 0,1 0 0,0 0 0,0 0 0,0-1 0,0 1-1,0-1 1,1 1 0,-1-1 0,1 0 0,-1 0 0,1 0 0,0 0 0,0-1 0,0 1 0,0-1 0,3 2 0,0-1 76,0 0 0,0 0-1,0 0 1,0 0 0,1-1 0,-1 0 0,0-1 0,1 1 0,-1-1-1,0 0 1,1-1 0,-1 1 0,0-1 0,0-1 0,1 1 0,-1-1 0,0 0-1,0-1 1,6-2 0,-9 2 166,0 1 0,0 0 0,0-1 0,-1 0 0,1 0 1,-1 0-1,1 0 0,-1 0 0,0 0 0,2-5 0,-3 7 549,-1-2-65,0-26 343,0 26-214,-1 8-390,-9 61 201,3 0-1,3 0 1,6 92 0,-2 31-327,-6-74-335,-27 144 1,23-207-120,-2-1 0,-3 0 1,-1-1-1,-3 0 1,-28 51-1,34-79 89,-1 0 0,-1-1 0,-1-1-1,0 0 1,-2-2 0,0 1 0,-1-2 0,-1-1 0,0 0 0,-2-2 0,-23 14-1,31-21 69,0 0 0,-1 0-1,0-1 1,0-1 0,0-1-1,-1 0 1,1-1 0,-1 0-1,0-1 1,0-1 0,0-1-1,0 0 1,0-1 0,1-1-1,-1 0 1,0-1 0,1-1-1,-29-10 1,37 11 29,0-1-1,1 0 1,0 0 0,-1 0-1,1-1 1,1 1-1,-1-2 1,1 1 0,0 0-1,0-1 1,0 0 0,1 0-1,0-1 1,0 1-1,0-1 1,1 0 0,0 0-1,1 0 1,-1 0-1,2 0 1,-1-1 0,1 1-1,0 0 1,0-1 0,1-13-1,1 0 11,0 0 0,2 1 0,0-1-1,2 1 1,0-1 0,1 2 0,1-1-1,13-25 1,6-3-184,3 1 1,1 1-1,2 1 0,3 2 0,1 1 0,2 2 0,45-36 1,10 0-1796,3 4 1,123-69 0,64-1-8620,-134 78-319</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27.264"/>
    </inkml:context>
    <inkml:brush xml:id="br0">
      <inkml:brushProperty name="width" value="0.035" units="cm"/>
      <inkml:brushProperty name="height" value="0.035" units="cm"/>
    </inkml:brush>
  </inkml:definitions>
  <inkml:trace contextRef="#ctx0" brushRef="#br0">160 64 12285,'1'-16'853,"-1"13"-593,0 0 1,0 0-1,0 0 0,1 0 1,-1 0-1,1 0 0,0 0 1,-1 1-1,1-1 0,1 0 1,-1 0-1,0 1 0,1-1 1,3-4 6682,-10 29-3196,3-6-2683,2 0 1,1 21 0,1 22 326,-45 328-619,-24-3-839,41-277-1021,-3 24-2416,23-65-2082,9 0-4242,1-46 55</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27.543"/>
    </inkml:context>
    <inkml:brush xml:id="br0">
      <inkml:brushProperty name="width" value="0.035" units="cm"/>
      <inkml:brushProperty name="height" value="0.035" units="cm"/>
    </inkml:brush>
  </inkml:definitions>
  <inkml:trace contextRef="#ctx0" brushRef="#br0">39 35 11649,'3'0'491,"0"-1"0,0 1 1,0-1-1,0 0 0,0 0 0,0 0 0,0-1 0,0 1 1,0-1-1,-1 1 0,4-4 0,-2 3 22,-1 0-1,1-1 1,0 1 0,0 1 0,-1-1-1,1 0 1,0 1 0,6-1-1,3 1 80,1 1-1,-1 0 0,1 1 0,-1 0 0,0 1 0,1 1 1,19 6-1,93 39 991,-101-37-1295,36 13 48,-2 4 0,0 2 0,-2 2 0,84 64 0,-122-80-317,0 1-1,-2 0 0,0 2 0,-1 0 1,-1 0-1,20 35 0,-27-39-46,-1 0 1,0 1-1,-1 0 0,-1 0 0,0 1 0,-1 0 0,-1-1 0,-1 1 1,0 0-1,-1 28 0,-3-23-30,0 0-1,-2 0 1,0 0 0,-1-1-1,-1 0 1,-1 0 0,-13 27 0,5-20-103,-1 0 0,-1-1 0,-1-1 0,-33 38 0,8-21-341,-1-1-1,-3-2 1,-1-3 0,-100 61 0,-114 34-2296,169-87-906,3 0-4081,73-35-1375</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28.041"/>
    </inkml:context>
    <inkml:brush xml:id="br0">
      <inkml:brushProperty name="width" value="0.035" units="cm"/>
      <inkml:brushProperty name="height" value="0.035" units="cm"/>
    </inkml:brush>
  </inkml:definitions>
  <inkml:trace contextRef="#ctx0" brushRef="#br0">519 912 10961,'22'-180'12907,"-22"180"-12896,0 0 1,0 0 0,0 0 0,0 0 0,0 0 0,0-1 0,0 1 0,0 0 0,0 0 0,0 0 0,0 0-1,0 0 1,0 0 0,0-1 0,0 1 0,0 0 0,0 0 0,0 0 0,0 0 0,0 0 0,0 0 0,0-1-1,-1 1 1,1 0 0,0 0 0,0 0 0,0 0 0,0 0 0,0 0 0,0 0 0,0 0 0,0-1 0,0 1-1,-1 0 1,1 0 0,0 0 0,0 0 0,0 0 0,0 0 0,0 0 0,0 0 0,-1 0 0,1 0 0,0 0-1,0 0 1,0 0 0,0 0 0,0 0 0,0 0 0,-1 0 0,1 0 0,0 0 0,0 0 0,0 0 0,0 0-1,0 0 1,0 0 0,-1 0 0,-7 0 100,-1 0-1,1 1 0,-1 0 1,1 0-1,-1 1 0,1 0 1,0 0-1,0 1 0,0 0 1,0 1-1,1 0 0,-1 0 1,-8 6-1,-12 10-3,1 1 0,-26 26 1,-8 13-960,2 3 0,-83 115 1,134-166 573,0 0 1,-11 25 0,18-35 235,-1 0-1,1 1 0,0-1 1,1 0-1,-1 0 1,0 1-1,0-1 0,1 0 1,0 1-1,-1-1 1,1 1-1,0-1 0,0 1 1,0-1-1,0 0 0,1 1 1,-1-1-1,1 1 1,0-1-1,-1 0 0,1 1 1,0-1-1,0 0 1,0 0-1,3 4 0,0-5 16,-1 1 0,1-1 0,0 1 0,0-1 0,0 0 0,1 0 0,-1-1 0,0 0 0,0 1 0,0-1-1,0 0 1,5-1 0,-6 1 15,25-4 67,-1 0 0,0-1 0,-1-2 0,43-16 0,-13 5 172,175-47 634,-111 35-507,211-85 0,-295 99-357,23-10 15,0-3 0,81-54 0,-130 77-12,31-22-22,0-2 0,38-38 0,-57 47 54,-2 0 1,0-1 0,-1-1 0,-2-1 0,0-1 0,-1 0 0,-2-1 0,-1 0 0,-1-1 0,-1-1-1,-1 0 1,9-47 0,-13 46 383,-2 0 1,-1 0-1,-1 0 0,-1 0 0,-2 0 0,-6-44 0,2 32 299,4 28-282,0 0 0,-1 0 0,-6-20-1,8 33-418,0 1 0,0-1 0,0 0-1,0 0 1,0 0 0,0 0 0,0 0-1,0 1 1,0-1 0,0 0 0,0 0-1,0 0 1,-1 0 0,1 0 0,0 0-1,0 1 1,0-1 0,0 0-1,0 0 1,0 0 0,0 0 0,0 0-1,0 0 1,-1 0 0,1 0 0,0 1-1,0-1 1,0 0 0,0 0 0,0 0-1,0 0 1,-1 0 0,1 0 0,0 0-1,0 0 1,0 0 0,0 0 0,0 0-1,-1 0 1,1 0 0,0 0 0,0 0-1,0 0 1,0 0 0,0 0 0,-1 0-1,1 0 1,0 0 0,0 0 0,0 0-1,0-1 1,0 1 0,0 0 0,-1 0-1,1 0 1,0 0 0,0 0-1,0 0 1,0 0 0,-7 26 421,-2 38 46,2 148-455,18 0-3383,-5-132 991,3 17-2746,1-34-2178,2-11-2943</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28.365"/>
    </inkml:context>
    <inkml:brush xml:id="br0">
      <inkml:brushProperty name="width" value="0.035" units="cm"/>
      <inkml:brushProperty name="height" value="0.035" units="cm"/>
    </inkml:brush>
  </inkml:definitions>
  <inkml:trace contextRef="#ctx0" brushRef="#br0">1 158 11749,'85'-22'4030,"165"-22"-1,255-23-814,-498 65-3162,-1 1-1,1-1 1,-1-1-1,1 1 0,7-5 1,-3 1 20,-8 5 85,-9 1-15,-9 3-144,0 0 0,0 1 0,1 1 0,-1 0 0,1 1 0,0 0 0,0 1 0,1 1 0,0 0 0,-23 19 0,11-7-195,2 2 0,0 1 0,1 0 0,-27 38 0,46-56 132,0-1 0,0 1 0,0 0 0,1 0 0,0 0-1,0 0 1,0 0 0,1 1 0,-1-1 0,0 10 0,2-12 60,0-1 1,0 1 0,0-1-1,1 1 1,-1 0 0,1-1 0,0 1-1,-1-1 1,1 1 0,0-1-1,0 0 1,1 1 0,-1-1-1,1 0 1,-1 0 0,1 0 0,-1 0-1,1 0 1,0 0 0,0 0-1,0-1 1,0 1 0,0-1 0,1 1-1,2 1 1,9 3 147,0 0 1,1-1-1,-1 0 1,1-1-1,0-1 1,0 0-1,17 1 1,40-2-2306,-3-5-7340,-50 2 1061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28.614"/>
    </inkml:context>
    <inkml:brush xml:id="br0">
      <inkml:brushProperty name="width" value="0.035" units="cm"/>
      <inkml:brushProperty name="height" value="0.035" units="cm"/>
    </inkml:brush>
  </inkml:definitions>
  <inkml:trace contextRef="#ctx0" brushRef="#br0">32 316 10533,'-2'0'251,"0"-1"0,0 0 0,1 1 0,-1-1 0,0 0 0,1 0 0,-1-1 0,1 1 0,-1 0 0,1 0 0,-1-1 0,1 1 0,0-1 0,0 1 0,0-1 0,0 1 0,0-1 0,0 0 0,0 0 0,0 1 0,1-1 0,-1 0 0,1 0 0,-1 0 0,1 0 0,0 0 0,0 0 0,0 1 0,0-1 0,0-4 0,0-4 665,1 0-1,0 0 0,0 1 1,1-1-1,4-13 1,0 9-487,0 0-1,1 1 1,1 0 0,0 1-1,0 0 1,1 0 0,1 1-1,0 0 1,1 1 0,0 0 0,0 0-1,1 1 1,0 1 0,1 0-1,18-9 1,-28 16-372,0-1 0,1 1-1,-1-1 1,0 1 0,0 0 0,1 1-1,-1-1 1,1 0 0,-1 1-1,1 0 1,-1 0 0,1 0 0,-1 0-1,1 1 1,-1-1 0,1 1 0,-1 0-1,0 0 1,1 0 0,-1 0 0,0 1-1,0-1 1,0 1 0,0 0 0,0 0-1,0 0 1,0 0 0,-1 0-1,1 1 1,2 3 0,0 1-30,0 0 1,-1 0-1,0 1 1,0-1-1,-1 1 1,0 0-1,0 0 1,-1 0-1,0 0 0,0 0 1,0 11-1,0 9-51,-2 0-1,-1 0 0,-1 1 0,-11 53 0,-42 108-2136,44-161 552,-1 0-1,-1-1 1,-26 41 0,37-66 942,0 0 0,-1 0 0,1 0 0,-1-1 1,0 1-1,0-1 0,0 0 0,0 0 0,-5 3 0,-3 2-4310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29.036"/>
    </inkml:context>
    <inkml:brush xml:id="br0">
      <inkml:brushProperty name="width" value="0.035" units="cm"/>
      <inkml:brushProperty name="height" value="0.035" units="cm"/>
    </inkml:brush>
  </inkml:definitions>
  <inkml:trace contextRef="#ctx0" brushRef="#br0">49 540 8817,'6'-8'1113,"0"1"1,0-1 0,1 1-1,0 1 1,0-1-1,1 1 1,0 0 0,10-5-1,20-10 501,-31 18-1342,-1-1-1,1 0 0,-1-1 1,0 1-1,0-1 0,0 0 1,-1-1-1,0 0 0,0 0 1,0 0-1,0 0 1,-1 0-1,0-1 0,-1 0 1,5-12-1,-8 18-236,-1-1 0,1 1 0,-1 0 0,1-1 1,-1 1-1,0 0 0,0 0 0,1-1 0,-1 1 0,0 0 0,0 0 1,0 0-1,0 0 0,0 0 0,0 1 0,-1-1 0,1 0 0,0 0 1,-3 0-1,0 0-12,0 1 1,1 1-1,-1-1 1,0 0-1,0 1 1,0 0-1,1 0 1,-1 0-1,1 0 1,-1 1-1,1-1 1,-1 1-1,1 0 1,0 0-1,-6 5 1,-3 2 61,1 0-1,-18 22 1,16-16-21,1 2-1,0 0 1,1 0-1,1 1 0,1 0 1,1 0-1,0 1 0,1 1 1,-6 30-1,10-35-82,0 1-1,1-1 0,1 1 1,0-1-1,1 1 1,1-1-1,0 1 0,1-1 1,1 1-1,0-1 1,1 0-1,1 0 0,8 17 1,-8-24-63,0 0 0,1 0 0,0 0 0,0-1-1,1 0 1,0 0 0,0 0 0,1-1 0,0 0 0,0-1 0,0 0 0,1 0 0,0-1 0,0 0 0,0 0 0,0-1 0,0 0 0,19 3 0,-1-2-103,1 0 1,1-2 0,-1-1 0,0-1 0,39-6 0,-38 2 111,-1-1 0,0-1 0,0-2 0,0-1 0,-1-1 0,-1-1 1,33-19-1,-29 11 53,0-1 1,-1-2-1,-1-1 1,-1-1-1,35-40 0,-25 20 426,-3-1-1,-1-2 0,-3-2 1,-1-1-1,-3-1 0,-2-1 1,-2-1-1,22-87 0,13-30 3108,-55 167-2598,-4 4-805,1 0 0,-1 0 0,1 0 1,0 0-1,0 1 0,0-1 0,0 0 0,0 0 0,0 1 1,0-1-1,-1 3 0,0-1 33,-5 9-130,0 1 0,1 0 0,1 0 1,0 1-1,0-1 0,1 1 0,-2 21 1,1-15-17,-24 111-1056,-18 187-1,46-300-292,1 1 0,1 0 0,6 35 1,-3-37-2114,1 0 0,7 18 1,1-7-8399</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29.191"/>
    </inkml:context>
    <inkml:brush xml:id="br0">
      <inkml:brushProperty name="width" value="0.035" units="cm"/>
      <inkml:brushProperty name="height" value="0.035" units="cm"/>
    </inkml:brush>
  </inkml:definitions>
  <inkml:trace contextRef="#ctx0" brushRef="#br0">19 52 12849,'-19'-9'2076,"51"1"-291,19-4-221,-7 4-324,4 8-304,9-3-252,13 3-364,0-3-588,9-3-648,13 3-760,0 3-428,7 0-2741,-4 0-3816</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29.316"/>
    </inkml:context>
    <inkml:brush xml:id="br0">
      <inkml:brushProperty name="width" value="0.035" units="cm"/>
      <inkml:brushProperty name="height" value="0.035" units="cm"/>
    </inkml:brush>
  </inkml:definitions>
  <inkml:trace contextRef="#ctx0" brushRef="#br0">1 49 12397,'0'0'15350,"1"-2"-14888,2-3-839,0 1 0,0 0 0,1 0 0,-1 0 0,1 1 0,-1-1 1,1 1-1,1 0 0,-1 0 0,0 0 0,5-2 0,-5 4-2196</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35.448"/>
    </inkml:context>
    <inkml:brush xml:id="br0">
      <inkml:brushProperty name="width" value="0.035" units="cm"/>
      <inkml:brushProperty name="height" value="0.035" units="cm"/>
    </inkml:brush>
  </inkml:definitions>
  <inkml:trace contextRef="#ctx0" brushRef="#br0">3318 129 5300,'-1'-1'628,"-1"-1"0,1 0 0,-1 1 0,1-1-1,0 0 1,0 0 0,0 0 0,0 0 0,0 0-1,0 0 1,-1-3 0,-2-25 2818,4 26-3144,0 0 0,-1 0 0,1 0 0,-1 0-1,0 0 1,0 0 0,-1 0 0,1 0 0,-1 0 0,1 0 0,-1 0 0,-3-3 0,0 1-136,5 5-111,0 0 0,-1 1 0,1-1-1,-1 0 1,1 0 0,-1 1 0,1-1 0,-1 0-1,0 1 1,1-1 0,-1 1 0,0-1 0,0 1-1,1-1 1,-1 1 0,0-1 0,0 1 0,1 0 0,-1-1-1,0 1 1,0 0 0,0 0 0,0 0 0,0 0-1,0-1 1,1 1 0,-1 0 0,0 1 0,0-1-1,0 0 1,0 0 0,0 0 0,1 0 0,-1 1-1,0-1 1,0 0 0,0 1 0,1-1 0,-1 1 0,0-1-1,0 1 1,1-1 0,-2 1 0,-8 6 93,1 0 1,0 1-1,0 0 1,0 1-1,1-1 0,-11 17 1,-15 14 247,-30 25 214,-104 80 1,-86 41 20,195-144-509,-184 132 192,-970 703-343,497-311-3241,516-391 838,106-82-377,10 5-3530,42-38-2304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38.987"/>
    </inkml:context>
    <inkml:brush xml:id="br0">
      <inkml:brushProperty name="width" value="0.035" units="cm"/>
      <inkml:brushProperty name="height" value="0.035" units="cm"/>
    </inkml:brush>
  </inkml:definitions>
  <inkml:trace contextRef="#ctx0" brushRef="#br0">545 381 8385,'10'-39'2108,"-7"31"-1363,-1 0-1,0 0 1,0 0-1,-1 0 1,0 0-1,0-11 1,-1 10-383,0 0 1,1 0-1,0 0 1,0 0-1,1 0 1,0 0-1,0 0 1,1 1-1,1-1 1,-1 1-1,1 0 1,1 0-1,-1 0 0,9-9 1,-4 5-159,1 1 0,0-1 0,1 2 0,0 0 0,1 0 0,0 1-1,26-15 1,-26 17-128,2 1-1,-1 1 0,1 0 1,-1 1-1,1 1 0,1 0 0,-1 0 1,0 2-1,0 0 0,1 0 0,-1 2 1,1 0-1,-1 0 0,14 4 1,-18-3-85,-1 0 0,1 1 0,-1 1 1,0-1-1,0 1 0,0 1 1,-1 0-1,1 0 0,-1 0 0,0 1 1,-1 1-1,0-1 0,0 1 1,0 0-1,-1 1 0,0-1 0,0 1 1,-1 1-1,0-1 0,0 1 1,5 14-1,-5-7-90,-2 0 1,0 0-1,0 1 1,-2-1-1,0 0 1,0 1-1,-2-1 1,0 0-1,-1 1 0,-1-1 1,0 0-1,-10 28 1,-3 1-276,-3 0 0,-1-2 0,-28 46 1,2-16 18,-4-2 0,-2-2-1,-3-3 1,-3-2 0,-95 81 0,36-37 573,117-107-192,0 0 0,0 0 0,1 0 0,-1 0 0,0 0 0,1 0 0,-1 0 0,1 0 0,-1 0 0,1 0 0,-1 0 0,1 0 0,-1-1 0,3 2-1,-3-1 17,2 1-8,-1-1-1,1 1 1,0 0 0,0-1-1,0 0 1,0 1-1,0-1 1,0 0 0,1 0-1,-1 0 1,0 0-1,1-1 1,-1 1 0,0 0-1,1-1 1,-1 0-1,4 0 1,49 0 214,-36-1-133,-11 1-79,373 13 1206,-333-7-1139,0 1 0,0 2 0,0 3 0,-1 1 0,76 34 0,-114-43-81,0 1-1,0 0 0,0 0 0,0 1 0,-1 1 0,0-1 0,0 1 1,8 10-1,-13-13-17,0 0 1,0 0-1,-1 0 1,1 1 0,-1-1-1,0 1 1,0-1-1,-1 1 1,1 0-1,-1-1 1,0 1-1,-1 0 1,1 0-1,-1 0 1,0 0-1,0 0 1,0 0 0,-2 9-1,-1-3 2,-1-1 0,1 0 0,-2 0 0,1-1 0,-1 1 0,-1-1 0,0 0 0,0 0 1,-1-1-1,0 0 0,0 0 0,-1 0 0,0-1 0,-16 11 0,-8 3 4,-1-1 0,-62 28 0,19-15-22,0-4 0,-2-3 1,-1-3-1,-1-4 0,-1-4 0,0-2 1,0-5-1,-1-3 0,-147-10 0,196 2-458,-62-14-1,87 15 172,-1 0 1,1-1-1,0 0 0,0-1 0,0 0 1,0 0-1,0 0 0,1-1 0,0 0 1,0-1-1,0 0 0,-7-8 0,12 11-50,0 1-1,0-1 1,0 0-1,0 1 1,1-1-1,-1 0 1,1 0-1,0 0 1,0-1-1,0 1 1,0 0-1,0 0 1,1-1-1,-1 1 1,1 0-1,0-1 1,0 1-1,0 0 0,1-1 1,-1 1-1,2-4 1,16-38-6750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36.442"/>
    </inkml:context>
    <inkml:brush xml:id="br0">
      <inkml:brushProperty name="width" value="0.035" units="cm"/>
      <inkml:brushProperty name="height" value="0.035" units="cm"/>
    </inkml:brush>
  </inkml:definitions>
  <inkml:trace contextRef="#ctx0" brushRef="#br0">55 43 3888,'0'0'3327,"-3"-4"-2171,-8-13 821,9 12-953,0 5-819,1-1-1,0 1 1,0-1-1,0 0 0,-1 1 1,1-1-1,0 0 1,0 0-1,0 0 1,0 0-1,0 0 0,0 0 1,-1-1-1,-2-2 3464,9 17-2352,0-1-1144,-4-9 16,-1 0-32,-6 30 92,6-29-162,-3 0-839,0 1-1,0 0 1,1-1 0,0 1 0,-1 0 0,2 1 0,-1-1-1,-1 8 1,3-11-1368</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36.910"/>
    </inkml:context>
    <inkml:brush xml:id="br0">
      <inkml:brushProperty name="width" value="0.035" units="cm"/>
      <inkml:brushProperty name="height" value="0.035" units="cm"/>
    </inkml:brush>
  </inkml:definitions>
  <inkml:trace contextRef="#ctx0" brushRef="#br0">32 81 5384,'0'0'2095,"1"-4"-1236,4-27 481,-4 29 296,-2-2-1169,0 1 0,0 0 0,-1-1 0,1 1 0,-1 0 0,-2-5 0,-20-6 627,22 13 421,4 4-807,33 37 9,1-2 0,1-2 1,2-1-1,84 57 1,196 96 30,-304-179-687,1430 863 1266,-858-472-1067,-91-36-146,-480-349-341,23 28-1,-37-41-553,-5-22-2577,2 15 2562,0-4-5,3-1-5419,4-9-2382</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51.546"/>
    </inkml:context>
    <inkml:brush xml:id="br0">
      <inkml:brushProperty name="width" value="0.035" units="cm"/>
      <inkml:brushProperty name="height" value="0.035" units="cm"/>
    </inkml:brush>
  </inkml:definitions>
  <inkml:trace contextRef="#ctx0" brushRef="#br0">0 84 9349,'32'-17'1823,"-26"14"3811,-5 18-4635,1 0 0,1 0 0,6 22 0,4 26-28,-3 97 617,-9-146-1334,-1 0 0,0 0-1,-3 15 1,-1 18 1400,4-45-914,2 0-55,0-1-618,1 0 1,-1 0-1,0 0 0,1 0 0,-1 0 1,0 0-1,1-1 0,-1 1 0,1-1 1,-1 0-1,1 1 0,-1-1 0,1 0 0,-1-1 1,1 1-1,-1 0 0,1-1 0,4-1 1,4-2 43,0 0 0,-1-1 0,11-7 0,-5 3 43,26-13 32,332-180 516,-128 63-4619,-144 84-103,-36 23-4453,-40 21-2352</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53.262"/>
    </inkml:context>
    <inkml:brush xml:id="br0">
      <inkml:brushProperty name="width" value="0.035" units="cm"/>
      <inkml:brushProperty name="height" value="0.035" units="cm"/>
    </inkml:brush>
  </inkml:definitions>
  <inkml:trace contextRef="#ctx0" brushRef="#br0">57 419 8849,'-9'7'661,"-16"10"376,25-17-962,-1 0 0,0 1 0,1-1 0,-1 0 0,1 0 0,-1 1 0,0-1 0,1 0 0,-1 0 0,1 0 0,-1 0 0,0 0 0,1 0 0,-1 0 0,1 0 0,-1 0 0,0 0 0,1 0 0,-1-1 0,0 1 0,1 0 0,-1 0 0,1-1 0,-1 1 0,1 0 0,-1-1 0,1 1 0,-1 0-1,1-1 1,-1 1 0,1-1 0,-1 1 0,1-1 0,0 1 0,-1-1 0,1 0 0,-2-11 6812,10 5-4215,21 1-2385,-17 5 602,591-108 4078,294-91-3904,-462 105-4703,-420 92 2270,-1 2 1,0 0-1,19 1 1,-19 0-781,-14 0 2056,0 0-1,0 0 0,0 0 0,0-1 1,0 1-1,1 0 0,-1 0 0,0 0 0,0 0 1,0 0-1,0 0 0,0 0 0,0 0 1,0 0-1,0 0 0,1 0 0,-1 0 1,0 0-1,0 0 0,0 0 0,0 0 0,0 0 1,0 0-1,0 0 0,1 0 0,-1 0 1,0 0-1,0 0 0,0 0 0,0 0 1,0 0-1,0 0 0,0 1 0,0-1 0,1 0 1,-1 0-1,0 0 0,0 0 0,0 0 1,0 0-1,0 0 0,0 0 0,0 0 1,0 0-1,0 1 0,0-1 0,0 0 0,0 0 1,0 0-1,0 0 0,0 0 0,0 0 1,0 0-1,0 1 0,0-1 0,0 0 1,0 0-1,0 0 0,0 0 0,0 0 0,0 0 1,0 0-1,0 1 0,-3 13-9674</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53.449"/>
    </inkml:context>
    <inkml:brush xml:id="br0">
      <inkml:brushProperty name="width" value="0.035" units="cm"/>
      <inkml:brushProperty name="height" value="0.035" units="cm"/>
    </inkml:brush>
  </inkml:definitions>
  <inkml:trace contextRef="#ctx0" brushRef="#br0">1 1 14273,'0'4'3009,"5"66"4815,-6 42-2575,0-32-3112,18 249-1958,-13-291-1651,1 0 1,20 71-1,-17-85-2732,1 0 0,24 44-1,-7-27-8454</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54.030"/>
    </inkml:context>
    <inkml:brush xml:id="br0">
      <inkml:brushProperty name="width" value="0.035" units="cm"/>
      <inkml:brushProperty name="height" value="0.035" units="cm"/>
    </inkml:brush>
  </inkml:definitions>
  <inkml:trace contextRef="#ctx0" brushRef="#br0">0 13 13977,'4'-2'280,"1"0"-1,-1 0 0,1 1 1,-1-1-1,1 1 0,0 0 1,-1 0-1,1 1 0,0-1 1,0 1-1,-1 0 0,1 1 1,0-1-1,0 1 0,-1 0 1,1 0-1,0 0 0,-1 0 1,1 1-1,-1 0 0,0 0 1,1 0-1,-1 1 0,0-1 1,0 1-1,-1 0 0,1 0 1,-1 1-1,1-1 0,-1 1 1,4 4-1,0 1-115,0-1 0,-1 1 0,0 0 0,-1 0 0,0 0 0,0 1 0,-1 0 0,0 0 0,0 0 0,-1 0 0,-1 1 0,0-1 0,1 22 0,-5-3-89,-1 0 0,-2 0 1,0 0-1,-2-1 0,-2 0 1,-12 30-1,-4 13 180,24-67 119,5-7-130,108-75 260,129-82 20,-196 134-689,1 2-1,1 2 1,77-25-1,-117 46 90,0-1 0,0 1 0,0 0 0,1 1 0,-1 0 0,0 0 0,0 0 0,0 1-1,0 0 1,0 0 0,14 5 0,-18-5-25,-3 1 107,0-1-1,0 0 1,0 0-1,0 1 1,0-1-1,0 0 1,1 1-1,-1-1 1,0 0-1,1 0 1,-1 1-1,1-1 0,0 0 1,-1 0-1,1 0 1,0 0-1,0 0 1,-1 0-1,1 0 1,0 0-1,0 0 1,0 0-1,0 0 1,0-1-1,1 1 1,-1 0-1,0-1 1,0 1-1,0-1 0,1 1 1,-1-1-1,0 0 1,0 1-1,1-1 1,-1 0-1,0 0 1,1 0-1,1 0 1,7 0 34,0-1 1,1-1-1,-1 1 1,13-5 0,7 0 76,29 3-85,-50 4-18,0-1 1,1 0-1,-1-1 0,0 0 1,0-1-1,0 0 0,0 0 0,0 0 1,0-1-1,0-1 0,10-5 1,11-11 56,28-24 0,-1 1 1244,-55 41-1242,0 1 1,0-1-1,-1 1 0,1 0 0,0 0 0,1 0 0,-1 0 1,0 0-1,0 0 0,0 1 0,0-1 0,1 1 0,-1 0 1,0-1-1,0 1 0,1 0 0,-1 0 0,0 0 1,4 1-1,-4 0-31,0 0 1,0 0-1,0 0 1,0 1-1,-1-1 1,1 0-1,0 1 1,-1-1-1,1 1 1,-1 0-1,1-1 1,-1 1-1,0 0 1,0 0-1,0 0 1,2 3-1,1 8 42,1 0-1,-2 0 0,0 1 0,3 26 1,-5-32-44,2 70-556,-2-76 487,-1 0 0,1 0 0,0 0 0,0-1 0,0 1 0,0-1 0,1 1-1,-1 0 1,0-1 0,0 0 0,1 1 0,-1-1 0,1 0 0,0 0 0,2 2 0,21-26-846,-1-1 1,-2-1 0,23-32 0,-40 49 10,-1 0 0,0 0 1,0 0-1,3-9 0,12-24-7997,-9 26-1299</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54.375"/>
    </inkml:context>
    <inkml:brush xml:id="br0">
      <inkml:brushProperty name="width" value="0.035" units="cm"/>
      <inkml:brushProperty name="height" value="0.035" units="cm"/>
    </inkml:brush>
  </inkml:definitions>
  <inkml:trace contextRef="#ctx0" brushRef="#br0">1 120 10393,'34'-20'6714,"1"11"-3707,-19 8-2472,0 0-1,26 3 1,-27-1-66,16 2-277,-25-2-19,0 0 0,0-1 0,0 1 0,0-1 0,0 0-1,0-1 1,1 0 0,-1 0 0,0 0 0,0 0-1,0-1 1,-1 0 0,9-4 0,-2-1 78,1 1 0,-1 1 0,1 0 0,0 0-1,1 1 1,23-3 0,-31 6-222,1 1-1,-1 0 1,0 0-1,1 0 1,-1 1-1,0 0 1,1 0-1,-1 0 0,0 1 1,0 0-1,0 0 1,0 1-1,0 0 1,-1 0-1,1 0 1,7 7-1,10 8-45,33 36-1,-55-54 14,1 0 0,-1 0-1,0 0 1,0-1 0,0 1-1,1 0 1,-1 0 0,0-1-1,0 1 1,0 0-1,0-1 1,0 0 0,0 1-1,0-1 1,2-1 0,-3 2-2,7-4 1,-1 0 0,-1 0-1,1 0 1,-1-1 0,1 0-1,-1 0 1,7-10 0,24-23 162,-29 32-276,-1 1-1,1 0 0,1 0 0,-1 0 0,1 1 0,-1 0 0,1 0 0,0 1 0,1 0 0,-1 1 0,1-1 0,-1 2 0,1-1 0,-1 1 0,1 0 0,14 1 0,20 0-2851,-27-1-452,1 1 1,20 2-1,11 4-5359</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42.458"/>
    </inkml:context>
    <inkml:brush xml:id="br0">
      <inkml:brushProperty name="width" value="0.035" units="cm"/>
      <inkml:brushProperty name="height" value="0.035" units="cm"/>
    </inkml:brush>
  </inkml:definitions>
  <inkml:trace contextRef="#ctx0" brushRef="#br0">35 329 10309,'7'-12'11947,"-12"28"-2310,3-3-10901,4-10 1443,-1 0-1,1-1 0,-1 0 0,1 1 0,0-1 0,0 0 0,0 0 0,0 0 1,1 0-1,-1 0 0,4 2 0,2 0-178,-14-7 0,3 2 0,3 1 0,-1 0 0,0 0 0,0 0 0,0-1 0,1 1 0,-1 0 0,0 0 0,0-1 0,1 1 0,-1 0 0,0-1 0,1 1 0,-1-1 0,0 1 0,1-1 0,-1 1 0,1-1 0,-1 0 0,1 1 0,-1-1 0,1 1 0,-1-1 0,1 0 0,0 1 0,-1-1 0,1 0 0,0 0 0,0 1 0,-1-1 0,1 0 0,0 0 0,0 0 0,0 1 0,0-1 0,0 0 0,0-1 0,0 1 0,0 0 0,0 1 0,0 0 0,1 0 0,-1 0 0,0 0 0,0 0 0,0 0 0,0-1 0,0 1 0,0 0 0,0 0 0,0 0 0,-1 0 0,1 0 0,0-1 0,0 1 0,0 0 0,0 0 0,0 0 0,0 0 0,0 0 0,0 0 0,0 0 0,0-1 0,0 1 0,0 0 0,0 0 0,-1 0 0,1 0 0,0 0 0,0 0 0,0 0 0,0 0 0,0 0 0,0 0 0,0 0 0,-1 0 0,1 0 0,0 0 0,0-1 0,0 1 0,0 0 0,0 0 0,-1 0 0,1 0 0,0 0 0,0 0 0,0 1 0,0-1 0,0 0 0,0 0 0,-1 0 0,1 0 0,0 0 0,-4 9 0,-2 15 0,-20 229 0,24-219 0,1 0 0,1 0 0,6 34 0,-4-46 0,2-1 0,1 0 0,1 0 0,0 0 0,17 35 0,-19-48 0,1 0 0,-1-1 0,1 0 0,0 0 0,1-1 0,-1 1 0,1-1 0,1 0 0,-1-1 0,1 1 0,0-1 0,0-1 0,1 1 0,-1-1 0,1-1 0,0 1 0,0-1 0,0-1 0,0 1 0,1-1 0,-1-1 0,1 0 0,-1 0 0,1 0 0,13-2 0,-4-1 0,0 0 0,0-1 0,-1-1 0,1-1 0,-1 0 0,0-2 0,0 0 0,-1 0 0,0-2 0,0 0 0,17-13 0,-10 4 0,0-2 0,-1 0 0,0-2 0,-2 0 0,-1-1 0,-1-1 0,-1-1 0,20-38 0,-14 15 0,-2 0 0,-2-2 0,23-99 0,30-190-279,-69 324-752,2-1-1,10-25 1,-13 37 509,0 1 1,-1-1-1,1 0 1,1 1-1,-1-1 1,0 1-1,1 0 1,0 0-1,0 0 1,0 0-1,0 1 1,0-1-1,0 1 1,1-1 0,-1 1-1,5-1 1,10 4-6117,1 6-4269</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43.159"/>
    </inkml:context>
    <inkml:brush xml:id="br0">
      <inkml:brushProperty name="width" value="0.035" units="cm"/>
      <inkml:brushProperty name="height" value="0.035" units="cm"/>
    </inkml:brush>
  </inkml:definitions>
  <inkml:trace contextRef="#ctx0" brushRef="#br0">499 669 11029,'0'-1'337,"0"0"0,0 1-1,0-1 1,0 0 0,0 0 0,0 0 0,0 0-1,0 0 1,-1 0 0,1 0 0,0 1-1,-1-1 1,1 0 0,0 0 0,-1 0 0,1 0-1,-1 1 1,1-1 0,-1 0 0,0 1 0,1-1-1,-1 0 1,0 1 0,1-1 0,-2 0-1,0 0-174,1 1 0,-1 0 0,1 0 0,-1-1-1,1 1 1,-1 0 0,1 0 0,-1 0 0,1 0-1,-1 1 1,1-1 0,-1 0 0,-2 2 0,-5 1-208,0 1 1,0 1-1,-13 8 1,20-12 267,-41 28 58,1 2 1,-42 42-1,-66 75-267,145-143-22,-30 28-105,25-24 67,-1 1 0,1 0 1,-12 17-1,20-25 51,6-2 10,16-5 167,0 0 0,33-13-1,-31 10 367,-1 0 0,26-4 0,-39 11-340,0 0 1,0 0 0,1 1-1,-1 0 1,0 0 0,0 1-1,1 0 1,-1 0 0,13 5-1,12 7 422,34 17 0,-45-18-456,1-1-1,1-2 1,0 0 0,36 8-1,-31-13-104,0-2-1,0 0 1,1-2 0,-1-1-1,33-6 1,-7-2 9,94-29 0,-115 27-74,0-1-1,-1-2 1,-1-2-1,0 0 1,47-34 0,-58 34-81,0-1 0,-1-1 0,-1-1 1,-1 0-1,0-2 0,-2 0 1,0 0-1,15-30 0,-8 6-231,-3-1 0,-1 0 0,-3-2 0,12-50 0,-13 26-9,-3 0 0,2-81 0,-9 103 200,-3 35 73,-1-1 0,0 1 0,-1-1 0,-2-23 0,1 37 114,-2 2-39,0 1 0,0 0 0,0 0 0,0 1 0,0-1 0,1 1-1,-1-1 1,0 1 0,1 0 0,-1 0 0,1 0 0,-1 0 0,1 1-1,0-1 1,0 1 0,0-1 0,-2 6 0,-5 6 32,2 1 0,0 0 0,1 0 1,0 1-1,-4 20 0,-6 16 16,8-28-52,-16 43 93,-22 99 0,41-145-115,2 0-1,1 0 1,0 1 0,2-1 0,0 0-1,1 1 1,1-1 0,1 0-1,8 26 1,-9-39-18,1-1 0,0 0 0,0 0 0,0 0 0,1-1 0,0 1 0,1-1 0,-1 0 0,1 0 0,0 0 1,1-1-1,8 7 0,-6-5-8,1-2 0,1 1 1,-1-1-1,1-1 0,0 1 0,0-2 1,0 1-1,11 1 0,6-1 2,0 0 0,1-2 0,-1-1 0,1-2 0,-1 0 0,31-6-1,-25 1 32,-1-1 0,0-2 0,0 0 0,46-22 0,-28 6 1195,87-58-1,-85 55 379,-51 28-1538,0 0 0,0 0-1,0 0 1,0 0 0,-1 0-1,1 0 1,0 0 0,0 0 0,0 1-1,-1-1 1,1 0 0,0 1-1,0-1 1,-1 0 0,1 1-1,0-1 1,-1 1 0,1-1 0,0 1-1,-1-1 1,1 1 0,0 0-1,0 0 1,0 1 111,2 1-135,0 0 0,0 0 1,0 0-1,-1 0 0,0 0 1,1 1-1,-1-1 1,-1 1-1,1 0 0,0 0 1,-1-1-1,0 1 0,0 0 1,0 0-1,0 0 0,-1 0 1,1 5-1,0 10 28,-1 0-1,-3 24 1,2-30-46,0 12-1667,1 0-1,2-1 1,5 34 0,-3-34 344,-1-15-4407,6-1 2985,-5-4 370,12 13-8602</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43.300"/>
    </inkml:context>
    <inkml:brush xml:id="br0">
      <inkml:brushProperty name="width" value="0.035" units="cm"/>
      <inkml:brushProperty name="height" value="0.035" units="cm"/>
    </inkml:brush>
  </inkml:definitions>
  <inkml:trace contextRef="#ctx0" brushRef="#br0">58 26 11561,'-35'-26'2220,"13"26"3901,38 12-5877,3-1-564,6 3-832,16 6-780,-6 0-3001,-3 6-3892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39.191"/>
    </inkml:context>
    <inkml:brush xml:id="br0">
      <inkml:brushProperty name="width" value="0.035" units="cm"/>
      <inkml:brushProperty name="height" value="0.035" units="cm"/>
    </inkml:brush>
  </inkml:definitions>
  <inkml:trace contextRef="#ctx0" brushRef="#br0">109 18 12941,'-13'-17'10373,"7"34"-9597,2 3-96,-5 6-304,-7 14-600,7-3-264,2 0-732,1 3-360,-4-3-552,-2-2-676,-1-1-2109,10 6-3876</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43.985"/>
    </inkml:context>
    <inkml:brush xml:id="br0">
      <inkml:brushProperty name="width" value="0.035" units="cm"/>
      <inkml:brushProperty name="height" value="0.035" units="cm"/>
    </inkml:brush>
  </inkml:definitions>
  <inkml:trace contextRef="#ctx0" brushRef="#br0">743 1016 10309,'0'0'2377,"0"-2"-273,-1-2-1661,0-1 0,-1 1 0,0-1 0,1 1 0,-1 0 1,-1 0-1,1 0 0,-1 0 0,1 1 0,-1-1 0,0 0 0,0 1 0,-1 0 0,-6-6 0,3 5-90,0-1-1,-1 1 0,0 1 1,1-1-1,-1 1 0,0 1 1,-14-4-1,0 3 12,0 0-1,0 2 1,0 0-1,0 1 1,-37 6-1,29 0-131,0 1-1,1 1 1,0 2-1,1 0 1,0 2-1,-46 28 1,53-28-179,1 2 0,0 0 0,1 1 0,1 1 0,0 1 0,1 1 0,1 0 0,-26 39 0,40-54-96,0 0 0,0 1 0,0 0 0,0-1 0,0 1 0,1 0 0,0 0 0,0-1 0,0 1 0,0 0 0,1 0 0,-1 0 0,1 0 0,0 0 0,1 0 0,-1 0 0,0 0 0,1 0 0,0 0 0,0 0 0,0 0 0,1 0 0,-1-1 0,1 1 0,0 0 0,0-1 0,5 7 0,-3-6-61,0 0-1,1 0 1,0 0 0,0 0-1,0-1 1,0 0 0,1 0-1,-1 0 1,1 0 0,0-1-1,0 0 1,0-1 0,0 1-1,0-1 1,0 0 0,0-1-1,0 1 1,9-2 0,9-1-10,0-1 0,0-1 0,-1-1 0,1-1 0,-1-2 0,-1 0 0,0-1 0,0-1 0,25-16 0,-10 3 48,-1-1-1,-2-2 1,0-2 0,39-41 0,-38 28 44,-2-2 1,-2 0 0,-1-3-1,-3 0 1,29-68-1,-29 50 13,-3-1 1,30-133-1,0-143 415,-54 339-401,2-7 31,-1 0 0,0 0 0,-1-1-1,0 1 1,0 0 0,-1 0 0,-3-15 0,4 24-34,0 0 1,0 0-1,0 0 1,0 0 0,0-1-1,0 1 1,0 0 0,0 0-1,0 0 1,0-1 0,0 1-1,0 0 1,-1 0 0,1 0-1,0 0 1,0 0-1,0-1 1,0 1 0,0 0-1,0 0 1,0 0 0,0 0-1,0 0 1,-1-1 0,1 1-1,0 0 1,0 0-1,0 0 1,0 0 0,0 0-1,-1 0 1,1 0 0,0 0-1,0 0 1,0 0 0,0-1-1,-1 1 1,1 0-1,0 0 1,0 0 0,0 0-1,0 0 1,-1 0 0,1 0-1,0 0 1,0 0 0,0 1-1,-1-1 1,1 0 0,0 0-1,0 0 1,0 0-1,0 0 1,0 0 0,-1 0-1,1 0 1,0 0 0,0 0-1,0 1 1,0-1 0,0 0-1,0 0 1,-1 0-1,-8 18 106,-6 29 31,-58 317 264,59-259-672,-3 160 1,16-237 126,2-1 1,1 1 0,2-1-1,0 1 1,9 28-1,-9-46 74,0 1 0,0-1 1,1 1-1,0-2 0,1 1 0,0 0 0,0-1 0,1 0 1,0-1-1,1 1 0,0-1 0,0-1 0,1 0 0,0 0 1,11 7-1,-1-5-11,0 0 1,0-1-1,1-1 0,-1-1 1,2-1-1,-1-1 1,0 0-1,1-1 0,0-2 1,0 0-1,-1-1 1,1-1-1,29-5 0,-11-1 19,0-2 0,-1-1-1,-1-2 1,1-1 0,-2-2-1,40-23 1,-46 21 49,0-1 0,-1-2 0,0 0-1,-2-3 1,27-27 0,-50 46 41,0 0-1,0 0 1,0 0-1,-1-1 0,0 0 1,1 1-1,-2-1 1,1 0-1,-1-1 0,0 1 1,0 0-1,0-1 1,0 1-1,-1-1 0,0 1 1,0-8-1,-1 12-23,0 1-1,0-1 1,-1 0-1,1 0 0,0 0 1,0 0-1,-1 1 1,1-1-1,0 0 0,-1 1 1,1-1-1,-1 0 1,1 0-1,-1 1 0,0-1 1,1 1-1,-1-1 1,1 1-1,-1-1 1,0 1-1,0-1 0,1 1 1,-1-1-1,0 1 1,0 0-1,-1-1 0,-29 0 77,-33 16 12,62-15-89,-42 16 20,0 1 0,1 2 0,1 2 0,-47 33 0,83-50-35,0 1 0,0-1 0,1 2 0,-10 10 0,7-7 10,8-8 3,0-1 0,-1 1 0,1-1 0,0 0 0,0 1 0,0-1 0,0 1 0,0-1-1,0 1 1,0-1 0,0 0 0,0 1 0,0-1 0,0 1 0,1-1 0,-1 0 0,0 1-1,0-1 1,0 1 0,0-1 0,1 0 0,-1 1 0,0-1 0,0 0 0,1 1 0,-1-1 0,0 0-1,1 1 1,-1-1 0,0 0 0,1 0 0,-1 1 0,1-1 0,13 8 154,-1-7 5,-1-1-1,0-1 0,0 0 0,0-1 0,0 0 0,18-6 1,24-4 1132,-37 9-676,1 1-1,-1 1 1,1 0 0,0 1 0,20 3 0,-31-1-565,0-1-1,0 1 1,0 1 0,0-1-1,-1 1 1,1 0-1,-1 1 1,0-1 0,0 1-1,0 0 1,-1 1-1,1-1 1,-1 1-1,0 1 1,6 7 0,-11-13-55,32 35-2472,-28-32 1921,-1 0-1,1-1 1,0 1-1,-1-1 1,1 0 0,0 0-1,0 0 1,1 0-1,-1-1 1,0 1-1,5 0 1,42-1-8046,-14-7-8</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44.158"/>
    </inkml:context>
    <inkml:brush xml:id="br0">
      <inkml:brushProperty name="width" value="0.035" units="cm"/>
      <inkml:brushProperty name="height" value="0.035" units="cm"/>
    </inkml:brush>
  </inkml:definitions>
  <inkml:trace contextRef="#ctx0" brushRef="#br0">26 37 9741,'16'-31'2553,"-13"25"1721,4 13-1258,-6-7-2934,-1 0-1,1 1 1,0-1 0,0 0 0,-1 1 0,1-1-1,0 1 1,-1 0 0,1-1 0,0 1 0,-1-1-1,1 1 1,-1 0 0,1 0 0,-1-1 0,1 1-1,-1 0 1,0 0 0,1-1 0,-1 1 0,0 1-1,0 9 363,0 1 0,-1-1 0,-1 0 0,0 0 0,-5 16 0,-3 16 372,-5 57-870,0 104 0,10-118-2503,3-16-750,0-15-3751,-1-34-1791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44.362"/>
    </inkml:context>
    <inkml:brush xml:id="br0">
      <inkml:brushProperty name="width" value="0.035" units="cm"/>
      <inkml:brushProperty name="height" value="0.035" units="cm"/>
    </inkml:brush>
  </inkml:definitions>
  <inkml:trace contextRef="#ctx0" brushRef="#br0">1 83 8837,'9'-13'936,"-6"9"-544,-1 1-1,1-1 0,-1 1 0,1 0 1,0 0-1,0 0 0,1 0 0,3-2 1,-1 1 550,0 0 1,1 1-1,-1 0 1,1 0-1,12-3 1,-1 2-407,0 2 0,28-2 0,-17 2 392,10-1 462,72 4-1,-92 0-1089,-1 1-1,1 1 0,-1 1 0,0 1 0,0 0 1,18 9-1,-31-12-270,0 1 0,0 0 0,1 0 0,-2 0 0,1 0-1,0 1 1,-1 0 0,0 0 0,0 0 0,0 0 0,0 1 0,0-1 0,-1 1 0,0 0 0,0 0 0,-1 0 0,1 1 0,-1-1 0,0 1 0,0-1 0,-1 1 0,0 0 0,0-1 0,0 1 0,-1 0 0,0 0 0,0 0 0,-1 5-1,-2 14-982,-2-1 0,0 0-1,-2-1 1,-1 1 0,-13 26-1,12-27-970,-9 12-6610,10-13 506</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44.453"/>
    </inkml:context>
    <inkml:brush xml:id="br0">
      <inkml:brushProperty name="width" value="0.035" units="cm"/>
      <inkml:brushProperty name="height" value="0.035" units="cm"/>
    </inkml:brush>
  </inkml:definitions>
  <inkml:trace contextRef="#ctx0" brushRef="#br0">1 224 7001,'22'-89'1672,"0"61"-208,-16 16-488,4-11-88,-1 0-188,1 9-348,0 3-520,5-1-380,1 1-396,10 14-7465</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44.762"/>
    </inkml:context>
    <inkml:brush xml:id="br0">
      <inkml:brushProperty name="width" value="0.035" units="cm"/>
      <inkml:brushProperty name="height" value="0.035" units="cm"/>
    </inkml:brush>
  </inkml:definitions>
  <inkml:trace contextRef="#ctx0" brushRef="#br0">202 38 11921,'-21'32'3132,"-25"30"0,28-41-1342,1 1 0,2 1-1,-24 44 1,31-49-1237,0 0 0,2 1 0,-1-1 0,2 1 0,-5 38-1,9-51-495,1-1-1,0 1 1,0 0-1,1-1 1,-1 1-1,1-1 1,1 1-1,-1-1 0,1 1 1,0-1-1,0 0 1,0 0-1,1 0 1,0 0-1,0 0 1,0-1-1,0 1 0,1-1 1,0 0-1,0 0 1,0 0-1,0-1 1,1 1-1,-1-1 1,1 0-1,5 2 0,1 1-21,1-1 0,0-1 0,0 0 0,1-1 0,-1 0 0,1-1-1,-1 0 1,1-1 0,0-1 0,-1 0 0,1 0 0,0-2-1,0 1 1,-1-2 0,0 1 0,1-2 0,20-8 0,-24 8-24,1 0 0,-1-1 0,1-1 0,-2 1 0,1-1 0,0-1 0,-1 0 0,-1 0 0,12-13 0,-14 14-4,-1-1 0,1 0-1,-1 0 1,-1 0 0,1 0 0,-1 0-1,-1 0 1,1-1 0,-1 0 0,0 1-1,-1-1 1,0 0 0,0-13 0,-2 6-19,0-1 1,-1 1-1,-1 0 1,-1 0-1,0 0 1,0 1-1,-13-27 1,2 12-233,-2 0 1,-30-42-1,39 61-101,1 1-1,-2 1 1,1 0-1,-1 0 1,0 0-1,-14-8 1,17 13-348,0 0 1,1 0-1,-1 1 1,0-1-1,-12-2 0,15 5-92,0-1 0,0 1 0,0-1-1,0 1 1,-1 0 0,1 1 0,0-1-1,0 0 1,0 1 0,0 0 0,0 0-1,-4 1 1,-5 10-9644</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45.099"/>
    </inkml:context>
    <inkml:brush xml:id="br0">
      <inkml:brushProperty name="width" value="0.035" units="cm"/>
      <inkml:brushProperty name="height" value="0.035" units="cm"/>
    </inkml:brush>
  </inkml:definitions>
  <inkml:trace contextRef="#ctx0" brushRef="#br0">54 6 13833,'11'-6'1562,"-7"8"1163,-11 16 3300,-5 13-4488,-10 113 1055,7-36-1842,3 19-451,12-124-294,0-1 1,1 0-1,-1 1 1,1-1 0,-1 0-1,1 0 1,0 1-1,0-1 1,0 0 0,1 0-1,-1 0 1,0 0-1,1 0 1,-1-1 0,3 3-1,-2-2 4,0-1 4,0-1 0,0 1 0,-1-1 0,1 0 1,0 0-1,0 0 0,0 0 0,0 0 0,0 0 1,0-1-1,-1 1 0,1-1 0,0 1 0,0-1 0,-1 0 1,1 0-1,2-1 0,18-12 216,-1-1 0,0-1 0,-2-1 0,34-37 0,8-7 222,-18 24-35,54-37 0,-76 60-302,0 1-1,0 1 1,1 1-1,1 1 1,29-8-1,-44 16-159,0 0 1,0 1-1,0 0 0,0 0 1,0 1-1,0 0 0,0 1 0,0 0 1,0 0-1,0 0 0,0 1 1,0 0-1,0 1 0,-1 0 1,1 0-1,-1 1 0,0 0 1,0 0-1,0 0 0,0 1 1,7 7-1,9 10-353,-1 1 0,-1 1 0,-1 1 0,18 28 0,-21-29 79,10 15-2017,14 19-3227,-12-21-2091,-1-8-3252</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45.222"/>
    </inkml:context>
    <inkml:brush xml:id="br0">
      <inkml:brushProperty name="width" value="0.035" units="cm"/>
      <inkml:brushProperty name="height" value="0.035" units="cm"/>
    </inkml:brush>
  </inkml:definitions>
  <inkml:trace contextRef="#ctx0" brushRef="#br0">20 32 14209,'-19'-32'10185,"35"38"-21594,-1-3 1408</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55.062"/>
    </inkml:context>
    <inkml:brush xml:id="br0">
      <inkml:brushProperty name="width" value="0.035" units="cm"/>
      <inkml:brushProperty name="height" value="0.035" units="cm"/>
    </inkml:brush>
  </inkml:definitions>
  <inkml:trace contextRef="#ctx0" brushRef="#br0">137 109 8689,'-81'-84'16235,"70"65"-12984,8 13-136,-1 21-1638,-24 271-1477,20-184-2379,6 51-7219,2-106 5982,0 11-10574</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55.269"/>
    </inkml:context>
    <inkml:brush xml:id="br0">
      <inkml:brushProperty name="width" value="0.035" units="cm"/>
      <inkml:brushProperty name="height" value="0.035" units="cm"/>
    </inkml:brush>
  </inkml:definitions>
  <inkml:trace contextRef="#ctx0" brushRef="#br0">7 23 12253,'-7'-23'6517,"30"43"-3609,-11-17-1792,4 6-224,16 5-260,19 12-664,-7-6-244,4-3-548,9 0-280,10 0-576,3-3-256,-4 1-469,1-10-2291,6 1-3685</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55.419"/>
    </inkml:context>
    <inkml:brush xml:id="br0">
      <inkml:brushProperty name="width" value="0.035" units="cm"/>
      <inkml:brushProperty name="height" value="0.035" units="cm"/>
    </inkml:brush>
  </inkml:definitions>
  <inkml:trace contextRef="#ctx0" brushRef="#br0">273 69 9597,'6'-45'11353,"-12"33"-9549,0 1 844,-16 11-1736,-1 0-196,7 11-159,-12 12-373,9 0-841,0 5-475,-7-5-1044,-12 3-940,-3 5-3017,6 9-5440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09.322"/>
    </inkml:context>
    <inkml:brush xml:id="br0">
      <inkml:brushProperty name="width" value="0.035" units="cm"/>
      <inkml:brushProperty name="height" value="0.035" units="cm"/>
    </inkml:brush>
  </inkml:definitions>
  <inkml:trace contextRef="#ctx0" brushRef="#br0">133 455 6201,'-8'-14'1974,"0"-1"1,0 2-1,-1-1 1,-1 1 0,-14-15-1,-28-42 5760,50 68-7351,1 0 0,-1 0 1,1 0-1,0 0 0,0-1 1,-1 1-1,1-1 0,1 1 1,-2-4 847,22 68-903,11 65 0,-18-69 214,36 101-1,-42-141-484,1 0-1,0-1 1,2-1-1,0 1 1,1-2-1,0 1 1,2-1-1,-1-1 1,27 22-1,-35-34-56,0 0 0,0 0 0,0 0 0,1 0 0,-1-1 0,1 0 0,-1 0 0,1 0 0,-1-1 0,1 1 0,0-1 0,-1 0 0,1 0 0,7-2 0,-10 2 0,2-1 0,0 0 0,0 0 0,0 0 0,-1-1 0,1 1 0,0-1 0,-1 0 0,1 0 0,-1 0 0,0 0 0,0-1 0,0 0 0,0 1 0,4-5 0,1-3 0,0-1 0,13-20 0,-8 8-70,-2 0 0,-1-1 0,0 0 0,11-50-1,10-106-750,-22 118 235,25-100 0,-21 105-1244,-9 37 432,11-36 1,2 23-3092,8 5-3765,-9 16-1817</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39.316"/>
    </inkml:context>
    <inkml:brush xml:id="br0">
      <inkml:brushProperty name="width" value="0.035" units="cm"/>
      <inkml:brushProperty name="height" value="0.035" units="cm"/>
    </inkml:brush>
  </inkml:definitions>
  <inkml:trace contextRef="#ctx0" brushRef="#br0">0 52 6405,'0'-40'1392,"10"29"484,15 20-2292,1-1-2304,-7 9-833</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02.970"/>
    </inkml:context>
    <inkml:brush xml:id="br0">
      <inkml:brushProperty name="width" value="0.035" units="cm"/>
      <inkml:brushProperty name="height" value="0.035" units="cm"/>
    </inkml:brush>
  </inkml:definitions>
  <inkml:trace contextRef="#ctx0" brushRef="#br0">108 19 13897,'-3'-2'363,"1"0"-1,-1 0 1,1 1-1,-1-1 0,0 0 1,0 1-1,1 0 1,-1 0-1,0-1 0,0 2 1,0-1-1,-1 0 1,1 1-1,0-1 0,0 1 1,0 0-1,0 0 1,0 0-1,0 1 0,-1-1 1,1 1-1,-5 1 1,4-1 3659,3 2-2327,-5 20-1151,1-1 0,1 1 0,-2 40-1,5 76 1700,2-71-1844,-9 379-399,9-399-2012,10 63 0,-4-64-1259,3 0 0,2 0 0,19 45 0,-15-52-9404</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03.296"/>
    </inkml:context>
    <inkml:brush xml:id="br0">
      <inkml:brushProperty name="width" value="0.035" units="cm"/>
      <inkml:brushProperty name="height" value="0.035" units="cm"/>
    </inkml:brush>
  </inkml:definitions>
  <inkml:trace contextRef="#ctx0" brushRef="#br0">18 703 11037,'-18'14'4240,"29"-14"-1038,17-3-2350,3 1-139,1-1-1,35-10 1,0 0-63,11-2-416,-1-3-1,95-37 1,-129 38-276,0-1-1,-1-3 1,0-1 0,-2-3-1,45-35 1,-66 44 24,-1-1 0,-1 0 0,0-1 0,-2-1-1,0-1 1,-1 0 0,18-35 0,-26 43 231,0 0 0,-1-1 0,0 1 0,-1-1 0,-1 0 0,0 0 0,-1-1 0,0 1 0,-1-1 0,0 1 0,-1-1 0,-1 1-1,0 0 1,-1-1 0,-4-14 0,-4 4 950,10 24-1133,-1 0-1,1 0 1,0 0 0,0 0 0,0 0 0,0-1-1,-1 1 1,1 0 0,0 0 0,0 0 0,0 0-1,-1 0 1,1 0 0,0 0 0,0 0 0,0 0-1,-1 0 1,1 0 0,0 0 0,0 0 0,-1 0-1,1 0 1,0 0 0,0 0 0,0 0 0,-1 0-1,1 0 1,0 0 0,0 1 0,0-1 0,0 0-1,-1 0 1,1 0 0,0 0 0,0 0 0,0 0-1,0 1 1,-1-1 0,1 0 0,0 0-1,0 0 1,0 0 0,0 1 0,0-1 0,0 0-1,0 0 1,0 1 0,-3 5 260,1 0 1,0 1-1,1-1 0,-2 12 0,-10 194 1869,12-182-2005,1-13-75,-4 197-733,-3 0-3357,3-137 1684,-1 22-2404,7-33-1555,6 3-4985</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04.011"/>
    </inkml:context>
    <inkml:brush xml:id="br0">
      <inkml:brushProperty name="width" value="0.035" units="cm"/>
      <inkml:brushProperty name="height" value="0.035" units="cm"/>
    </inkml:brush>
  </inkml:definitions>
  <inkml:trace contextRef="#ctx0" brushRef="#br0">27 138 12693,'0'0'3816,"-1"1"-3455,-1 0 0,1 0 0,-1 0 0,1 0 0,0 0 0,-1 1 0,1-1 0,0 0 1,0 1-1,0-1 0,0 1 0,0 0 0,-1 1 0,7 8-290,0 0 0,0-1-1,1 1 1,0-1 0,1-1 0,0 1 0,0-1-1,1 0 1,1-1 0,-1 0 0,1 0 0,0-1 0,1 0-1,0-1 1,0 0 0,0 0 0,1-1 0,0 0-1,0-1 1,0-1 0,1 1 0,-1-2 0,1 0-1,-1 0 1,1-1 0,0 0 0,0-1 0,17-2-1,-11 0-113,-1-1-1,1-1 0,33-11 0,-43 12 39,0-1-1,-1 1 1,0-1 0,0-1-1,0 0 1,0 0 0,-1 0-1,0-1 1,0 1 0,0-1-1,8-13 1,-7 9 192,-1-1 0,0 1 0,0-1 0,-1 0 0,-1-1-1,0 1 1,-1-1 0,0 0 0,0 0 0,-1 0 0,-1 0 0,0 0 0,-1 0 0,0 0 0,-3-17-1,2 26-87,1 0-1,-1 0 1,0 1-1,0-1 1,0 1 0,-1-1-1,1 1 1,-1-1-1,-2-3 1,0 1 79,3 4-160,1 1 0,-1 0-1,1 0 1,-1 0 0,1 0 0,-1 0 0,1 0 0,-1 0-1,1 0 1,-1 0 0,1 0 0,-1 1 0,1-1 0,-1 0-1,1 0 1,-1 0 0,1 1 0,-1-1 0,1 0 0,0 0-1,-1 1 1,1-1 0,-1 0 0,1 1 0,0-1 0,-1 1-1,1-1 1,0 1 0,-1 0 0,-11 12 193,9-6-153,0 1-1,0 0 1,1 0-1,1 0 1,-1 0 0,1 1-1,0-1 1,1 15-1,-1 1 35,-7 317 340,0-6-288,1-245-99,-30 153-1,24-187-29,-2-1-1,-2 0 1,-3-2-1,-2 0 1,-3-1-1,-1-2 1,-3 0-1,-2-2 1,-41 48-1,68-90-8,0 0 0,-1 0-1,0-1 1,0 0 0,-1 0 0,1 0 0,-1-1-1,0 0 1,-1 0 0,1 0 0,-1-1 0,1 0 0,-1 0-1,0 0 1,0-1 0,-13 2 0,19-4-5,-1 0 0,1 1 0,0-1 0,0-1 0,0 1 0,0 0 1,0 0-1,0 0 0,0-1 0,0 1 0,0 0 0,0-1 0,0 1 1,0-1-1,0 1 0,0-1 0,0 1 0,0-1 0,0 0 0,1 0 0,-1 1 1,0-1-1,-1-2 0,1 1 0,0 0 0,0 0 0,1 0 0,-1 0 0,0-1 0,1 1 0,-1 0 0,1-1 0,0 1 1,0-5-1,1-4-1,0-1 0,1 1-1,6-21 1,0 9-53,1 0-1,2 0 1,0 1-1,1 0 0,1 1 1,23-29-1,105-106-943,229-161-1772,-104 97 1234,-202 161 1074,110-130-1,-162 173 453,0 0 0,-2 0 1,1-2-1,-2 1 0,0-1 0,-2-1 0,1 1 0,6-34 0,-11 40 259,-1-1 0,-1 1-1,0-1 1,-1 0-1,-1 0 1,1 0 0,-2 1-1,0-1 1,-1 1-1,0-1 1,0 1 0,-2 0-1,1 0 1,-11-17-1,11 21 153,0 1-1,-1-1 1,0 1-1,-9-10 1,12 18-272,1 1 1,0-1-1,0 0 1,0 1-1,0-1 1,1 1-1,-1-1 1,0 1-1,0-1 1,1 1-1,-1 0 1,1 2-1,-7 33 316,1 1-1,3 0 0,1 57 1,-1-3-65,-19 189-1990,-5 216-3548,27-484 4505,0 5-735,1 1 0,5 25 0,-5-38 293,1 0 0,0-1 1,0 1-1,0 0 0,0-1 1,7 10-1,17 15-9454</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04.385"/>
    </inkml:context>
    <inkml:brush xml:id="br0">
      <inkml:brushProperty name="width" value="0.035" units="cm"/>
      <inkml:brushProperty name="height" value="0.035" units="cm"/>
    </inkml:brush>
  </inkml:definitions>
  <inkml:trace contextRef="#ctx0" brushRef="#br0">1 84 12349,'14'-17'1877,"-7"7"-739,1 1-1,-1 1 1,11-9 0,-15 14-869,0 1 1,1 0-1,-1-1 1,1 1-1,-1 1 0,1-1 1,0 0-1,0 1 0,0 0 1,0 0-1,0 0 0,7 0 1,3 0-32,0 1 1,-1 1 0,1 0 0,0 1-1,0 0 1,-1 1 0,0 1 0,1 0-1,-1 1 1,-1 0 0,1 1 0,16 10-1,-17-9-119,4 1 44,0 2 0,16 11 0,-29-19-142,0 1 0,0-1-1,0 1 1,0 0 0,0 0 0,-1 0 0,1 0-1,-1 0 1,0 1 0,0-1 0,0 1-1,-1-1 1,1 1 0,-1 0 0,2 7-1,-3-9-9,0 0-1,0 0 0,0 0 0,0 1 1,-1-1-1,1 0 0,-1 0 0,1 0 1,-1 0-1,0 0 0,0 0 1,0 0-1,0 0 0,0-1 0,0 1 1,-1 0-1,1 0 0,-1-1 0,1 1 1,-1-1-1,1 1 0,-1-1 0,0 0 1,0 0-1,0 0 0,0 0 0,-2 1 1,-8 3 17,0 0 0,0 0 0,-20 3 1,11-3-31,4 1 30,12-4-11,-1 0 0,0 0 0,0 0 0,0-1 0,-11 1-1,30 12-100,-8-10 13,1 0 0,-1-1-1,1 0 1,0 0 0,-1 0-1,1-1 1,0 0 0,9 2-1,57 10-746,-49-10 488,40 7-475,-59-11 580,8-9-4649,-2 4 2276,-5 0-2749,2-4-2796</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04.992"/>
    </inkml:context>
    <inkml:brush xml:id="br0">
      <inkml:brushProperty name="width" value="0.035" units="cm"/>
      <inkml:brushProperty name="height" value="0.035" units="cm"/>
    </inkml:brush>
  </inkml:definitions>
  <inkml:trace contextRef="#ctx0" brushRef="#br0">172 182 5380,'-8'-24'1711,"6"19"-63,3 2-21,0-9 363,-1 0 0,0 0 0,0 0 1,-1 0-1,-6-22 0,7 32-1840,-1 1 0,1 0-1,-1-1 1,0 1-1,1 0 1,-1 0 0,0 0-1,0 0 1,0 0-1,0 0 1,0 0 0,0 0-1,0 0 1,-2-1 0,2 2-58,0 0 0,0-1 1,1 1-1,-1-1 1,0 1-1,1-1 1,-1 0-1,0 1 0,1-1 1,-1 0-1,1 1 1,-1-1-1,1 0 1,-1 0-1,1 1 0,0-1 1,-1 0-1,0-1 1,3 0 30,0 0-1,-1 0 1,1 1 0,0-1 0,-1 1 0,1 0-1,0-1 1,0 1 0,0 0 0,0 0 0,1 0-1,-1 0 1,0 1 0,3-1 0,10-2 47,-1 2 0,1 0 0,-1 1 1,26 3-1,-7-2-10,-5 0 31,0 2 1,56 12-1,-62-10-201,1 1-1,-1 0 1,21 10-1,-37-13-25,-1-1 0,1 1 0,-1 0-1,0 0 1,0 1 0,0-1 0,-1 1-1,1 0 1,-1 1 0,0-1 0,0 1-1,-1-1 1,1 1 0,-1 0 0,0 1 0,4 8-1,-6-11 5,-1 0-1,1 0 0,-1 0 1,1-1-1,-1 1 0,0 0 1,0 0-1,-1 0 0,1 0 1,-1 0-1,1 0 0,-1-1 1,0 1-1,0 0 0,0 0 1,-2 2-1,-24 36-358,23-36 321,-10 12-218,-1-2 0,0 0 1,-1 0-1,-1-2 0,0 0 1,-26 15-1,2-5-802,-79 31-1,85-40-292,1-3 0,-2 0 0,1-2 0,-56 6 1,64-15-3965,-1-5-3274</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05.334"/>
    </inkml:context>
    <inkml:brush xml:id="br0">
      <inkml:brushProperty name="width" value="0.035" units="cm"/>
      <inkml:brushProperty name="height" value="0.035" units="cm"/>
    </inkml:brush>
  </inkml:definitions>
  <inkml:trace contextRef="#ctx0" brushRef="#br0">1 314 10261,'75'-38'3192,"-40"19"-394,55-21 1,-54 26-2272,-1-1 1,-1-2-1,-1-1 1,58-43-1,-87 59-468,-1-1 0,0-1 0,0 1 0,0 0 0,0-1 0,-1 0 0,5-6 0,-2 1 82,-5 7-75,1 0 0,-1-1 0,0 1-1,0-1 1,0 1 0,0-1 0,0 1 0,-1-1 0,1 1 0,-1-1 0,0 1-1,1 0 1,-3-4 0,1 4 22,0 1 1,0 0-1,0-1 0,0 1 0,-1 0 0,1 0 1,0 0-1,-1 1 0,1-1 0,-1 0 0,1 1 1,0 0-1,-1-1 0,1 1 0,-1 0 1,1 0-1,-1 1 0,1-1 0,-1 0 0,-2 2 1,-53 13 844,51-13-807,-6 3 11,1-1 0,0 2 0,0-1-1,1 1 1,0 1 0,0 0 0,0 1-1,1 0 1,0 1 0,0 0 0,1 0-1,1 1 1,0 0 0,0 1 0,0-1-1,2 2 1,-1-1 0,1 1-1,1 0 1,-5 16 0,9-24-153,0 0 0,1-1 0,-1 1-1,1 0 1,0 0 0,0 0 0,0 0 0,1-1 0,-1 1 0,1 0-1,0 0 1,0-1 0,0 1 0,1 0 0,-1-1 0,1 1-1,0-1 1,3 4 0,0 0-203,0 1 0,1-2 0,0 1 0,0 0 0,1-1 0,9 7 0,-5-6-297,0-1 0,0 0 0,1 0 0,0-1 0,0 0 0,1-1 0,-1-1 0,1 0 0,0-1 0,14 1 0,-2-1-1696,0-2 0,1 0-1,-1-2 1,31-5-1,-18-3-5231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05.550"/>
    </inkml:context>
    <inkml:brush xml:id="br0">
      <inkml:brushProperty name="width" value="0.035" units="cm"/>
      <inkml:brushProperty name="height" value="0.035" units="cm"/>
    </inkml:brush>
  </inkml:definitions>
  <inkml:trace contextRef="#ctx0" brushRef="#br0">74 474 7545,'-51'-29'2251,"49"27"-1918,0 0 1,0 0 0,0 0-1,0-1 1,1 1 0,-1 0-1,1-1 1,0 1 0,0-1 0,0 1-1,0-1 1,0 0 0,0 1-1,1-1 1,-1 0 0,1 0-1,0 0 1,0-2 0,-1-6 898,1 9-1115,0 1 0,0-1 0,1 0 0,-1 1 0,0-1 1,1 0-1,0 1 0,-1-1 0,1 1 0,0-1 1,0 1-1,0-1 0,-1 1 0,2 0 0,-1-1 0,0 1 1,0 0-1,0 0 0,1 0 0,-1 0 0,0 0 1,1 0-1,-1 0 0,1 0 0,-1 1 0,4-2 1,6-5 397,-7 5-382,-1 0 1,1 0 0,0 1-1,0-1 1,0 1 0,0 0 0,0 0-1,0 0 1,0 0 0,0 1-1,0 0 1,1 0 0,-1 0-1,8 1 1,58 15 602,-69-16-714,14 4 115,0 1-1,-1 1 1,1 0-1,-1 0 1,-1 1-1,19 13 1,-25-15-130,-1 1-1,0-1 1,-1 1 0,1 0 0,-1 0 0,-1 1-1,1-1 1,-1 1 0,0 0 0,0 0-1,-1 1 1,0-1 0,-1 1 0,3 8 0,-3-7-8,0 0 1,0-1 0,-1 1 0,-1 0 0,1 0 0,-1 0-1,-2 14 1,0-17 57,1 0 0,-1 0 0,0-1 0,0 1-1,0-1 1,-1 0 0,0 1 0,0-1 0,-1 0 0,1-1-1,-1 1 1,-5 4 0,8-8-5,0 0-1,0 0 1,0 0-1,0 0 1,0 0 0,0-1-1,0 1 1,0 0-1,0-1 1,0 1 0,-1-1-1,1 1 1,0-1-1,0 0 1,-1 1 0,1-1-1,0 0 1,-1 0-1,1 0 1,0 0 0,-1 0-1,1 0 1,0-1-1,0 1 1,-1 0 0,1-1-1,0 1 1,0 0-1,-2-2 1,1 1 15,0-1 1,0 1-1,0-1 1,0 0-1,0 1 1,0-1-1,0 0 1,1 0-1,-1 0 1,1 0-1,0-1 1,0 1-1,-1 0 1,1-1-1,1 1 0,-2-3 1,-1-10 29,1 0-1,0 0 1,1-1 0,1 1-1,0 0 1,1-1 0,1 1-1,0 0 1,1 0 0,0 0-1,2 0 1,0 1 0,0 0-1,9-17 1,13-20-1497,1 1 0,50-65 0,-73 109 1147,48-66-4168,-15 26-1551,15-7-5948</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09.018"/>
    </inkml:context>
    <inkml:brush xml:id="br0">
      <inkml:brushProperty name="width" value="0.035" units="cm"/>
      <inkml:brushProperty name="height" value="0.035" units="cm"/>
    </inkml:brush>
  </inkml:definitions>
  <inkml:trace contextRef="#ctx0" brushRef="#br0">217 23 13641,'0'-23'12895,"-1"25"-11046,-2 3-1606,0 1 0,0-1 0,0 0 0,1 1 1,0 0-1,1 0 0,-1-1 0,1 1 0,0 0 1,0 0-1,1 0 0,0 0 0,0 0 0,0 0 0,2 7 1,-1 23 247,-12 89-491,3-39 0,-32 173 0,12-102 0,-14 94 34,-20 150-224,58-374-613,2 0 1,3 53-1,0-74 317,-1 1-1,1-1 0,0 0 1,1 1-1,0-1 0,0 0 1,0 0-1,0 0 0,1 0 1,0 0-1,0-1 0,1 1 1,0-1-1,0 0 0,0 0 1,0 0-1,10 7 0,-13-11 159,0 0 1,1 0-1,-1 0 0,0-1 0,1 1 0,-1 0 0,0-1 0,1 1 0,-1-1 1,1 0-1,-1 1 0,1-1 0,-1 0 0,1 0 0,-1 0 0,1 0 1,-1 0-1,1 0 0,-1-1 0,1 1 0,-1 0 0,1-1 0,-1 1 0,0-1 1,1 0-1,-1 1 0,0-1 0,3-2 0,34-15-8623</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09.251"/>
    </inkml:context>
    <inkml:brush xml:id="br0">
      <inkml:brushProperty name="width" value="0.035" units="cm"/>
      <inkml:brushProperty name="height" value="0.035" units="cm"/>
    </inkml:brush>
  </inkml:definitions>
  <inkml:trace contextRef="#ctx0" brushRef="#br0">80 52 9713,'-11'-10'1604,"-30"-22"3166,39 31-3620,0 0-1,-1 0 1,1 0-1,0 0 1,0 0-1,-1 0 1,1 0-1,0 1 0,-5-1 1,37 1-503,0 1 1,43 8-1,-62-7-617,0 1-1,0 0 1,0 1-1,-1-1 1,1 2 0,-1 0-1,0 0 1,0 1-1,12 9 1,-21-14-29,1 1 0,-1-1 0,1 1 0,-1-1-1,1 1 1,-1 0 0,0-1 0,0 1 0,0 0 0,0 0 0,0 0 0,0 0 0,-1 0-1,1 0 1,-1 0 0,1 0 0,-1 0 0,0 0 0,0 0 0,0 0 0,0 0-1,0 0 1,0 0 0,0 1 0,-1-1 0,1 0 0,-1 0 0,1 0 0,-1 0-1,0 0 1,0-1 0,0 1 0,0 0 0,0 0 0,0 0 0,-3 2 0,-4 6-37,-1-1 1,1 0 0,-1-1-1,-16 12 1,23-19 24,-70 57-1508,28-20-2645,42-36 2269,5-2-157,5-2 990,1 0 1,-1-1-1,-1 1 0,15-8 1,5-2-3201,7 0-3219</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09.487"/>
    </inkml:context>
    <inkml:brush xml:id="br0">
      <inkml:brushProperty name="width" value="0.035" units="cm"/>
      <inkml:brushProperty name="height" value="0.035" units="cm"/>
    </inkml:brush>
  </inkml:definitions>
  <inkml:trace contextRef="#ctx0" brushRef="#br0">236 35 9433,'-2'-3'2646,"-11"-20"-254,12 14 2915,-21 10-3268,16 0-1884,1 0-1,0 0 1,0 1 0,0-1 0,1 1 0,-1 0 0,0 1 0,1-1 0,-1 1 0,1 0-1,-7 6 1,1-1 44,0 1-1,1 1 0,-13 16 1,9-4-300,1 1 0,1 0 0,1 0 0,0 1 0,2 0 0,-6 31 0,13-51 47,0 0-1,0 0 1,0 0 0,1-1-1,0 1 1,0 0 0,0 0-1,0 0 1,0 0-1,2 6 1,-1-9 32,-1 1 0,1 0 0,0 0 1,0-1-1,-1 1 0,1-1 0,1 1 0,-1-1 0,0 1 0,0-1 1,0 0-1,1 1 0,-1-1 0,0 0 0,1 0 0,3 2 0,-1-2 31,1 1-1,0-1 0,0 0 0,0 0 1,0-1-1,0 1 0,-1-1 1,1 0-1,0-1 0,0 1 0,0-1 1,0 0-1,0 0 0,0 0 1,5-3-1,2 0 16,19-7 496,53-10 1,-63 14-804,-7 3-1923,-1 4-7469,3 2 833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39.835"/>
    </inkml:context>
    <inkml:brush xml:id="br0">
      <inkml:brushProperty name="width" value="0.035" units="cm"/>
      <inkml:brushProperty name="height" value="0.035" units="cm"/>
    </inkml:brush>
  </inkml:definitions>
  <inkml:trace contextRef="#ctx0" brushRef="#br0">509 318 11657,'0'-3'201,"1"1"1,-1-1-1,1 1 0,-1 0 1,0-1-1,0 1 0,-1-1 1,1 1-1,0-1 0,-1 1 1,1 0-1,-1-1 0,0 1 1,0 0-1,0-1 0,-1-2 1,-2 1 360,0-1 1,-1 1 0,1 0 0,-1 0 0,-8-6-1,9 7-409,0 0 27,-2-1 0,1 0 0,0 1 0,-1 0 0,0 1 0,1-1 0,-1 1 0,0 0 0,0 0 0,0 1 0,-1 0 0,1 0 0,0 0 0,0 1 0,-1 0 0,1 0 0,0 0 0,0 1 0,-12 3 0,1 0-77,1 1 1,-1 0-1,1 1 1,1 1-1,-1 0 1,1 2-1,0-1 1,1 2-1,0 0 1,-16 15 0,10-6-192,1 1 0,1 1 1,0 1-1,2 0 1,-22 40-1,35-56 19,0 0 1,0 1-1,1-1 0,-1 1 0,2 0 0,-3 13 1,3-18 61,1-1 1,0 0 0,0 0-1,-1 1 1,1-1 0,0 0-1,0 0 1,0 1 0,1-1-1,-1 0 1,0 1 0,0-1-1,1 0 1,-1 0 0,0 0-1,1 1 1,0-1 0,-1 0 0,1 0-1,-1 0 1,1 0 0,0 0-1,0 0 1,0 0 0,0 0-1,0 0 1,0-1 0,0 1-1,0 0 1,0 0 0,0-1-1,0 1 1,0-1 0,0 1-1,1-1 1,-1 1 0,0-1-1,2 0 1,18 1 18,0-1 0,36-6 1,-44 4 16,1 0 0,-1 0 0,0 2 0,1 0 0,-1 0 0,0 1 0,0 1 0,1 0 0,21 7 0,15 12 55,-36-14-65,0-1 1,0 0-1,1-1 1,0-1 0,-1 0-1,1-1 1,1 0-1,-1-1 1,0-1 0,23-1-1,-15-3 42,0-1-1,-1-1 0,0-2 1,0 0-1,0-1 1,-1-1-1,21-12 1,-5 0 331,-2-2 0,0-1 0,32-30 0,-46 35 12,-1-1 0,-1-1 0,24-35 0,41-76 966,9-13 232,-89 140-1552,0 0-1,0 1 1,0-1-1,1 1 1,-1 0-1,1 0 1,0 0-1,0 1 1,1 0-1,-1 0 1,1 0-1,-1 0 1,8-1-1,-9 3-32,-1 0-1,1 1 1,0-1-1,0 1 1,0 0-1,-1 0 1,1 0-1,0 0 1,0 1-1,0 0 1,-1 0-1,1 0 1,0 0-1,-1 0 1,1 1-1,-1-1 1,0 1-1,1 0 1,-1 0-1,0 1 1,0-1-1,4 5 1,0 0-3,-1 1 0,0 0 0,0 0 0,-1 0 0,0 1 0,0 0 1,-1 0-1,0 0 0,-1 1 0,0-1 0,0 1 0,-1 0 0,-1 0 0,1 0 0,-1 18 0,-1-8-16,-1 0-1,-1 0 0,0-1 1,-2 1-1,0-1 0,-2 1 1,-7 18-1,1-8-323,-1-1 0,-2 0 1,-1-2-1,-1 1 0,-1-2 0,-41 44 1,42-52-794,-1-2 1,0 0-1,-37 23 1,36-28-929,-1 0 1,0-2-1,-1 0 0,-30 8 1,-6-2-8620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10.017"/>
    </inkml:context>
    <inkml:brush xml:id="br0">
      <inkml:brushProperty name="width" value="0.035" units="cm"/>
      <inkml:brushProperty name="height" value="0.035" units="cm"/>
    </inkml:brush>
  </inkml:definitions>
  <inkml:trace contextRef="#ctx0" brushRef="#br0">4 324 15553,'0'0'97,"0"0"-1,0 0 1,0 0-1,0 0 1,0 0-1,0 0 1,-1 0-1,1 0 1,0 0-1,0 0 1,0 0-1,0 0 1,0 0-1,0 0 1,-1 0-1,1 1 1,0-1-1,0 0 1,0 0-1,0 0 1,0 0-1,0 0 1,0 0-1,0 0 1,-1 0-1,1 0 0,0 0 1,0 0-1,0 1 1,0-1-1,0 0 1,0 0-1,0 0 1,0 0-1,0 0 1,0 0-1,0 0 1,0 1-1,0-1 1,0 0-1,0 0 1,0 0-1,0 0 1,0 0-1,0 0 1,0 1-1,0-1 1,0 0-1,0 0 1,0 0-1,0 0 1,0 0-1,0 0 1,0 0-1,0 1 0,0-1 1,0 0-1,0 0 1,1 0-1,-1 0 1,0 0-1,0 0 1,0 0-1,0 0 1,15 5 6576,3 0-6174,1 1-1,-1 0 1,-1 2 0,1 0 0,-1 0-1,28 21 1,-38-25-551,-1 1 0,-1 0-1,1 0 1,-1 1-1,1 0 1,-2 0 0,1 0-1,-1 0 1,0 1 0,0 0-1,0 0 1,-1 0 0,0 0-1,-1 0 1,0 1 0,0-1-1,0 1 1,-1-1 0,1 16-1,-3-14-36,0 0 0,-1 0 0,0-1-1,0 1 1,-1-1 0,0 1 0,0-1-1,-1 0 1,-9 14 0,12-19 14,-1-5 51,-4-5 67,5 6-36,0 1 0,0-1 0,0 0 0,0 0-1,1 0 1,-1 0 0,0 0 0,1 0 0,-1 0 0,1 0 0,-1 0 0,1 0 0,-1-1 0,1 1 0,0 0 0,-1 0 0,1 0-1,0-1 1,0 1 0,0 0 0,0 0 0,0 0 0,0-1 0,1 1 0,-1 0 0,0 0 0,0 0 0,1 0 0,-1-1 0,1 1-1,0-2 1,10-24-147,1 0-1,2 1 0,0 0 0,2 1 1,0 0-1,24-25 0,-2 7-1254,2 2 0,57-45 0,-63 59 92,0 2 0,2 1 0,1 2 1,1 1-1,1 2 0,0 2 0,1 1 0,1 3 0,1 1 0,60-10 1,-77 18 1995,-19 2 210,0 1 0,0 0 0,1 0 0,-1 0 0,1 1 0,-1 0 1,11 1-1,-43 17 2662,2-1-2029,-1-1-639,0 2-1,-40 39 0,29-17-1038,2 2-1,2 1 1,-28 52-1,55-83 183,16-13 388,-4-1-324,4-2 236,-1 0-1,1-1 1,-1 0 0,0-1 0,0 0-1,11-10 1,28-15 1547,5 3 68,-51 28-1979,0 0 0,0 0 0,-1 1 1,1-1-1,0 0 0,0 1 0,0 0 1,-1-1-1,1 1 0,0 0 0,-1 1 0,1-1 1,3 3-1,-3-2-256,-1-1-1,-1 1 1,1 0-1,0 0 1,0 0-1,-1 0 1,1 1-1,-1-1 1,0 0-1,1 1 1,-1-1 0,0 1-1,-1-1 1,1 1-1,0-1 1,0 5-1,1 46-6652,-2-21-1561,2-15-638</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10.609"/>
    </inkml:context>
    <inkml:brush xml:id="br0">
      <inkml:brushProperty name="width" value="0.035" units="cm"/>
      <inkml:brushProperty name="height" value="0.035" units="cm"/>
    </inkml:brush>
  </inkml:definitions>
  <inkml:trace contextRef="#ctx0" brushRef="#br0">115 3 7657,'-41'-3'11589,"9"9"-6317,-9-3 2721,64 18-7743,-18-17-244,5 6-6,-1 1 1,0-1-1,-1 1 1,0 1-1,-1-1 0,-1 1 1,10 22-1,-9-15-3,0 0 0,-1 1 0,-1-1 0,3 29 0,-7-32-155,-1-1 0,-1 1 0,-4 21 0,0 20-321,6-59 480,0-1 0,1 0 1,-1 0-1,1 1 0,0-1 0,0 1 1,0-1-1,4-2 0,9-13 48,-14 16-49,25-42 33,2 2-1,1 0 1,42-43-1,-70 84-24,5-6-27,0 1 1,0 0-1,1 0 0,0 1 0,0-1 1,0 1-1,0 1 0,1-1 1,11-4-1,-18 10 10,0-1 1,0 0-1,0 1 0,0-1 1,-1 0-1,1 1 1,0-1-1,0 1 0,-1 0 1,1-1-1,0 1 0,0 0 1,-1-1-1,1 1 1,-1 0-1,1-1 0,-1 1 1,2 2-1,-2-2-14,3 2-39,0 1 0,-1 0-1,0 0 1,1 0 0,-2 0-1,1 0 1,0 1 0,-1-1-1,0 1 1,1 7 0,2 42-356,-4-53 414,0 0 0,0 0 1,1 0-1,-1 0 0,0 0 0,1 0 0,-1-1 0,0 1 0,1 0 0,-1 0 0,1 0 0,0 0 0,-1-1 0,1 1 0,0 0 0,-1-1 0,1 1 0,0 0 0,0-1 0,-1 1 0,1-1 0,0 1 0,0-1 0,0 1 0,0-1 0,0 0 0,0 1 0,0-1 0,0 0 0,0 0 0,0 0 0,0 0 0,0 0 1,0 0-1,0 0 0,0 0 0,0 0 0,0 0 0,-1-1 0,1 1 0,2-1 0,18-11 189,0-2 1,-1 0-1,32-29 1,-35 27 71,1 1 0,1 0 0,0 2 0,28-15 0,-22 16-2,-11 5-191,0 0 1,0 1-1,1 0 0,17-3 1,-28 8-78,1 0 1,0 1-1,-1 0 1,1 0 0,0 0-1,-1 0 1,1 1-1,0-1 1,-1 1-1,1 0 1,-1 1-1,1-1 1,-1 1 0,0 0-1,1 0 1,-1 0-1,0 1 1,4 2-1,3 5-932,0 0 1,-1 1-1,10 12 0,14 16-4530,-29-35 3924,-1 0 0,0 0-1,1 0 1,0-1 0,0 0 0,6 3 0,4 2-7919</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11.030"/>
    </inkml:context>
    <inkml:brush xml:id="br0">
      <inkml:brushProperty name="width" value="0.035" units="cm"/>
      <inkml:brushProperty name="height" value="0.035" units="cm"/>
    </inkml:brush>
  </inkml:definitions>
  <inkml:trace contextRef="#ctx0" brushRef="#br0">8 969 11569,'5'2'4482,"7"-7"-1875,23-15-678,-13 7-1117,27-12 587,-24 13-674,-1-1-1,27-20 1,-47 30-589,-1 0 0,1 0 0,0-1 0,-1 0 0,0 0 0,0 0-1,0 0 1,0 0 0,-1 0 0,0-1 0,1 0 0,-2 1 0,1-1 0,0 0-1,-1 0 1,0 0 0,0 0 0,-1 0 0,1-8 0,-1 11-103,0 0 1,0 1-1,0-1 0,0 0 1,0 1-1,-1-1 1,1 0-1,0 1 1,-1-1-1,0 0 0,1 1 1,-1-1-1,0 1 1,0-1-1,1 1 0,-1-1 1,0 1-1,0 0 1,-1 0-1,1-1 0,0 1 1,-2-1-1,1 1-2,-1 0 0,1 0 0,0 0 0,0 0 0,-1 1 0,1-1 0,0 1-1,-1 0 1,1 0 0,-1 0 0,1 0 0,-1 0 0,-3 1 0,-3 1 15,0 0-1,1 1 1,-1 0 0,1 0-1,0 1 1,0 0 0,-9 6 0,4 0-26,0 1 1,1 0 0,0 1 0,1 0-1,0 0 1,1 2 0,1-1-1,0 1 1,1 0 0,0 1 0,1 0-1,1 0 1,0 1 0,-4 22-1,9-34-79,0-1-1,1 1 0,-1 0 0,1-1 1,0 1-1,0 0 0,1-1 0,-1 1 1,1 0-1,-1-1 0,1 1 1,1-1-1,-1 1 0,0-1 0,1 1 1,-1-1-1,1 0 0,0 0 0,3 4 1,0-2-119,-1 0 0,1-1 0,-1 1 1,1-1-1,0 0 0,1 0 0,-1-1 1,1 0-1,7 4 0,-3-4-43,1 0 0,-1-1-1,0 0 1,1-1 0,-1 0 0,1 0-1,-1-1 1,1-1 0,-1 1 0,1-2-1,-1 0 1,1 0 0,12-4 0,9-5-359,0-1 0,54-29 0,-58 25 508,-1-2-1,-1-1 1,0-1 0,-2-1 0,0-1 0,-2-1-1,0-1 1,-1-1 0,-2-1 0,-1 0-1,23-44 1,-4-6 683,-3-2 0,-4 0 0,24-97 0,-18-9 2403,-20 87-881,-10 74-741,-3 32-476,-4 39-88,-29 161 273,1-18-3189,17-102-158,-3 25-2637,14-98 1771,1 1-1,3 22 1,3-6-8069</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11.311"/>
    </inkml:context>
    <inkml:brush xml:id="br0">
      <inkml:brushProperty name="width" value="0.035" units="cm"/>
      <inkml:brushProperty name="height" value="0.035" units="cm"/>
    </inkml:brush>
  </inkml:definitions>
  <inkml:trace contextRef="#ctx0" brushRef="#br0">0 181 10121,'2'-1'335,"0"0"1,0 0-1,0 0 0,-1 0 1,1 1-1,0-1 1,0 1-1,0-1 0,0 1 1,0 0-1,0 0 1,0 0-1,1 0 0,-1 0 1,0 0-1,0 1 1,0-1-1,0 1 0,-1-1 1,1 1-1,2 1 0,25 3 1328,17-6-976,0-2 0,-1-2 1,1-2-1,-1-2 0,-1-1 1,68-27-1,-102 32-551,0 0 0,0 0 0,-1-1 0,0-1 0,10-9 0,-7 6 161,-11 10-262,0-1 0,0 1 0,0-1 0,0 0 0,-1 0 0,1 1-1,0-1 1,0 0 0,-1 0 0,1 0 0,0 0 0,-1 0 0,1 0 0,-1 0-1,1 0 1,-1 0 0,1 0 0,-1 0 0,0 0 0,0 0 0,1 0 0,-1-1-1,0 1 1,0 0 0,0 0 0,0 0 0,0 0 0,-1 0 0,1-1 0,0 1-1,0 0 1,-1 0 0,1 0 0,-1 0 0,1 0 0,-1 0 0,1 0 0,-1 0-1,0 0 1,-1-1 0,0 0 27,0 0 1,0 1-1,0-1 0,0 1 0,0 0 0,0-1 1,-1 1-1,1 0 0,0 1 0,-1-1 0,1 0 0,-1 1 1,1-1-1,-1 1 0,1-1 0,-1 1 0,1 0 1,-4 1-1,-3 0 4,1 1 1,-1 1-1,1-1 1,0 1-1,0 1 1,0 0-1,0 0 1,1 0-1,0 1 1,0 0-1,0 0 1,0 1-1,1 0 1,0 0-1,0 1 1,0-1-1,1 1 1,0 1-1,1-1 1,-1 0-1,-5 17 1,4-10-150,1 0 1,0 1 0,1-1 0,1 1 0,0 0 0,1 0 0,1 0 0,0 0 0,1 0-1,1 1 1,4 25 0,-3-29-354,1-1 1,0 0-1,0 0 0,1 0 0,1 0 0,0 0 0,12 18 0,-13-24-130,0 0 0,1-1 0,-1 1 0,1-1-1,0 0 1,8 5 0,-7-5-520,1 0-1,0-1 0,-1 0 1,1-1-1,1 1 1,7 1-1,37 3-9048</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11.594"/>
    </inkml:context>
    <inkml:brush xml:id="br0">
      <inkml:brushProperty name="width" value="0.035" units="cm"/>
      <inkml:brushProperty name="height" value="0.035" units="cm"/>
    </inkml:brush>
  </inkml:definitions>
  <inkml:trace contextRef="#ctx0" brushRef="#br0">0 464 11545,'0'0'10660,"1"3"-9203,4 16-685,1 0 1,1-1 0,1 1 0,19 31-1,-13-24-353,16 41 0,-12-14-508,-3 1 1,-1 0 0,-3 1 0,4 63-1,-15-102-121,0 0 0,0 0 0,-2 0-1,0 0 1,-7 24 0,8-32 98,0-5 264,4-35 195,1 0 0,1 1 1,2 0-1,1 0 0,16-39 0,-14 37-155,19-48-71,2 0 0,4 3 0,84-138 1,-82 162-1177,80-92 0,-78 106-848,1 1 0,71-51 0,-100 82 570,0 0 1,1 1-1,0 1 0,0-1 0,1 2 0,16-5 0,27-3-7994</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12.435"/>
    </inkml:context>
    <inkml:brush xml:id="br0">
      <inkml:brushProperty name="width" value="0.035" units="cm"/>
      <inkml:brushProperty name="height" value="0.035" units="cm"/>
    </inkml:brush>
  </inkml:definitions>
  <inkml:trace contextRef="#ctx0" brushRef="#br0">1 766 12853,'2'-4'473,"0"-1"0,0 1 0,0 0 0,1-1 0,0 1 0,0 0 0,0 0 0,0 1 0,1-1 0,-1 1 0,1 0 0,0-1 0,7-3 0,4-1 307,0 1 1,29-10-1,-5 3 411,534-182 3244,-343 123-3867,867-309 743,-1091 379-1547,0 2 0,0-1-1,0 0 1,1 1 0,-1 0-1,0 1 1,11 0 0,-13 0 83,-38 31-6672,12-11-2075,9-11 331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12.682"/>
    </inkml:context>
    <inkml:brush xml:id="br0">
      <inkml:brushProperty name="width" value="0.035" units="cm"/>
      <inkml:brushProperty name="height" value="0.035" units="cm"/>
    </inkml:brush>
  </inkml:definitions>
  <inkml:trace contextRef="#ctx0" brushRef="#br0">135 12 12857,'-4'-2'780,"1"1"0,-1-1 0,0 1-1,0-1 1,1 1 0,-1 0 0,0 1 0,0-1-1,0 1 1,0-1 0,-7 2 0,10-1-799,-2 0 1865,2 4 170,-16 56 1338,-16 115 1,26-110-3589,-12 175-3120,18-208 2692,2 0-1,2-1 0,0 1 1,3-1-1,12 46 1,-13-63-1471,1 1 1,0-1-1,1-1 1,12 18-1,7 3-9424</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13.430"/>
    </inkml:context>
    <inkml:brush xml:id="br0">
      <inkml:brushProperty name="width" value="0.035" units="cm"/>
      <inkml:brushProperty name="height" value="0.035" units="cm"/>
    </inkml:brush>
  </inkml:definitions>
  <inkml:trace contextRef="#ctx0" brushRef="#br0">37 350 10633,'-9'25'12574,"6"-23"-12293,1 1 0,0-1 0,0 0 0,0 1 0,0-1 0,0 1 0,1-1 0,-1 1 0,-1 4 0,1-2-167,1 0-1,0 0 1,0 0 0,0 0-1,1 0 1,0 0 0,0 0-1,0 0 1,1 0 0,-1 0-1,1 0 1,0 0 0,1 0-1,-1 0 1,5 8 0,-4-8-107,1 0-1,-1 1 1,1-1 0,1-1 0,-1 1 0,1 0 0,0-1 0,0 0 0,0 1 0,0-2-1,1 1 1,9 6 0,-2-5-86,-1-1-1,1 0 1,0 0-1,1-2 1,-1 1-1,1-1 1,-1-1-1,1 0 1,-1-1-1,1-1 1,-1 0-1,19-3 1,-7-1 13,0-1 1,0-1 0,0-1 0,-1-1 0,27-15-1,-40 18 258,0 0-1,0-1 1,-1 0-1,0 0 1,0-1-1,-1 0 1,0 0-1,0-1 1,-1 0-1,0-1 0,-1 1 1,9-17-1,-3 11 440,-11 14-600,0 1 0,0-1 0,-1 0 0,1 1 0,0-1 0,0 0 0,-1 0 0,1 0 0,-1 1 0,1-1 0,-1 0 0,1 0 0,-1 0 0,1 0 0,-1 0 0,0 0 0,1-1 0,22 33 276,-18-23-295,0-1 0,1 1-1,0-1 1,0 0 0,1-1-1,0 1 1,0-1 0,0-1-1,1 1 1,0-1 0,0-1-1,0 1 1,1-1 0,-1-1-1,1 0 1,0 0 0,0 0-1,0-1 1,0-1 0,1 0-1,-1 0 1,0 0 0,15-2-1,0-2-7,-1-1 0,0-1 0,-1-1-1,1-1 1,-1-1 0,33-17 0,-21 7-2,-1-2 0,-1-2 0,38-33-1,26-25 11,-91 77-10,-1 0 0,0 1 0,1 0-1,0-1 1,-1 2 0,1-1 0,0 1 0,0-1 0,0 1 0,0 0 0,0 1 0,0-1 0,0 1 0,7 1-1,107 16-2,-111-16 22,0-1 1,0-1-1,1 1 0,-1-2 0,0 1 0,0-1 1,0 0-1,-1-1 0,1 1 0,7-5 0,11-7 252,36-25-1,-45 27-116,0 1-1,0 0 0,1 2 0,26-11 0,-38 18-134,1 1 0,-1-1 0,1 1 0,-1 0 0,1 1-1,-1-1 1,1 1 0,-1 1 0,1-1 0,-1 1-1,1 0 1,-1 0 0,0 1 0,1 0 0,-1 0-1,0 1 1,10 5 0,-6-1-21,0 0 0,0 0 0,-1 1 0,14 15 0,-16-15 0,1 0 0,0 0 0,1-1 0,0 0 0,16 9 0,-23-15 0,-1 0 0,1 0 0,-1 0 0,1 0 0,-1 0 0,1-1 0,0 1 0,-1-1 0,1 1 0,0-1 0,0 0 0,-1 1 0,1-1 0,0 0 0,0 0 0,-1 0 0,1 0 0,0-1 0,0 1 0,0 0 0,-1-1 0,1 0 0,0 1 0,-1-1 0,1 0 0,-1 0 0,3-1 0,0 0 0,5-5 0,0 0 0,-1 0 0,1-1 0,-1 0 0,-1 0 0,1-1 0,-1 0 0,-1 0 0,0-1 0,5-10 0,-2 4 0,1 1 0,15-18 0,6-8 0,-21 29 0,-10 11 0,0 1 0,0 0 0,0-1 0,1 1 0,-1 0 0,0-1 0,1 1 0,-1 0 0,0-1 0,1 1 0,-1 0 0,0-1 0,1 1 0,-1 0 0,0 0 0,1 0 0,-1-1 0,1 1 0,-1 0 0,1 0 0,-1 0 0,0 0 0,1 0 0,-1 0 0,1 0 0,-1 0 0,1 0 0,-1 0 0,1 0 0,-1 0 0,0 0 0,1 0 0,-1 0 0,1 0 0,-1 1 0,0-1 0,1 0 0,-1 0 0,1 0 0,-1 1 0,0-1 0,1 0 0,-1 1 0,0-1 0,1 0 0,-1 1 0,0-1 0,0 0 0,1 1 0,-1-1 0,0 0 0,0 1 0,1-1 0,-1 1 0,0-1 0,0 1 0,0-1 0,0 0 0,0 1 0,0-1 0,0 1 0,0 0 0,9 14-486,-5-7-402,0-1 0,0 0-1,0 0 1,1-1 0,0 0-1,0 0 1,1 0 0,0 0-1,0-1 1,9 7-1,-8-10-4360,3-4 2812,-5 1 190,17 0-7345</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13.555"/>
    </inkml:context>
    <inkml:brush xml:id="br0">
      <inkml:brushProperty name="width" value="0.035" units="cm"/>
      <inkml:brushProperty name="height" value="0.035" units="cm"/>
    </inkml:brush>
  </inkml:definitions>
  <inkml:trace contextRef="#ctx0" brushRef="#br0">1 120 10009,'15'-65'2020,"-8"50"-324,-1-2 744,1 6-1615,2-1-305,7 15-1612,3 3-569,-3 5-2595,0 1-3261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14.211"/>
    </inkml:context>
    <inkml:brush xml:id="br0">
      <inkml:brushProperty name="width" value="0.035" units="cm"/>
      <inkml:brushProperty name="height" value="0.035" units="cm"/>
    </inkml:brush>
  </inkml:definitions>
  <inkml:trace contextRef="#ctx0" brushRef="#br0">0 402 11229,'0'0'66,"1"1"1,-1-1-1,0 0 0,0 0 1,0 1-1,1-1 0,-1 0 1,0 0-1,0 0 0,1 1 1,-1-1-1,0 0 0,0 0 1,1 0-1,-1 0 0,0 0 1,0 1-1,1-1 0,-1 0 1,0 0-1,1 0 0,-1 0 1,0 0-1,1 0 0,-1 0 1,0 0-1,1 0 0,-1 0 1,0 0-1,1 0 0,-1-1 1,0 1-1,0 0 0,1 0 1,-1 0-1,0 0 0,1 0 1,-1-1-1,0 1 0,0 0 1,1 0-1,-1 0 0,0-1 1,1 1-1,-1-16 2404,0 5 7129,2 0-8481,-2 10-1058,0-1 0,0 1 1,0 0-1,0 0 0,0 0 0,0 0 0,0 0 0,0 0 0,1-1 0,-1 1 0,0 0 0,1 0 1,-1 0-1,1 0 0,-1 0 0,1 0 0,-1 0 0,1 0 0,0 0 0,1-1 0,32-9 401,42-19-1,20-7-229,-94 36-236,1 0 0,0 1 0,0-1 0,-1 1 0,1 0-1,0 0 1,0 0 0,0 0 0,-1 0 0,1 0 0,0 1-1,0 0 1,-1-1 0,1 1 0,0 0 0,-1 0 0,1 0-1,-1 1 1,1-1 0,3 3 0,1 2-126,-1 1 1,1-1-1,-1 1 0,9 14 1,7 6-470,-19-23 492,5 5-253,1 0-1,0 0 1,0-1 0,20 13-1,-25-19 300,1 0 0,0 0 0,0 0 0,0-1 0,0 1 0,0-1 0,0 0 0,0-1 0,0 1 1,0-1-1,0 0 0,0-1 0,1 1 0,7-3 0,-1 0 26,1 0-1,-1-1 1,0-1 0,-1 0 0,1-1 0,-1 0 0,0-1 0,0 0-1,-1-1 1,0 0 0,0 0 0,-1-1 0,15-18 0,-7 5 172,-1 0 0,-1-1 0,-1 0 0,-2-1 0,15-37 0,-23 50-63,0-1 0,0 0 0,2-21 0,-6 30-68,1 0 0,-1 0 0,0 0 0,0 0 0,0 0-1,0 0 1,0 0 0,-1 0 0,1 0 0,-1 0 0,0 0 0,0 0 0,0 0 0,0 0 0,0 0 0,-1 0 0,1 1 0,-4-5 0,3 6-5,1 0 0,-1 0 0,0 0 1,0 0-1,0 1 0,0-1 0,1 1 1,-1-1-1,0 1 0,0 0 0,0-1 1,0 1-1,0 0 0,0 1 0,0-1 1,0 0-1,0 0 0,0 1 0,0-1 0,0 1 1,1 0-1,-1-1 0,0 1 0,0 0 1,1 0-1,-1 0 0,-1 2 0,-8 4-94,0 0-1,-16 16 1,22-19 62,0 1 1,1 0-1,-1 0 0,1 0 1,0 0-1,1 0 0,-1 1 0,1-1 1,0 1-1,-4 11 0,22-7 298,-3-4 3083,-8-1-3295,-1-1 0,0 0 0,1 1 1,-2 0-1,1-1 0,-1 1 0,1 0 1,-1 0-1,-1 1 0,1-1 0,-1 0 1,0 0-1,0 1 0,0 6 0,1 16 41,-3 44-1,1-48-16,19 303 146,-8-218-437,-4 122 0,-9-179 111,-3 0 0,-2-1 0,-18 67 0,18-93 77,0-2-1,-2 1 1,-1-1 0,-1 0-1,0-1 1,-2 0-1,-1-1 1,-31 37 0,35-48 76,-1 0 1,0 0 0,0-2 0,-1 1-1,-1-1 1,-23 11 0,33-18-13,0 0 0,0 1 0,0-1-1,-1-1 1,1 1 0,0 0 0,-1-1 0,1 0 0,-1 0 0,1 0 0,0 0 0,-1 0 0,-4-2 0,6 2-30,0 0 0,1-1 0,-1 0 1,1 1-1,-1-1 0,0 0 0,1 0 0,0 0 1,-1 0-1,1 0 0,0 0 0,-1-1 0,1 1 0,0 0 1,0-1-1,0 1 0,0-1 0,0 1 0,0-1 1,1 1-1,-1-1 0,0 1 0,1-1 0,-1 0 1,1-1-1,-1-6-29,0 0-1,1 1 1,0-1 0,0 0 0,1 1-1,1-1 1,-1 1 0,1-1 0,1 1-1,-1-1 1,6-9 0,6-11-616,31-48-1,-38 66 451,331-459-12097,-265 379 7542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40.490"/>
    </inkml:context>
    <inkml:brush xml:id="br0">
      <inkml:brushProperty name="width" value="0.035" units="cm"/>
      <inkml:brushProperty name="height" value="0.035" units="cm"/>
    </inkml:brush>
  </inkml:definitions>
  <inkml:trace contextRef="#ctx0" brushRef="#br0">191 429 9281,'-1'-18'396,"-1"-1"398,1 0 0,1-1 1,4-35-1,0 29 1188,1-1 1,16-51-1,-17 69-1726,0-1-1,1 1 1,0-1 0,1 1-1,0 1 1,0-1 0,1 1-1,0 0 1,1 1 0,14-12-1,-12 11-107,0 1 0,0 1 0,1 0-1,0 0 1,1 1 0,-1 1 0,1 0-1,0 0 1,0 1 0,0 1 0,0 0-1,1 0 1,20 1 0,-25 1-113,-1 1 0,1 0 0,-1 0 0,0 0 0,0 1 0,0 0 0,0 1 0,0-1-1,0 2 1,0-1 0,-1 0 0,1 1 0,-1 1 0,0-1 0,-1 1 0,1 0 0,-1 0 0,0 0 0,0 1 0,0 0 0,-1 0 0,0 0 0,0 0 0,4 10 0,-5-6-32,1 1 0,-2 0 0,1 0-1,-1 0 1,-1 0 0,0 0 0,-1 0 0,0 0 0,0 0 0,-2 0 0,1 0 0,-1 0 0,-1 0 0,0 0 0,-7 17 0,-6 10-116,-1-2-1,-43 68 0,-21 11-220,-160 175 0,115-146 155,122-140 175,-12 14-26,1 1 0,1 0 0,-23 40 0,37-58 29,-1 0 0,1-1 0,-1 1-1,1 0 1,0 0 0,-1 0 0,1 0 0,0 0 0,-1 0 0,1 0 0,0 0 0,0 0 0,0 0-1,0 0 1,0 0 0,0 0 0,0 0 0,0 0 0,1 0 0,-1 0 0,0-1 0,0 1 0,1 0 0,-1 0-1,1 0 1,-1 0 0,1 0 0,-1 0 0,1-1 0,-1 1 0,1 0 0,0 0 0,-1-1 0,1 1-1,0-1 1,0 1 0,0 0 0,-1-1 0,1 1 0,0-1 0,0 0 0,0 1 0,0-1 0,0 0-1,0 0 1,0 1 0,0-1 0,1 0 0,6 1 0,-1 0 0,0-1-1,0 0 1,0 0 0,12-2-1,36-8-181,-1-2-1,55-21 0,108-49-2492,-209 79 2516,121-55-3101,-46 15-2528,-25 11-2019</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14.335"/>
    </inkml:context>
    <inkml:brush xml:id="br0">
      <inkml:brushProperty name="width" value="0.035" units="cm"/>
      <inkml:brushProperty name="height" value="0.035" units="cm"/>
    </inkml:brush>
  </inkml:definitions>
  <inkml:trace contextRef="#ctx0" brushRef="#br0">38 52 10581,'0'0'73,"1"0"-1,-1 0 1,0 0 0,1-1 0,-1 1-1,1 0 1,-1 0 0,0 0-1,1-1 1,-1 1 0,1 0 0,-1-1-1,0 1 1,0 0 0,1-1 0,-1 1-1,0 0 1,1-1 0,-1 1-1,0 0 1,0-1 0,0 1 0,1-1-1,-1 1 1,0-1 0,0 1 0,0-1-1,0 1 1,0 0 0,0-1-1,0 1 1,0-2 0,-17 6 4010,7-2 874,7-4-2391,1 0-2159,1 1-1,-1-1 1,1 1-1,-1-1 1,1 1-1,0-1 1,-1 0 0,1 0-1,-1-3 1,11-14-1149,-7 15-4015</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17.077"/>
    </inkml:context>
    <inkml:brush xml:id="br0">
      <inkml:brushProperty name="width" value="0.035" units="cm"/>
      <inkml:brushProperty name="height" value="0.035" units="cm"/>
    </inkml:brush>
  </inkml:definitions>
  <inkml:trace contextRef="#ctx0" brushRef="#br0">62 82 10561,'-26'-48'14033,"24"49"-13791,-1 0 0,0 0-1,1 0 1,-1 0 0,0 0-1,0 0 1,0-1 0,0 0-1,-3 1 1,5-1-69,1 1-114,-1 0 0,1-1-1,-1 1 1,1 0-1,0 0 1,-1 0 0,1 0-1,0 0 1,0 0-1,-1 0 1,1 0 0,0 0-1,0 0 1,0 0-1,0 0 1,0 0 0,1 0-1,-1 2 1,0-3 41,0 13 79,1-1 0,0 1 1,0-1-1,2 0 0,-1 1 0,1-1 0,1 0 1,0-1-1,12 23 0,-11-25-150,1-1 0,0 0 0,0 0 0,1 0 0,0-1 0,0 0 0,1 0 0,0-1 0,0 0 0,0 0 0,1-1 0,15 7 0,-9-6-59,0-1 0,1 0 0,-1-1 0,1-1 0,0 0 0,0-1 0,0-1 0,0 0-1,0-1 1,0-1 0,20-4 0,-16 2 3,-1-2 0,0 0 0,0-1 0,-1-1 0,0 0 0,0-2 0,-1 0 0,30-20 0,-38 21 82,0 0-1,0-1 0,11-14 1,14-14 331,-33 37-372,-1-1 0,1 1 0,-1-1-1,1 1 1,0-1 0,-1 1 0,1 0 0,0-1 0,0 1 0,-1 0 0,1 0 0,0-1 0,0 1 0,0 0-1,-1 0 1,1 0 0,0 0 0,0 0 0,0 0 0,-1 0 0,1 0 0,0 0 0,0 1 0,-1-1-1,1 0 1,0 0 0,0 1 0,2 1 15,-1-1 0,1 1 0,-1 0 0,0-1 0,0 1 0,0 0 0,0 1-1,2 2 1,6 9 52,-1 0-1,8 18 0,-9-16-51,8 12-25,-2 1-1,-1 0 1,-1 1-1,-2 0 1,-1 1 0,-1 1-1,-2-1 1,-1 1-1,1 34 1,-5-20-438,-2 0 0,-2 1-1,-2-1 1,-1 0 0,-22 71 0,17-83-30,-1-1 1,-2 0-1,-1-1 0,-2 0 0,-1-2 0,-1 0 0,-46 54 0,57-75 294,-12 8-65,5-6 152,15-11 85,0 0 0,0 0-1,0-1 1,0 1 0,0 0-1,0 0 1,0 0 0,0 0 0,0 0-1,0 0 1,0 0 0,0 0-1,0 0 1,0-1 0,0 1-1,0 0 1,0 0 0,0 0 0,0 0-1,0 0 1,0 0 0,0 0-1,0 0 1,0 0 0,0 0-1,-1-1 1,1 1 0,0 0 0,0 0-1,0 0 1,0 0 0,0 0-1,0 0 1,0 0 0,0 0-1,0 0 1,0 0 0,-1 0 0,1 0-1,0 0 1,0 0 0,9-30 23,2 0 0,0 1 0,2 1 1,26-42-1,-14 24-12,191-297 26,-183 297-21,1 2 0,2 1 0,2 2 0,2 2 0,1 1 0,2 3 0,1 1 0,2 2 0,99-51 0,-126 76 49,1 0 0,0 1 0,0 1 0,1 1 0,21-2 0,-33 9 123,-7-1-163,0-1-1,0 1 0,-1-1 1,1 1-1,-1 0 1,1 0-1,-1-1 0,0 1 1,1 0-1,-1 0 1,0 0-1,1 5 0,-1-2 4,0 0 0,-1 0 0,1 1 0,-1-1 0,0 0 0,-2 7 0,2-10-33,1 0 0,-1 0 0,0 0 0,0 0 0,1 0 0,-1 0 0,1 0 0,0-1 0,-1 1 0,1 0 0,0 0 0,0-1-1,0 1 1,0 0 0,1-1 0,-1 1 0,0-1 0,1 1 0,-1-1 0,3 2 0,-2-1-136,0-3-215,-1 0 318,1 0 0,-1 0 0,0 1 0,0-1 1,0 0-1,0 0 0,0 0 0,0 0 0,0 0 0,0 0 1,0 0-1,0 0 0,0-1 0,-1 1 0,1 0 1,-1-1-1,1 1 0,0-3 0,-1 2 14,0 0 0,-1 0 0,1 0 0,-1 0 0,0 0 0,0 0 0,1 0 0,-1 0 0,0 0 0,0 1 0,-1-1 0,1 0 0,0 1 0,-3-3 0,-1-1-16,-1-1 0,0 1 0,0 0 0,0 1 0,-1 0-1,-13-7 1,14 8 44,-1 0 0,1 0 0,1-1-1,-1 0 1,1 0 0,-1 0-1,1-1 1,0 0 0,-8-9 0,12 12-5,0 0 1,1 0 0,-1 0-1,0 0 1,1 0 0,-1 1-1,1-1 1,0 0 0,-1 0-1,1 0 1,0 0 0,0 0-1,0 0 1,1 0 0,-1 0-1,0 0 1,1 0 0,-1 0-1,1 0 1,0 0 0,0 0-1,0 0 1,0 1 0,0-1-1,0 0 1,0 1 0,2-3 0,4-4-3,-1 1 0,2 0 0,-1 0 0,9-5 0,8-4-24,0 1 1,1 2-1,0 0 1,33-11-1,-4 2-47,-51 20 65,1 1 1,-1-1-1,1 1 1,-1 0-1,1 1 0,-1-1 1,1 1-1,-1-1 1,1 1-1,0 0 1,-1 0-1,8 2 0,-10-2 7,-1 0 0,0 1 1,1 0 0,-1 0-1,0-1 1,1 1-1,-1 0 1,0-1 0,0 1-1,0 0 1,0 0-1,0-1 1,1 1-1,-1 0 1,-1 0 0,1 0-1,0-1 1,0 1-1,0 0 1,0 0 0,0-1-1,-1 2 1,1-1 1,-14 73 63,10-62-57,1-1 0,1 1 0,0 0 0,1 0-1,0 18 1,2-28-12,-1-1 0,0 1 1,1 0-1,0 0 0,-1-1 0,1 1 0,0 0 0,0-1 0,0 1 0,0-1 0,0 1 0,0-1 0,1 0 1,-1 1-1,0-1 0,1 0 0,-1 0 0,1 0 0,-1 0 0,1 0 0,0 0 0,-1 0 0,4 0 0,1 1-25,-1 0 0,1-1 0,0 0-1,12 1 1,-6-2 7,0-1 0,0 0 1,0-1-1,0 0 0,0-1 0,0 0 0,0-1 0,-1-1 0,1 1 0,17-12 1,8-6 409,53-43 0,-83 59-254,58-49 1864,-63 54-1661,-6 21-834,2-13-83,1 1 0,-1 0 0,1 0-1,1 0 1,-1 0 0,2 0 0,1 13-1,-1-16-662,0 0-1,0-1 0,1 1 1,-1-1-1,1 0 0,1 1 0,-1-1 1,6 8-1,4 4-6609</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17.359"/>
    </inkml:context>
    <inkml:brush xml:id="br0">
      <inkml:brushProperty name="width" value="0.035" units="cm"/>
      <inkml:brushProperty name="height" value="0.035" units="cm"/>
    </inkml:brush>
  </inkml:definitions>
  <inkml:trace contextRef="#ctx0" brushRef="#br0">0 178 11025,'0'0'2298,"2"2"-340,35 40 2143,-24-29-3720,-1 1 1,0 0 0,-1 0 0,0 2 0,-1-1-1,-1 1 1,10 25 0,-14-26-278,0 1 0,-1 1 1,-1-1-1,0 1 0,-1-1 0,-1 1 0,-1 25 0,-1-31-55,-1 0-1,1 0 1,-2-1-1,1 1 1,-2-1-1,1 1 1,-1-1 0,-1 0-1,0 0 1,0-1-1,-1 0 1,-9 12-1,13-19 59,-1 1-1,1-1 1,-1 0 0,0 1-1,1-1 1,-1 0-1,0-1 1,-1 1 0,1 0-1,0-1 1,-5 2-1,-2 1 361,8-4-370,0 0-1,0 0 1,0-1 0,0 1 0,0 0 0,0-1 0,0 0-1,0 1 1,0-1 0,0 0 0,0 0 0,0 0 0,0 0-1,1 0 1,-1 0 0,0 0 0,1-1 0,-1 1 0,1-1-1,-2-1 1,3-3-22,0 1-1,1 0 1,-1 0-1,1 0 1,0 0-1,1 0 1,-1 0-1,1 0 1,0 0-1,0 0 1,5-6-1,-4 5-10,16-32 101,3 2-1,42-58 0,87-96-2125,-22 43-1795,-84 101 47,1 5-3347,-31 32-2608</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18.403"/>
    </inkml:context>
    <inkml:brush xml:id="br0">
      <inkml:brushProperty name="width" value="0.035" units="cm"/>
      <inkml:brushProperty name="height" value="0.035" units="cm"/>
    </inkml:brush>
  </inkml:definitions>
  <inkml:trace contextRef="#ctx0" brushRef="#br0">16 56 7689,'3'-11'8960,"-11"15"-2730,1 1-5777,3-3 2346,5 2-1882,6 32 566,14 44-1,-16-62-1354,17 86 508,-15-66-531,-5-10-103,-2-25-14,0 0 0,0 0 1,0 1-1,0-1 0,0 0 1,1 0-1,-1 0 0,1 0 1,0 0-1,0 0 0,0 0 1,0 0-1,1 0 0,-1 0 1,1 0-1,0-1 0,0 1 1,0-1-1,0 1 0,3 2 1,-3-4-6,0 0-1,0 0 1,0 0 0,0-1 0,0 1-1,0-1 1,0 1 0,1-1 0,-1 0-1,0 0 1,0 0 0,0 0 0,1 0-1,-1 0 1,0-1 0,0 1 0,0-1-1,0 1 1,4-2 0,40-22-52,-36 18 22,9-5 11,22-14-42,1 3 1,47-19 0,-75 36 71,0 0 0,-1 1 0,1 1 0,1 0 0,-1 1 1,0 1-1,1 0 0,-1 1 0,1 0 0,-1 1 0,20 4 0,-16-1 11,1-1 0,1 0 0,-1-2-1,0 0 1,1-1 0,20-3 0,-13-2 8,0 0 0,0-2 0,45-18 0,-5-4 21,-33 14-4,60-19 0,-90 33-29,1 0-1,-1 0 1,0 1-1,0-1 1,1 1-1,-1 1 0,0-1 1,1 0-1,-1 1 1,0 0-1,0 0 0,0 0 1,7 3-1,1 2-34,-2 0 1,1 1-1,13 10 0,-18-11 10,0-1 0,0 0 0,1-1 0,0 0 0,0 0 0,0 0 0,0-1 0,1 0 0,0 0 1,-1-1-1,16 3 0,-10-5 7,0-1 1,0-1 0,0 0 0,0 0 0,-1-1-1,1-1 1,19-8 0,-5 0 130,-1-1 0,36-22 0,-48 24 70,-1 0-1,16-17 1,-1 1 100,-27 25-215,3 3-70,0 0-1,0 0 0,0 0 0,0 1 0,0-1 0,0 1 0,-1 0 0,1 0 0,0 0 1,-1 0-1,0 1 0,0-1 0,0 1 0,0 0 0,4 4 0,-3-2-45,1-1 0,0 0 0,0 0 0,0 0 0,9 5 0,-4-6-58,1 0 0,-1-1 0,1 1 0,-1-2 0,1 0 0,-1 0 0,1-1 0,0 0 0,-1-1 0,12-2-1,-1 1-62,-5 1 92,-1-1 1,1-1 0,-1 0 0,0-1 0,0-1-1,-1 0 1,0-1 0,1 0 0,-2-1-1,20-13 1,-30 18 66,-1 0-1,1 0 0,-1-1 1,0 1-1,1-1 1,-1 1-1,0-1 0,0 0 1,-1 0-1,1 1 0,-1-2 1,1 1-1,-1 0 1,0 0-1,0 0 0,1-5 1,-2 7-7,0-1 1,0 0 0,0 1 0,0-1-1,-1 0 1,1 1 0,0-1-1,-1 0 1,1 1 0,-1-1 0,1 0-1,-1 1 1,0-1 0,0 1-1,0 0 1,0-1 0,0 1 0,0 0-1,0-1 1,0 1 0,0 0-1,-1 0 1,1 0 0,0 0-1,-1 0 1,1 0 0,-1 0 0,1 1-1,-1-1 1,0 0 0,1 1-1,-1-1 1,-3 1 0,-16-5-450,-1 1 0,0 2-1,0 0 1,-42 2 0,-93 18-5172,127-13 3386,-23-4-5120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19.252"/>
    </inkml:context>
    <inkml:brush xml:id="br0">
      <inkml:brushProperty name="width" value="0.035" units="cm"/>
      <inkml:brushProperty name="height" value="0.035" units="cm"/>
    </inkml:brush>
  </inkml:definitions>
  <inkml:trace contextRef="#ctx0" brushRef="#br0">359 923 10953,'3'-2'461,"-1"0"0,1 0 1,0 0-1,-1-1 0,0 1 0,1-1 1,-1 0-1,0 0 0,-1 0 0,1 0 1,0 0-1,-1 0 0,0 0 0,1 0 1,-1 0-1,-1-1 0,1 1 0,0-6 0,0 6 1520,-10-29 2698,8 29-3620,-1 2-830,0-1 0,0 1 0,0 0 0,-1 0 0,1 0 0,0 0 0,-1 0 0,1 1 0,-5-2 0,-1 5-105,0-1 0,0 1 0,0 1 0,1-1 0,-1 1 0,1 1 0,0-1 1,0 1-1,-9 8 0,13-10-80,-44 34 434,-55 57 1,84-75-568,0 1 0,1 1 0,1 1 0,2 0 0,-16 31 0,29-52 47,0 1 0,0 0 1,0-1-1,0 1 0,1-1 1,-1 1-1,1 0 0,-1-1 1,1 1-1,0 0 0,-1 0 0,1-1 1,0 1-1,0 0 0,0 0 1,0-1-1,1 1 0,-1 0 0,0 0 1,1-1-1,-1 1 0,2 2 1,0-2-12,-1-1 1,0 0 0,1 0-1,-1 0 1,1 0 0,-1 0 0,1 0-1,0 0 1,-1 0 0,1-1-1,0 1 1,-1-1 0,1 1 0,0-1-1,0 0 1,0 0 0,3 1-1,6-2-141,0 1-1,0-1 1,0-1-1,0 0 1,14-5-1,-6 1 142,0-1 0,0-1 0,-1 0 0,0-2 0,0 0 0,-1-1 0,0-1 0,-1 0-1,-1-1 1,0-1 0,0-1 0,-1 0 0,-1 0 0,-1-1 0,0-1 0,-2 0 0,1-1 0,-2 0 0,-1-1 0,9-24-1,4-27 174,-4-1-1,14-102 1,-3-148 488,-24 251-312,-1 45-192,-1 19-58,-1-1-1,0 1 0,-1-1 0,0 0 1,0 1-1,0-1 0,0 0 0,-1 1 1,-2-9-1,-12 50 342,-13 82 103,-25 220 0,50-303-518,0 1 0,5 57 0,-2-84-3,1 0 0,1 0 1,-1 0-1,1 0 1,0-1-1,1 1 1,0-1-1,0 1 1,1-1-1,-1 0 1,2 0-1,-1-1 1,1 1-1,0-1 0,0 0 1,8 7-1,-5-8-14,0 0 0,0 0-1,1 0 1,-1-1 0,1-1-1,0 1 1,1-2-1,-1 1 1,0-1 0,1-1-1,-1 1 1,1-1 0,12-1-1,1-1-26,0-1 0,0 0 0,0-2 0,32-9-1,-27 4 48,0-2-1,0-1 0,-1-1 0,-1-1 1,0-1-1,-1-1 0,-1-2 1,28-24-1,-4-4 88,-3-1 0,66-88 1,-103 125-31,27-40 245,-32 46-236,-1-1 1,0 1-1,0-1 1,0 1-1,0-1 1,-1 0-1,1 0 1,-1 0-1,0-8 1,-25 23 108,15-5-123,-1 1-1,1 1 1,0 0-1,1 0 1,-1 0-1,1 1 1,-11 15-1,1 1 30,-26 43 0,39-58-49,1-1-1,-1 1 1,2 1-1,-1-1 1,1 1-1,1-1 1,-1 1-1,2 0 0,-1 0 1,2 0-1,-1 14 1,2-19-13,-1 0-1,1-1 1,0 1 0,0 0 0,1 0 0,-1-1 0,1 1 0,0 0 0,0-1-1,1 0 1,-1 0 0,1 1 0,0-2 0,0 1 0,0 0 0,1 0-1,-1-1 1,1 0 0,0 0 0,0 0 0,0 0 0,0-1 0,0 1-1,9 2 1,3 1-78,1-1 0,-1-1 0,1-1 0,-1 0 0,1-1 0,0-1 0,21-1 0,1-3-140,0-1-1,38-9 1,-58 9 44,0-1-1,-1-1 1,0 0-1,0-1 1,-1-1-1,0-1 1,0 0 0,-1-1-1,21-17 1,-25 16 65,0 0 0,-1-1 1,0-1-1,0 0 0,-2 0 0,0-1 1,0 0-1,-1 0 0,-1-1 0,0 0 1,4-17-1,20-67 538,20-108 1,-50 193-134,0-1 0,0 1 0,-2-1 0,0 1 0,-4-22-1,0-25 735,-2 14-252,7 42-414,-7 20 269,1 5-326,1 1 0,0 0 0,-3 36 0,1-4-23,-7 29-14,-1-5-2860,-5 106 0,20-174 1812,0 1 1,1 0-1,0-1 1,0 1-1,6 16 1,-5-18-1260,1 0 0,1 0 0,8 14 0,9 10-9410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19.399"/>
    </inkml:context>
    <inkml:brush xml:id="br0">
      <inkml:brushProperty name="width" value="0.035" units="cm"/>
      <inkml:brushProperty name="height" value="0.035" units="cm"/>
    </inkml:brush>
  </inkml:definitions>
  <inkml:trace contextRef="#ctx0" brushRef="#br0">57 52 11809,'-28'-9'2592,"21"-5"8105,-2 5-9549,-4 1 81,26 2-5150,3 0 1329</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38.993"/>
    </inkml:context>
    <inkml:brush xml:id="br0">
      <inkml:brushProperty name="width" value="0.035" units="cm"/>
      <inkml:brushProperty name="height" value="0.035" units="cm"/>
    </inkml:brush>
  </inkml:definitions>
  <inkml:trace contextRef="#ctx0" brushRef="#br0">43 385 5368,'0'0'4568,"-2"2"-3665,-8 7-175,-10 2 4555,10-4 1305,34-11-6481,101-30 595,37-8-368,730-133 254,-618 125-518,392-55-329,-642 103-169,-1 1 1,0 1 0,38 4-1,-90 9-1711,-73 27-2019,29-21-2365,29-11-943</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39.210"/>
    </inkml:context>
    <inkml:brush xml:id="br0">
      <inkml:brushProperty name="width" value="0.035" units="cm"/>
      <inkml:brushProperty name="height" value="0.035" units="cm"/>
    </inkml:brush>
  </inkml:definitions>
  <inkml:trace contextRef="#ctx0" brushRef="#br0">134 12 9809,'8'-12'3615,"-9"23"1979,-8 15-797,3-11-5335,-16 39 1956,3 1 0,-17 76 0,-6 119-6144,35-140-4837,7-53-695</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39.647"/>
    </inkml:context>
    <inkml:brush xml:id="br0">
      <inkml:brushProperty name="width" value="0.035" units="cm"/>
      <inkml:brushProperty name="height" value="0.035" units="cm"/>
    </inkml:brush>
  </inkml:definitions>
  <inkml:trace contextRef="#ctx0" brushRef="#br0">1 29 10801,'0'0'12344,"0"3"-11212,-1 1-954,1 1 0,0-1 0,0 0 0,1 1 0,-1-1 0,1 0 0,0 0 1,0 0-1,0 0 0,1 0 0,-1 0 0,1 0 0,0 0 0,0 0 0,5 5 0,5 8 55,2-1 0,15 15 1,-14-15 5,20 23 61,-1 1 0,51 80 1,-70-95-313,-1 2 0,-1 0 0,-2 0 0,0 1 0,-2 0 1,8 43-1,-15-59-14,-1 0 1,0 1-1,0-1 1,-2 21-1,1-30 27,-1 1 0,1-1-1,-1 1 1,0-1-1,0 1 1,0-1-1,0 0 1,0 1 0,-1-1-1,0 0 1,1 0-1,-1 0 1,0 0-1,-1 0 1,1 0 0,0-1-1,-1 1 1,1-1-1,-1 0 1,-6 4-1,8-5 0,0 0-1,-1-1 1,1 1-1,0 0 1,-1-1-1,1 0 1,-1 1-1,1-1 1,-1 0-1,1 1 1,-1-1-1,1 0 1,-1 0 0,1 0-1,-1-1 1,1 1-1,-1 0 1,1 0-1,-1-1 1,1 1-1,-1-1 1,1 1-1,0-1 1,-1 0-1,-1-1 1,0-1 2,1 1 1,-1-1 0,1 1 0,0-1-1,0 0 1,1 0 0,-1 0 0,1 0-1,-1 0 1,1 0 0,-1-4-1,-1-6 3,0 0-1,1 0 0,0 0 0,0-23 0,4 20-139,0 0-1,1 0 1,0 1 0,1-1-1,1 1 1,0 0 0,12-22-1,60-93-1824,-77 130 1959,21-31-939,3 1 1,0 1 0,2 1-1,1 1 1,1 2-1,46-33 1,-35 31-2178,0 2 0,68-30 0,-38 30-3736</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40.051"/>
    </inkml:context>
    <inkml:brush xml:id="br0">
      <inkml:brushProperty name="width" value="0.035" units="cm"/>
      <inkml:brushProperty name="height" value="0.035" units="cm"/>
    </inkml:brush>
  </inkml:definitions>
  <inkml:trace contextRef="#ctx0" brushRef="#br0">388 1 6973,'-24'9'2460,"0"1"0,0 1 0,-24 16 1,15 0-1876,1 1 1,-56 62-1,32-30-501,0 1-414,54-59 660,28-23 400,-21 16-539,-3 3-125,0-1 1,1 1-1,0 0 0,-1 0 1,1 0-1,0 0 0,0 0 1,0 1-1,0-1 0,0 1 1,0 0-1,0 0 0,1 0 1,-1 0-1,0 1 0,1-1 0,-1 1 1,0 0-1,1 0 0,-1 0 1,0 0-1,1 1 0,-1 0 1,0-1-1,1 1 0,-1 0 1,4 2-1,7 3 52,-1 0 1,0 1-1,0 0 1,0 1-1,15 13 1,43 28 172,15 1 1,-73-43-241,1-1 0,0 0 0,0-1 1,0-1-1,0 0 0,1-1 0,0 0 0,-1-1 0,1-1 0,0 0 0,0-1 0,19-3 1,-14 0 193,-1-2 1,1 0-1,-1-1 1,0 0-1,-1-2 1,1 0-1,28-19 1,-21 9 345,-1-2 1,-1 0-1,-1-1 1,22-28-1,30-26 1294,-49 47-1270,-23 25-270,0 5-187,-1 0-178,0 0 0,1-1 1,-1 2-1,0-1 0,0 0 0,0 0 1,-1 1-1,1-1 0,0 1 0,-1-1 1,0 1-1,1 0 0,-1-1 0,0 1 1,0 3-1,1 4-498,-1 0-1,0 1 1,-1 13 0,0-12-175,3 48-4943,1-20-2918,-1-19-2505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40.679"/>
    </inkml:context>
    <inkml:brush xml:id="br0">
      <inkml:brushProperty name="width" value="0.035" units="cm"/>
      <inkml:brushProperty name="height" value="0.035" units="cm"/>
    </inkml:brush>
  </inkml:definitions>
  <inkml:trace contextRef="#ctx0" brushRef="#br0">92 0 11321,'-12'55'2328,"-1"-27"-224,0 1 137,-3 16-37,0-5-420,7 9-256,-1 5-288,7 9-244,6 9-244,7 2-420,3 6-720,2 3-656,1-3-1068,-6 3-1152,3-3-2681,15 3-5148</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40.194"/>
    </inkml:context>
    <inkml:brush xml:id="br0">
      <inkml:brushProperty name="width" value="0.035" units="cm"/>
      <inkml:brushProperty name="height" value="0.035" units="cm"/>
    </inkml:brush>
  </inkml:definitions>
  <inkml:trace contextRef="#ctx0" brushRef="#br0">11 41 11129,'6'-12'1532,"-16"-2"-252,4 0 324,38 22-3084,15 10 68,-18 2-2276,3 2-2293</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40.553"/>
    </inkml:context>
    <inkml:brush xml:id="br0">
      <inkml:brushProperty name="width" value="0.035" units="cm"/>
      <inkml:brushProperty name="height" value="0.035" units="cm"/>
    </inkml:brush>
  </inkml:definitions>
  <inkml:trace contextRef="#ctx0" brushRef="#br0">0 79 9753,'10'-26'10646,"-20"-5"-2056,12 42-8451,0-1 0,0 1 0,1 0 0,1-1 0,6 16 0,2 5-47,-6-7-110,6 46 0,2 4-291,-5-4 70,-8-67 256,1-4 24,3-1 3,-1 0 0,0 0-1,0-1 1,1 0-1,-2 0 1,1 0 0,0 0-1,-1 0 1,6-7-1,29-43 268,-5 7 54,-18 28-313,15-19 363,1 2-1,45-39 1,-66 66-346,-1 0 1,1 1-1,0 0 0,1 1 0,-1 0 1,1 0-1,1 1 0,-1 1 1,1 0-1,-1 0 0,1 1 0,0 1 1,25-2-1,-27 4-74,0 1-1,0 1 1,0 0 0,0 0-1,0 1 1,0 0 0,-1 0 0,1 2-1,-1-1 1,0 1 0,0 0-1,-1 1 1,1-1 0,-1 2-1,8 7 1,11 14-156,-1 1-1,38 52 1,-24-28-210,45 41-5078,-23-34-4767,-52-51 7765,23 19-8276</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46.542"/>
    </inkml:context>
    <inkml:brush xml:id="br0">
      <inkml:brushProperty name="width" value="0.035" units="cm"/>
      <inkml:brushProperty name="height" value="0.035" units="cm"/>
    </inkml:brush>
  </inkml:definitions>
  <inkml:trace contextRef="#ctx0" brushRef="#br0">45 1 8397,'-38'125'1860,"35"-82"-452,0 0-276,3 3-220,3-3 4,0 8-424,4 4-804,5 2-804,-2 6-2844,3 2-2785</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47.554"/>
    </inkml:context>
    <inkml:brush xml:id="br0">
      <inkml:brushProperty name="width" value="0.035" units="cm"/>
      <inkml:brushProperty name="height" value="0.035" units="cm"/>
    </inkml:brush>
  </inkml:definitions>
  <inkml:trace contextRef="#ctx0" brushRef="#br0">9 0 4168,'0'0'13226,"0"4"-12030,2 16 47,-2 0 1,0 0-1,-5 30 0,1 26 4,3 0 1,10 91-1,0 32-6081,-3-77-4409,0-61-1001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6:48.135"/>
    </inkml:context>
    <inkml:brush xml:id="br0">
      <inkml:brushProperty name="width" value="0.035" units="cm"/>
      <inkml:brushProperty name="height" value="0.035" units="cm"/>
    </inkml:brush>
  </inkml:definitions>
  <inkml:trace contextRef="#ctx0" brushRef="#br0">336 24 5909,'-13'-9'12339,"0"3"-5809,-6 0-4095,-21 4-4095,36 2 2839,-5 0-1070,0 0 0,0 1 1,0 1-1,0-1 0,1 2 0,-1-1 1,1 1-1,-1 0 0,1 1 0,0 0 1,0 0-1,1 1 0,-1 0 0,1 0 1,0 1-1,0-1 0,1 2 1,-1-1-1,1 1 0,1 0 0,0 0 1,0 0-1,0 1 0,-5 11 0,0 4-136,0 0 0,2 0 0,1 1 0,1 1 0,0-1 0,2 1 0,-1 31 0,3-1-2175,6 66-1,7-3-7487,-2-44-2478</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8:20.286"/>
    </inkml:context>
    <inkml:brush xml:id="br0">
      <inkml:brushProperty name="width" value="0.035" units="cm"/>
      <inkml:brushProperty name="height" value="0.035" units="cm"/>
    </inkml:brush>
  </inkml:definitions>
  <inkml:trace contextRef="#ctx0" brushRef="#br0">0 619 4452,'0'0'5154,"3"0"-4583,0 0-448,0 1 1,0-1-1,-1 1 1,1-1-1,0 1 0,0 0 1,-1 0-1,1 0 1,-1 0-1,1 1 0,-1-1 1,1 1-1,-1-1 1,0 1-1,0 0 1,0 0-1,0 0 0,0 0 1,2 3-1,24 34 589,-2 1-1,-1 1 0,23 53 1,-6-11-428,-17-37-224,2-2-1,2 0 1,2-2-1,41 42 1,-49-60-43,2-1 0,0-1-1,1-2 1,1 0 0,1-2 0,1-1 0,48 21 0,-29-20-160,0-3 0,1-2 0,0-2 0,1-2 0,79 5 0,256-16-1646,-317-1 1473,153-7-250,-1-9 1,-1-10 0,251-67 0,-366 69 497,157-46 2,123-49 317,425-78-1,-204 113-247,1-2 173,-565 81-124,68-23 0,-91 25-34,0-2-1,-1 0 1,0-1-1,0-1 1,29-23 0,-38 25-43,-1 1-1,-1-1 1,1-1 0,-1 1 0,-1-1 0,0 0 0,0-1 0,-1 1 0,0-1-1,5-19 1,-6 19-13,0 0-1,1 0 1,0 0-1,0 0 1,1 1-1,1-1 0,-1 1 1,1 1-1,15-17 1,65-41-32,-18 15 19,-22 8 55,-30 27-30,33-24 0,11 4 13,-43 27 25,-1-1 1,0 0 0,17-15-1,-32 24-11,1-1-1,0 0 0,-1 1 0,0-1 0,1 0 1,-1 1-1,0-1 0,0 0 0,0 0 0,0 0 1,0 0-1,-1 0 0,1 0 0,0-1 0,-1 1 0,0 0 1,1 0-1,-1 0 0,0 0 0,0-1 0,0 1 1,-1 0-1,1 0 0,0 0 0,-1 0 0,0-3 1,0 2-19,-20 1-104,18 2 98,1-1 1,-1 1 0,0 0-1,0-1 1,1 1 0,-1 0-1,0 1 1,1-1 0,-1 0-1,0 1 1,-3 1 0,-10 3-2,13-4 44,0 0-6,-10 3 427,-1-1-1,-23 3 1,38-4-431,1 0 1,-1 0-1,0 0 0,0 0 1,0 0-1,0 0 1,-1 0-1,1 1 0,-1-1 1,1 4-1,-2-1-16,-1-1 0,-1 1 0,1 0 1,0-1-1,-1 1 0,0-1 0,0 0 0,0 0 0,-1 0 0,-7 7 0,-7 8-34,12-11-2,-13 16-404,-38 37-1,-43 33-3020,19-16-986</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8:20.731"/>
    </inkml:context>
    <inkml:brush xml:id="br0">
      <inkml:brushProperty name="width" value="0.035" units="cm"/>
      <inkml:brushProperty name="height" value="0.035" units="cm"/>
    </inkml:brush>
  </inkml:definitions>
  <inkml:trace contextRef="#ctx0" brushRef="#br0">1 1 5424,'45'34'1052,"58"33"-1,-26-19-373,-3 4 0,-2 3 0,-2 2 0,-3 4 0,102 119 0,-157-166-600,-1 1 0,0 0 0,-2 0 0,1 1 0,-2 1 1,0 0-1,-1 0 0,5 20 0,-10-28-62,0 0 0,0 0 0,-1 0 1,-1 0-1,1 0 0,-2 0 0,1 0 0,-1 0 1,0-1-1,-1 1 0,0 0 0,-1 0 1,1-1-1,-2 1 0,1-1 0,-1 0 0,0 0 1,-9 11-1,0-3-141,0-1-1,-1-1 1,-1 0 0,0-1 0,-1-1-1,0 0 1,-34 17 0,-2-2-1111,-78 28 1,43-24-1409,3 1-861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8:21.294"/>
    </inkml:context>
    <inkml:brush xml:id="br0">
      <inkml:brushProperty name="width" value="0.035" units="cm"/>
      <inkml:brushProperty name="height" value="0.035" units="cm"/>
    </inkml:brush>
  </inkml:definitions>
  <inkml:trace contextRef="#ctx0" brushRef="#br0">577 1 5869,'0'0'1140,"-4"0"-175,-6 0-724,0 0 0,0 0-1,0 1 1,0 1 0,0 0 0,0 0-1,1 1 1,-1 0 0,1 1 0,-1 0-1,1 0 1,0 1 0,1 1 0,-9 5 0,-18 15 306,2 0 0,-30 32 0,33-28-406,2 1 1,1 1-1,1 2 1,2 0-1,2 2 1,1 0 0,1 2-1,2 0 1,2 1-1,2 0 1,1 2 0,3-1-1,-9 63 1,17-86-142,1 0 0,1 0 0,1 0 1,1-1-1,0 1 0,1 0 0,0-1 0,2 1 1,0-1-1,12 27 0,-7-24 9,1-1 0,1 0 1,0-1-1,1 0 0,1-1 0,1 0 0,27 23 1,-6-12-50,0-2 0,2-2 0,1-1 0,1-2 0,0-2 0,1-1 0,73 18 0,-25-14-425,0-4 0,104 7 0,188-16-5272,-215-11 888</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8:21.560"/>
    </inkml:context>
    <inkml:brush xml:id="br0">
      <inkml:brushProperty name="width" value="0.035" units="cm"/>
      <inkml:brushProperty name="height" value="0.035" units="cm"/>
    </inkml:brush>
  </inkml:definitions>
  <inkml:trace contextRef="#ctx0" brushRef="#br0">48 1 4600,'-48'25'-1324</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35.927"/>
    </inkml:context>
    <inkml:brush xml:id="br0">
      <inkml:brushProperty name="width" value="0.035" units="cm"/>
      <inkml:brushProperty name="height" value="0.035" units="cm"/>
    </inkml:brush>
  </inkml:definitions>
  <inkml:trace contextRef="#ctx0" brushRef="#br0">1 0 2724,'6'57'860,"-2"-37"-232,-1 3-112,6-3-92,1 3-71,-7-3-37,0 3-60,10-3-108,9 14-28,0-11-28,-6 3-20,3-1-44,0 1-92,-3 0-364,-6 0-1369,9-4 533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17.763"/>
    </inkml:context>
    <inkml:brush xml:id="br0">
      <inkml:brushProperty name="width" value="0.035" units="cm"/>
      <inkml:brushProperty name="height" value="0.035" units="cm"/>
    </inkml:brush>
  </inkml:definitions>
  <inkml:trace contextRef="#ctx0" brushRef="#br0">157 201 9557,'0'0'6789,"-1"-3"-4663,-7-26 1410,7 27-1133,-1 4-1410,-5 7-620,0 0 1,1 1-1,0 0 0,0 0 0,1 0 0,0 1 0,-5 16 1,-16 86 403,14-50-287,-7 26-126,4 0 0,-4 143 0,18-212-328,0-1 1,2 1-1,1 0 0,0 0 1,1-1-1,1 0 1,1 1-1,1-2 0,1 1 1,0-1-1,12 21 1,-17-35-35,0-1 0,1 0 0,-1 0 0,1 0 0,0 0 0,0 0 0,0-1 0,0 1 1,0-1-1,0 0 0,1 0 0,-1 0 0,1 0 0,-1 0 0,1-1 0,7 2 0,-5-2 1,0 0 1,0-1-1,1 0 0,-1 0 0,1 0 0,-1-1 0,0 0 0,0 0 0,10-4 0,4-2 7,-1-1 0,-1-1 0,0-1 0,0 0 0,24-20 0,-20 13-15,0-2 1,-1-1-1,-1-1 1,-1 0-1,-1-1 1,-1-1-1,-1-1 1,22-43-1,-12 11-304,-4 0-1,-2-2 1,14-63-1,45-333-8009,-75 427 7017,-1 7-1129,-1 1-2812,-1 0-4511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36.127"/>
    </inkml:context>
    <inkml:brush xml:id="br0">
      <inkml:brushProperty name="width" value="0.035" units="cm"/>
      <inkml:brushProperty name="height" value="0.035" units="cm"/>
    </inkml:brush>
  </inkml:definitions>
  <inkml:trace contextRef="#ctx0" brushRef="#br0">1 415 2916,'42'-7'539,"-40"7"-516,0-1-1,0 0 1,0 1 0,-1-1 0,1 0 0,0 0-1,0 0 1,-1 0 0,1 0 0,-1 0-1,1-1 1,-1 1 0,0 0 0,1-1-1,-1 1 1,0-1 0,0 0 0,2-2-1,-2 1-37,6-7 194,0 0 0,1 0 0,0 0 0,12-10 0,-15 16-75,-1-1 0,1-1 0,-1 1-1,0-1 1,0 0 0,0 1 0,-1-2 0,0 1 0,0 0 0,-1-1-1,1 1 1,-2-1 0,1 0 0,-1 1 0,0-1 0,0 0-1,-1 0 1,1 0 0,-2 0 0,1 0 0,-1 0 0,-2-8-1,1 3-325,0 1 0,-1 0 0,-1 0 0,1 0 0,-2 0 0,0 1 0,0 0 0,-1 0 0,0 0 0,0 0 0,-1 1 0,-14-14 0,-1 5-1063</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36.579"/>
    </inkml:context>
    <inkml:brush xml:id="br0">
      <inkml:brushProperty name="width" value="0.035" units="cm"/>
      <inkml:brushProperty name="height" value="0.035" units="cm"/>
    </inkml:brush>
  </inkml:definitions>
  <inkml:trace contextRef="#ctx0" brushRef="#br0">87 408 5549,'-7'-10'2459,"-1"0"1,-1 1 0,-18-16 0,21 19 279,3 5-1861,-23-8 1333,313-36 483,-172 30-2238,113-16 119,1573-193 1498,-1742 217-2032,5-1 26,0 3 0,1 2-1,85 8 1,-148-5-70,0 0-1,-1 0 1,1 0-1,0 0 1,-1 1 0,1-1-1,0 1 1,-1-1 0,1 1-1,0-1 1,-1 1 0,1 0-1,-1 0 1,1 0 0,-1 0-1,0 0 1,1 0 0,-1 0-1,0 0 1,0 1 0,0-1-1,0 0 1,0 1 0,0-1-1,0 1 1,0-1 0,0 1-1,-1-1 1,1 1 0,-1 0-1,1-1 1,-1 1 0,0 0-1,1 0 1,-1-1 0,0 1-1,0 2 1,-1 0-49,0 0 0,0 0 0,0 1-1,0-1 1,-1 0 0,0 0 0,0 0 0,0 0 0,0-1 0,0 1 0,-1 0-1,0-1 1,-3 3 0,-34 32-1469,-64 45 0,-22 18-3569,59-42-2553,51-43-63</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36.829"/>
    </inkml:context>
    <inkml:brush xml:id="br0">
      <inkml:brushProperty name="width" value="0.035" units="cm"/>
      <inkml:brushProperty name="height" value="0.035" units="cm"/>
    </inkml:brush>
  </inkml:definitions>
  <inkml:trace contextRef="#ctx0" brushRef="#br0">318 40 7329,'-26'-5'2351,"21"4"-123,3-2-97,-11-25 1622,12 25-779,-2 5-1625,0 0-1140,0 0 0,0 0 0,1 0-1,-1 0 1,1 1 0,-1-1 0,1 1 0,0-1 0,0 1 0,0 0 0,0 0 0,0 0 0,1 0 0,-1 0 0,1 0 0,0 1 0,-2 4 0,-28 141 1920,-13 51-1431,-46 168-5468,41-121-2865,39-176 2419,6-7-2882</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37.205"/>
    </inkml:context>
    <inkml:brush xml:id="br0">
      <inkml:brushProperty name="width" value="0.035" units="cm"/>
      <inkml:brushProperty name="height" value="0.035" units="cm"/>
    </inkml:brush>
  </inkml:definitions>
  <inkml:trace contextRef="#ctx0" brushRef="#br0">1 47 10313,'13'-37'7169,"15"27"-4111,-17 11-2882,1-1 0,-1 2 1,0 0-1,1 0 0,-1 1 1,0 0-1,0 1 0,-1 0 1,1 1-1,16 9 0,1 4 83,0 0 0,38 33 0,-55-41-225,-1 0-1,0 1 0,0 0 1,-1 1-1,-1 0 1,0 0-1,0 1 0,-1 0 1,-1 0-1,0 0 1,-1 1-1,-1 0 0,0 0 1,-1 0-1,0 1 1,-1-1-1,0 19 1,-2-24-32,0 0 0,-1-1 0,0 1 0,-1 0 0,0-1 1,-1 1-1,1-1 0,-1 0 0,-1 0 0,0 0 1,0 0-1,-1 0 0,1-1 0,-2 0 0,1 0 0,-1 0 1,-10 9-1,14-14 1,-1-1 1,1 1-1,0-1 0,0 0 1,-1 0-1,1 0 0,-1 0 1,1 0-1,-1 0 0,1 0 1,-1-1-1,0 1 0,1-1 1,-1 0-1,0 0 0,1 0 1,-1 0-1,1 0 0,-1-1 1,0 1-1,1-1 0,-4-1 1,0 0 20,0 0-1,0-1 1,0 0 0,1 0 0,-1 0-1,-8-7 1,13 9-15,0-1 0,0 1 0,0 0 0,0-1 0,0 1 0,0 0 0,0-1 0,0 1 0,0-1 0,1 0 0,-1 1 0,1-1 0,-1 1 0,1-1 0,0 0 0,0 1 0,0-1 0,0 0 0,0 0 0,0 1 0,0-1 0,0 0 0,0 1 0,2-4 0,-1-3 26,2-7-51,0 0-1,2 1 0,-1-1 0,2 1 1,0 0-1,0 0 0,1 1 1,1 0-1,0 0 0,1 1 1,1 0-1,0 1 0,18-17 0,-1 3-387,1 2 0,1 1 0,1 2 0,53-28 0,-51 32-448,2 1 0,-1 2 1,2 2-1,0 1 0,45-7 0,-41 11-1964,1 3 0,57 1 0,-56 4-2787</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37.627"/>
    </inkml:context>
    <inkml:brush xml:id="br0">
      <inkml:brushProperty name="width" value="0.035" units="cm"/>
      <inkml:brushProperty name="height" value="0.035" units="cm"/>
    </inkml:brush>
  </inkml:definitions>
  <inkml:trace contextRef="#ctx0" brushRef="#br0">299 120 8173,'-1'0'77,"1"0"0,-1 0 0,0-1 0,1 1 0,-1-1 0,1 1 0,-1 0 0,0-1 0,1 1 0,-1-1 0,1 1 0,-1-1 0,1 0 1,0 1-1,-1-1 0,1 1 0,0-1 0,-1 0 0,1 1 0,0-1 0,0 0 0,-1 1 0,1-1 0,0 0 0,0 0 0,0 1 0,0-1 0,0 0 0,10-24 2930,29-21 2300,-31 39-4597,-6 4 30,0 1 57,6-11-403,-8 13-377,1 0 0,-1 0 1,0 0-1,0 0 0,0 0 1,0 0-1,0-1 0,1 1 1,-1 0-1,0 0 0,0 0 0,0 0 1,0 0-1,0 0 0,0-1 1,0 1-1,1 0 0,-1 0 1,0 0-1,0 0 0,0-1 0,0 1 1,0 0-1,0 0 0,0 0 1,0 0-1,0-1 0,0 1 0,0 0 1,0 0-1,0 0 0,0 0 1,0-1-1,0 1 0,0 0 1,0 0-1,0 0 0,0 0 0,-1-1 1,1 1-1,0 0 0,0 0 1,0 0-1,0 0 0,0 0 1,0-1-1,0 1 0,-1 0 0,1 0 1,0 0-1,0 0 0,-17 3 53,1 0 0,0 1-1,0 1 1,1 1-1,0 0 1,-1 1-1,2 0 1,-1 1 0,1 1-1,-23 19 1,8-4-45,1 2-1,1 1 1,-38 50 0,63-75-28,0 0-1,1 1 0,-1-1 1,0 1-1,1 0 1,0-1-1,0 1 0,0 0 1,0 0-1,0-1 1,0 1-1,1 0 0,-1 0 1,1 0-1,0 0 1,0 0-1,0 4 0,1-6 3,-1 1 0,1-1 0,0 1 1,-1-1-1,1 0 0,0 1 0,0-1 0,0 0 0,0 0 0,0 0 0,1 0 0,-1 0 0,0 0 0,0 0 0,1 0 0,-1 0 0,0-1 0,1 1 0,-1 0 0,1-1 0,-1 1 0,1-1 0,-1 0 0,1 1 0,-1-1 0,1 0 0,-1 0 1,1 0-1,0 0 0,-1 0 0,1 0 0,-1-1 0,3 1 0,32-6-14,1-1-1,-1-2 1,40-14 0,7-2 18,73-22 196,-141 44-192,1 0 1,0 0-1,0 2 0,0 0 1,-1 1-1,1 0 0,30 5 1,-19 0-23,0-1 1,30 0-1,-45-5 12,0 1 0,0-1 0,0-1 0,0 0-1,0-1 1,0 0 0,16-7 0,-9 2 70,-1-2 0,0 0 0,32-24 0,-38 25 108,-9 7 413,-5 6-674,-2 7-377,0 0 0,0 1 0,-3 18 1,6 5-3115,1-31 2488,1 1-1,0-1 1,0 0 0,0 0 0,1 0 0,2 5 0,5 8-6980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37.768"/>
    </inkml:context>
    <inkml:brush xml:id="br0">
      <inkml:brushProperty name="width" value="0.035" units="cm"/>
      <inkml:brushProperty name="height" value="0.035" units="cm"/>
    </inkml:brush>
  </inkml:definitions>
  <inkml:trace contextRef="#ctx0" brushRef="#br0">1 9 6189,'19'-9'2900,"-13"23"-2808,7 3-500,-13 12-2913,0 0 853</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38.034"/>
    </inkml:context>
    <inkml:brush xml:id="br0">
      <inkml:brushProperty name="width" value="0.035" units="cm"/>
      <inkml:brushProperty name="height" value="0.035" units="cm"/>
    </inkml:brush>
  </inkml:definitions>
  <inkml:trace contextRef="#ctx0" brushRef="#br0">0 105 7541,'0'0'11942,"2"3"-11483,2 6-263,0 0-1,-1 1 0,0 0 0,3 15 0,-5-16-118,1 0 0,1 0 0,0 0 0,0 0 1,0 0-1,1 0 0,9 14 0,-11-22-66,0 1-1,-1-1 1,1 1 0,0-1 0,0 1 0,0-1 0,0 0 0,0 0 0,0 0 0,0 0-1,0-1 1,0 1 0,1-1 0,-1 1 0,0-1 0,1 1 0,-1-1 0,0 0-1,0 0 1,1 0 0,-1-1 0,0 1 0,1-1 0,-1 1 0,0-1 0,0 1 0,0-1-1,0 0 1,3-2 0,7-2 97,0-1 0,-1-1 0,22-15 0,-3-3 499,45-51 0,-34 33 296,-30 32-522,-1 1 1,1 0 0,1 0-1,0 1 1,1 1 0,-1 0-1,17-7 1,-28 15-359,0 0 0,0 0 0,0 0 0,-1 0 0,1 1 0,0-1-1,0 0 1,-1 1 0,1-1 0,0 0 0,-1 1 0,1-1 0,0 1 0,-1-1 0,1 1 0,0 0 0,-1-1-1,1 1 1,-1 0 0,1-1 0,-1 1 0,0 0 0,1-1 0,-1 2 0,2 1 56,6 10-11,-2 1 0,0-1 0,0 1 0,-1 0 0,-1 0 0,0 1 0,2 23 0,4 8-474,1 0-379,-6-20-139,1-1 0,2 1 0,0-1 0,13 24 0,9 7-3089,-7-19-1419,6 4-4987</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39.546"/>
    </inkml:context>
    <inkml:brush xml:id="br0">
      <inkml:brushProperty name="width" value="0.035" units="cm"/>
      <inkml:brushProperty name="height" value="0.035" units="cm"/>
    </inkml:brush>
  </inkml:definitions>
  <inkml:trace contextRef="#ctx0" brushRef="#br0">134 341 7673,'-24'-2'505,"-82"-2"10727,103 4-10406,7-2-149,33-15-148,1 1 0,1 2 0,53-12-1,128-17 204,-158 32-512,1089-142 1506,-813 115-1628,-263 29-490,1 4 0,117 5 0,-186 1 145,1 0 0,0 0 0,0 1 1,0 0-1,-1 0 0,1 0 0,-1 1 1,9 5-1,-15-7 49,1 0 0,-1 0 0,1 0 0,-1 0 0,1 0 0,-1 1 0,0-1 0,1 1 0,-1-1 0,0 0 0,0 1 0,0 0 1,0-1-1,0 1 0,0 0 0,-1 0 0,1-1 0,-1 1 0,1 0 0,-1 0 0,0 0 0,1 0 0,-1-1 0,0 1 0,0 0 0,0 0 0,0 0 0,-1 0 0,1 0 0,-1 0 0,1-1 0,-1 1 0,1 0 0,-1 0 1,0-1-1,0 1 0,0 0 0,-2 2 0,-15 27-4417,-1 1-2473</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39.765"/>
    </inkml:context>
    <inkml:brush xml:id="br0">
      <inkml:brushProperty name="width" value="0.035" units="cm"/>
      <inkml:brushProperty name="height" value="0.035" units="cm"/>
    </inkml:brush>
  </inkml:definitions>
  <inkml:trace contextRef="#ctx0" brushRef="#br0">257 72 10945,'6'-33'2270,"-6"32"-2072,0-1 0,0 1 1,0 0-1,0 0 1,0 0-1,0-1 1,-1 1-1,1 0 1,0 0-1,0 0 1,-1 0-1,1 0 1,-1 0-1,1-1 1,-1 1-1,1 0 1,-1 0-1,0 1 0,0-1 1,1 0-1,-1 0 1,-2-1-1,-4-10 4718,3 14-3588,-5 7-995,0 0 0,0 0 0,1 0 0,0 1 1,1 0-1,0 1 0,1 0 0,0 0 0,-8 22 0,-3 14 151,-11 55 0,27-101-477,-71 433-4466,46-237-1609,16-114 323,6 0-3328</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40.324"/>
    </inkml:context>
    <inkml:brush xml:id="br0">
      <inkml:brushProperty name="width" value="0.035" units="cm"/>
      <inkml:brushProperty name="height" value="0.035" units="cm"/>
    </inkml:brush>
  </inkml:definitions>
  <inkml:trace contextRef="#ctx0" brushRef="#br0">1 350 7709,'47'-9'1922,"-30"6"-951,-1 0 0,1-1 0,15-7 0,-12 3-386,30-11 377,-1-2-1,-1-3 1,86-56 0,-128 75-843,0 0 0,-1 0 0,0-1 0,9-12 0,-6 8-22,-8 8-79,1 0-1,-1 0 0,0 0 1,0 1-1,1-1 1,-1 0-1,0 0 1,-1 0-1,1 0 1,0 0-1,-1 0 1,1 0-1,0 1 1,-1-1-1,0 0 1,0 0-1,1 1 0,-1-1 1,-2-2-1,1 3 3,0-1 0,-1 0 0,1 1 0,-1 0 0,1-1 0,-1 1 0,0 0 0,1 0 0,-1 1 0,0-1 0,0 0 0,0 1 0,0 0 0,1 0 0,-1 0 0,0 0 0,0 0 0,-5 1 0,-50 14 264,56-15-270,-16 7 75,1 2-1,0-1 0,0 2 0,0 0 0,2 1 0,-1 1 0,1 0 0,1 1 0,0 1 0,1 0 1,0 0-1,2 2 0,-13 19 0,19-28-56,0 1 0,1-1 0,0 1 1,0 1-1,1-1 0,0 0 0,1 1 0,0 0 0,0-1 0,0 1 1,1 0-1,1 0 0,-1 0 0,2 10 0,1-11-15,-1 0 0,1 0-1,0-1 1,1 1 0,0-1 0,0 0-1,1 1 1,0-2 0,0 1 0,0 0-1,1-1 1,0 0 0,0 0-1,1 0 1,0-1 0,9 8 0,-2-5-3,0 0 1,0-1 0,0 0-1,1-1 1,0-1 0,1 0-1,-1-1 1,1 0 0,24 2-1,-4-2 4,0-2 0,0-2 0,37-3 0,-44 0-11,-1-1 0,1-1 0,-2-1 0,1-2 0,-1 0 0,0-2 1,43-23-1,-53 24 19,0-1 0,0-1 1,-1-1-1,-1 0 1,0-1-1,0 0 0,-1-1 1,-1-1-1,-1 0 1,0 0-1,-1-1 0,10-19 1,1-16 414,-3-1 0,20-83 1,-17 56 463,-21 79-895,1-1 1,-1 1 0,1-1 0,0 1 0,-1-1-1,1 1 1,0 0 0,-1-1 0,1 1 0,0 0 0,0 0-1,0-1 1,-1 1 0,1 0 0,0 0 0,0 0-1,-1 0 1,1 0 0,0 0 0,0 0 0,0 0-1,-1 1 1,1-1 0,1 1 0,-1-1 20,3 1-12,-1 0-1,1 0 1,-1 0 0,1 0 0,-1 1-1,0 0 1,0 0 0,0 0-1,0 0 1,0 0 0,0 0 0,0 1-1,-1-1 1,1 1 0,2 3 0,36 53 210,-33-47-153,1 3-54,0 1 1,-1 1 0,-1 0 0,-1 0-1,0 0 1,-1 1 0,-1 0 0,0 0-1,-2 0 1,0 0 0,-1 0-1,-1 1 1,0-1 0,-1 0 0,-8 33-1,4-28-114,-1-1-1,-1 0 0,-1 0 1,0-1-1,-2 0 0,-1 0 1,-1-1-1,0-1 1,-1 0-1,-1 0 0,-1-1 1,-19 16-1,2-6-1130,-49 31 0,55-41-345,11-6-448,9-7-2467,16-19-147,14-16-1822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18.309"/>
    </inkml:context>
    <inkml:brush xml:id="br0">
      <inkml:brushProperty name="width" value="0.035" units="cm"/>
      <inkml:brushProperty name="height" value="0.035" units="cm"/>
    </inkml:brush>
  </inkml:definitions>
  <inkml:trace contextRef="#ctx0" brushRef="#br0">47 107 6989,'0'-3'1809,"0"-31"7379,0 30-8170,0-1-408,-1 0-1,1 0 1,-1 0 0,-1 0 0,1 0-1,0 1 1,-1-1 0,0 0 0,-7-10 3129,8 14-3662,-1 0 0,0 0 0,1 0 0,-1 1 0,1-1 0,-1 1 0,0-1 0,1 1 0,-1 0 0,0 0 0,0-1 0,1 1-1,-1 0 1,-2 1 0,12 28-139,0 1-1,-2 1 0,4 44 0,4 23-1236,-12-77 868,0-1 0,0 1 0,-4 30 0,1-10 25,1-38 334,4-4 237,7-4-54,-1 0-1,0 0 1,0-1 0,-1 0-1,0-1 1,0 0-1,13-14 1,58-68 800,-63 70-790,21-24 274,2 1 1,53-42-1,-84 77-307,0 0 0,0 0 0,1 1 0,18-9 0,-26 14-75,0 0 0,1 0 0,-1 1 0,0-1 0,0 0 0,1 1 0,-1 0 0,0-1 0,1 1 0,-1 0 0,0 0 0,1 0 1,-1 1-1,1-1 0,-1 0 0,0 1 0,0 0 0,1-1 0,-1 1 0,0 0 0,0 0 0,0 0 0,0 1 0,0-1 0,0 0 0,0 1 0,0-1 0,0 1 0,-1 0 0,3 2 0,2 6-3,-1 1 1,0-1 0,-1 1 0,0 0-1,-1 0 1,0 0 0,-1 1 0,0-1-1,1 19 1,5 27-521,13 59-1923,24 102-8026,-32-180 5194,5 0-2936</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40.482"/>
    </inkml:context>
    <inkml:brush xml:id="br0">
      <inkml:brushProperty name="width" value="0.035" units="cm"/>
      <inkml:brushProperty name="height" value="0.035" units="cm"/>
    </inkml:brush>
  </inkml:definitions>
  <inkml:trace contextRef="#ctx0" brushRef="#br0">126 1 12061,'-2'10'1170,"-1"0"1,0 0-1,-1-1 0,-6 14 0,-6 17 1113,-10 40 958,11-38-1774,-15 72 1,22-55-1639,2 0 0,3 0 0,9 116-1,-4-145-465,12 115-3483,-11-121 2949,8 40-2774,4-24-1462,6-10-2015</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40.671"/>
    </inkml:context>
    <inkml:brush xml:id="br0">
      <inkml:brushProperty name="width" value="0.035" units="cm"/>
      <inkml:brushProperty name="height" value="0.035" units="cm"/>
    </inkml:brush>
  </inkml:definitions>
  <inkml:trace contextRef="#ctx0" brushRef="#br0">56 277 9753,'-53'-19'4680,"52"18"-4524,1 0 1,0 0 0,-1 0 0,1 0 0,0 0-1,-1 0 1,1 0 0,0 0 0,0 0 0,0 0-1,0 0 1,0 0 0,0 0 0,1 0 0,-1 0 0,0 0-1,0 0 1,1 0 0,-1 0 0,0 0 0,1 0-1,0-1 1,-1 1 73,2-3-35,1 0 0,-1 0 0,1 0 0,-1 1 0,1-1 0,0 1 0,1-1 0,-1 1 0,0 0 0,1 0 0,0 1 0,0-1 0,0 1 0,0-1 0,0 1 0,6-2 0,12-4 337,0 1 1,24-5 0,-31 9-327,366-76 1322,4 25-3886,-191 43-1317,-116 8 616,-23 4-1958,-9 11-2806</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41.986"/>
    </inkml:context>
    <inkml:brush xml:id="br0">
      <inkml:brushProperty name="width" value="0.035" units="cm"/>
      <inkml:brushProperty name="height" value="0.035" units="cm"/>
    </inkml:brush>
  </inkml:definitions>
  <inkml:trace contextRef="#ctx0" brushRef="#br0">29 155 5733,'-24'0'1627,"19"0"72,9 1 34,7 0-770,73 9 3707,-42-6-3389,50-2-1,1471-88 4753,-1296 69-5250,94-8 73,335-18 1105,-688 43-1941,20-2 158,0 2 0,30 3 0,-100 17-68,-34 11-2504,73-30 1174,13 14-4609,-9-14 5518,0 1-1,0-1 0,-1 0 0,1 0 0,0 0 0,0 0 0,0 0 1,0 0-1,1 0 0,-1 0 0,0 0 0,0-1 0,0 1 0,1 0 1,-1-1-1,0 1 0,1-1 0,-1 1 0,1-1 0,-1 0 0,0 0 1,1 0-1,-1 1 0,1-1 0,-1-1 0,1 1 0,1 0 0,40 0-7812</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44.489"/>
    </inkml:context>
    <inkml:brush xml:id="br0">
      <inkml:brushProperty name="width" value="0.035" units="cm"/>
      <inkml:brushProperty name="height" value="0.035" units="cm"/>
    </inkml:brush>
  </inkml:definitions>
  <inkml:trace contextRef="#ctx0" brushRef="#br0">0 49 12669,'1'-27'1221,"-1"18"2054,-1-4 5279,13 24-6197,0 5-1789,0 0-1,-1 0 1,0 2 0,-2-1 0,10 24 0,33 98 654,-22-46-1167,77 268-48,-102-336-7,1 0 0,2-1 0,0 0 0,2 0 0,0 0 0,2-2 0,17 28 0,-27-47 0,1 0 0,-1 1 0,1-1 0,0 0 0,0 0 0,0 0 0,1 0 0,-1-1 0,1 0 0,-1 1 0,1-1 0,0 0 0,0-1 0,0 1 0,0-1 0,0 0 0,0 1 0,0-2 0,0 1 0,0-1 0,1 1 0,-1-1 0,0 0 0,0 0 0,1-1 0,-1 0 0,0 1 0,0-1 0,0-1 0,0 1 0,0 0 0,0-1 0,0 0 0,0 0 0,-1 0 0,5-4 0,3-3 0,0 0 0,-1-1 0,0 0 0,-1-1 0,0 0 0,12-20 0,37-80 0,-48 90 0,19-39-17,-12 20-181,1 2 1,3 1-1,0 0 0,42-52 1,-32 55-2171,53-49 1,-68 70 899,0 1 0,20-10 0,-24 15-597,0 1-1,1 0 1,24-7 0,23 0-9313</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44.786"/>
    </inkml:context>
    <inkml:brush xml:id="br0">
      <inkml:brushProperty name="width" value="0.035" units="cm"/>
      <inkml:brushProperty name="height" value="0.035" units="cm"/>
    </inkml:brush>
  </inkml:definitions>
  <inkml:trace contextRef="#ctx0" brushRef="#br0">298 260 9181,'7'-6'1166,"0"1"1,0-1-1,0-1 0,9-11 1,-10 11-469,1 1 1,-1 0-1,1 1 1,1-1 0,-1 1-1,10-4 1,-7 4-300,-1-1 0,0 0 0,12-12 0,-18 16-325,-1 0 0,0 0 0,0 0-1,-1-1 1,1 1 0,0-1 0,-1 1 0,1-1-1,-1 0 1,0 0 0,0 1 0,0-1-1,0 0 1,-1 0 0,1-4 0,-1 1 107,0 0 0,-1 0 0,0 0 0,0 0 0,0 0 0,-4-9 0,4 12-97,-1 0-1,0 0 1,0 1 0,0-1-1,0 1 1,0 0 0,0-1 0,-1 1-1,1 0 1,-1 0 0,1 0-1,-1 1 1,0-1 0,0 1-1,0-1 1,0 1 0,0 0 0,0 0-1,0 0 1,0 1 0,0-1-1,-1 1 1,-5-1 0,-6 0 154,-1 1 1,1 0-1,-24 3 0,23 0-113,-1 1-1,1 1 1,0 1-1,0 0 1,0 0-1,1 2 0,0 0 1,0 1-1,1 0 1,1 1-1,-1 1 1,1 0-1,1 1 1,0 0-1,1 1 1,0 0-1,1 0 1,1 1-1,0 1 1,1 0-1,0 0 1,-5 18-1,10-26-99,1 1-1,1-1 0,-1 1 1,1-1-1,0 1 1,1 0-1,0 0 1,0-1-1,1 1 0,0 0 1,0 0-1,1-1 1,0 1-1,0-1 1,1 0-1,0 1 1,0-1-1,0 0 0,9 11 1,-4-8-105,0 0-1,0-1 1,1 0 0,1-1-1,-1 0 1,1 0 0,1-1 0,-1 0-1,1-1 1,0 0 0,19 6-1,9 1-1083,0-1 0,0-3 0,2-1-1,-1-2 1,70 2 0,-60-8-2790,0-2 0,59-11 0,-56 5-3512</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45.459"/>
    </inkml:context>
    <inkml:brush xml:id="br0">
      <inkml:brushProperty name="width" value="0.035" units="cm"/>
      <inkml:brushProperty name="height" value="0.035" units="cm"/>
    </inkml:brush>
  </inkml:definitions>
  <inkml:trace contextRef="#ctx0" brushRef="#br0">0 83 14093,'0'0'7594,"5"1"-6472,7 2-907,0 1-1,-1 0 1,1 1-1,-1 0 1,0 1-1,0 0 1,0 1-1,-1 0 1,0 0-1,0 1 1,-1 0-1,0 1 1,-1 0-1,0 1 1,0 0-1,-1 0 1,0 0-1,7 16 0,-7-11-85,-1 0-1,-1 0 0,0 0 0,-1 1 1,-1 0-1,0 0 0,-1 0 0,-1 0 1,0 0-1,-1 0 0,-3 25 0,2-37 1720,1-5-1801,1 0-1,-1 0 1,0 0-1,1 0 1,-1 0-1,1 0 0,-1 0 1,1 0-1,0 0 1,-1 1-1,1-1 1,0 0-1,-1 0 1,1 1-1,0-1 0,1 0 1,6-7 101,25-40-26,-19 25-772,28-33 0,-13 23-468,3-4-1183,1 2-1,47-39 1,-65 62 1499,1-1-423,0 0-1,0 2 1,1 0 0,0 1 0,26-12-1,2-3 7035,-39 59-4142,-4-26-1589,1 1 0,0-1 1,0 0-1,0 0 1,1-1-1,0 1 0,1-1 1,-1 0-1,2 0 0,-1 0 1,1-1-1,0 0 1,0 0-1,0 0 0,1-1 1,0 0-1,0 0 1,1-1-1,-1 0 0,1 0 1,14 5-1,-11-5-65,0-1 0,1 0 0,-1 0 0,0-1 0,1-1 0,0 0 0,-1 0 0,1-1 0,-1-1 0,1 0 1,0 0-1,-1-1 0,0-1 0,1 0 0,-1-1 0,11-4 0,-14 3 109,0 1-1,-1-1 1,0 0 0,14-12-1,-18 14 42,0 0 0,-1 0-1,1 0 1,0 0-1,-1 0 1,0-1 0,0 1-1,0-1 1,0 0-1,-1 1 1,1-1 0,-1 0-1,2-7 1,-2-4 953,2-1 0,0 1 0,8-27 0,-10 39-152,1 7-730,3 5-172,0 2 0,-2-1-1,1 0 1,-1 1 0,-1 0 0,0 0-1,0 0 1,0 19 0,-1-16-12,4 73 72,-4 1 0,-20 172 0,-57 159-197,68-379 79,-74 297-506,58-260 177,-3-1 0,-47 93 0,67-154 261,-1-1 1,-1 0-1,0 0 1,-1 0-1,0-1 1,-18 16-1,27-28 60,0 0-1,0 0 1,0 0-1,0 0 1,0 0-1,-1-1 1,1 1-1,0 0 1,0-1-1,-1 1 1,1-1-1,0 1 1,-1-1-1,1 0 1,-1 0-1,1 1 1,0-1-1,-1 0 1,1 0-1,-1 0 1,1-1-1,-1 1 1,1 0-1,0 0 1,-1-1-1,1 1 1,0-1-1,-1 1 1,1-1-1,0 0 1,-1 0-1,1 1 1,0-1-1,0 0 1,0 0-1,0 0 1,-2-2-1,1 0 0,-1 0-1,1 0 1,0 0-1,0-1 1,0 1-1,0-1 1,0 1 0,1-1-1,0 0 1,0 0-1,0 0 1,-1-7-1,1-25-6,1 0 0,3 0-1,1 0 1,9-39 0,3 7-48,28-76-1,-28 103-141,2 0 0,2 2 0,2 0-1,1 1 1,2 1 0,1 1 0,35-36-1,-11 21-1126,2 2 0,2 3 0,101-68 0,-125 95 489,101-65-3687,-40 37-1512,-6 11-3016</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46.452"/>
    </inkml:context>
    <inkml:brush xml:id="br0">
      <inkml:brushProperty name="width" value="0.035" units="cm"/>
      <inkml:brushProperty name="height" value="0.035" units="cm"/>
    </inkml:brush>
  </inkml:definitions>
  <inkml:trace contextRef="#ctx0" brushRef="#br0">325 136 9621,'15'-39'2673,"-5"-11"4946,-9 45-7253,1-22 2296,-2 26-2608,0 0 0,-1 1 1,1-1-1,0 0 0,-1 0 0,1 1 0,-1-1 1,1 0-1,0 1 0,-1-1 0,0 0 0,1 1 1,-1-1-1,1 1 0,-1-1 0,0 1 1,1-1-1,-1 1 0,0-1 0,1 1 0,-1 0 1,0 0-1,0-1 0,1 1 0,-1 0 0,0 0 1,0 0-1,0-1 0,1 1 0,-1 0 0,0 0 1,0 0-1,0 1 0,0-1 0,1 0 1,-1 0-1,-1 1 0,-6 1 71,0 0 0,0 1 1,0 0-1,0 0 0,0 1 0,1 0 0,-13 8 1,-49 41 359,49-37-590,0 1-1,1 0 0,1 2 0,0 0 0,1 1 1,2 1-1,0 0 0,-22 43 0,36-61 57,0 0 0,0 1 0,1-1 0,-1 1 0,1 0 0,-1-1 0,1 1 0,0-1 0,1 1 0,-1 0 0,0-1 0,1 1 0,0-1 0,0 1-1,0-1 1,0 0 0,1 1 0,-1-1 0,1 0 0,3 5 0,-2-4 13,-1-1 0,1 0-1,0 1 1,0-1 0,0 0-1,0 0 1,0-1 0,0 1 0,1-1-1,0 0 1,-1 1 0,1-2-1,0 1 1,0 0 0,0-1-1,0 0 1,6 2 0,0-2 21,1-1 0,0 0 0,0 0 0,-1-1-1,1-1 1,0 0 0,-1 0 0,0-1 0,1 0 0,-1-1 0,0 0 0,10-6 0,-7 3 214,0-1 1,-1-1 0,0 0 0,-1-1-1,0 0 1,0 0 0,-1-1 0,9-14-1,-15 19 34,-1-1 1,1 0-1,-2 0 0,1 0 0,-1 0 0,0 0 0,-1-1 0,0 1 0,0-1 1,0 1-1,-2-14 0,5-28 1206,-3 46-957,12 30-162,-6-6-239,-1 1-1,-1 0 0,5 43 0,-2 75 29,-6-85-70,1 46-26,-3 0 0,-16 111 1,10-170-20,-2 0 0,-1 0 0,-2-1 0,-2 0 0,-2-1 1,-2-1-1,-34 61 0,43-87 15,-1 0 1,-1-1-1,0 0 0,-1 0 1,0-2-1,-13 12 0,22-20-9,0-1-1,0 1 1,0 0-1,0-1 1,-1 1-1,1-1 1,0 0-1,-1 0 1,1 0-1,-1 0 1,1 0-1,-1-1 1,0 1-1,1-1 1,-1 0-1,0 1 1,1-1-1,-1 0 1,1 0-1,-1-1 1,0 1-1,1-1 1,-1 1-1,0-1 1,1 0-1,-1 0 1,1 0-1,0 0 1,-1 0-1,1-1 1,0 1-1,0-1 1,0 1-1,0-1 1,0 0-1,0 0 1,0 0-1,0 0 1,1 0-1,-3-4 1,-1-3-22,0 0 1,0 0-1,1-1 0,0 1 1,0-1-1,1 0 1,1 0-1,-1 0 1,0-12-1,2 3-105,1 1 1,0 0-1,2-1 1,0 1-1,0-1 0,2 1 1,0 0-1,11-26 0,-4 19-211,0 0 0,2 1 0,1 1 0,1 0 0,21-25 0,4 4-561,0 3 0,3 1 0,2 2 0,87-57 0,115-50-1635,-26 18 1761,-196 110 1079,-1 0 0,31-29 0,-44 35 182,-1 1 0,0-1 0,-1-1 0,0 0 0,-1 0 0,12-25 0,-13 9 1442,-6 25-1202,-1 1-151,-1-17-75,-2 15 10,-7 27 247,0 2-678,0-1 9,2 0 0,0 0 0,-4 28 0,9-41-67,2-1 0,-1 1 0,2 0 1,-1 0-1,1 0 0,1-1 0,0 1 0,1 0 0,0-1 0,4 15 0,-5-23-20,0 1 0,0 0-1,1-1 1,-1 1 0,1-1-1,0 1 1,-1-1 0,1 0 0,0 0-1,0 1 1,0-1 0,1-1-1,-1 1 1,0 0 0,1-1-1,-1 1 1,1-1 0,4 2-1,-2-1 0,-1-2-1,0 1 1,1 0-1,-1-1 0,1 0 1,-1 0-1,0 0 0,1 0 1,-1-1-1,1 0 1,5-2-1,-1 1 5,-1-1 0,0-1 1,0 0-1,0 0 0,0 0 0,0-1 0,-1 0 1,0-1-1,0 1 0,0-1 0,9-11 0,-14 13-3,0 1-1,0-1 0,0 0 0,-1 0 0,1 0 0,-1 0 0,0 0 0,0 0 1,-1-1-1,1 1 0,-1 0 0,0-8 0,0 4-3,-1-1 0,0 1 0,-1-1 0,0 1 0,-3-9 0,2 7-46,-2 0 0,1 0 0,-1 0 1,-1 1-1,1-1 0,-2 2 0,1-1 0,-1 1 0,-1 0 1,-15-14-1,17 18-384,0-1 0,0 1 0,-1 1 0,1-1 0,-1 1 0,1 0 1,-1 1-1,0 0 0,0 0 0,0 0 0,0 1 0,-1 0 0,1 0 0,0 1 0,-1 0 1,-13 2-1,20-1-217,-1-1 1,1 1-1,-1 0 1,1 1-1,-1-1 1,1 0-1,-1 0 1,1 1-1,0-1 1,0 0 0,0 1-1,0-1 1,0 1-1,0 0 1,0-1-1,0 3 1,7 12-7537</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46.766"/>
    </inkml:context>
    <inkml:brush xml:id="br0">
      <inkml:brushProperty name="width" value="0.035" units="cm"/>
      <inkml:brushProperty name="height" value="0.035" units="cm"/>
    </inkml:brush>
  </inkml:definitions>
  <inkml:trace contextRef="#ctx0" brushRef="#br0">137 23 9449,'0'0'151,"1"-1"0,-1 1-1,1-1 1,-1 0 0,1 1 0,-1-1 0,1 0 0,-1 1 0,0-1-1,1 0 1,-1 0 0,0 1 0,0-1 0,0 0 0,1 0 0,-1 1 0,0-1-1,0 0 1,0 0 0,0 0 0,0 1 0,-1-1 0,1 0 0,0 0-1,0 0 1,-1 0 0,-18-2 3882,8 4-3620,8-1 970,-16 6 949,14-4-2136,0 1-1,0 0 0,0 0 0,1 0 0,0 1 1,-1-1-1,1 1 0,0 0 0,1 0 1,-1 1-1,1-1 0,0 1 0,0-1 0,0 1 1,1 0-1,0 0 0,-3 9 0,0-1-33,2-1-1,-1 1 0,2 0 0,0 0 0,0 0 1,1 23-1,1-27-136,1 0 0,-1 0 1,2 0-1,-1 0 1,2 0-1,-1 0 0,1-1 1,0 1-1,1-1 0,0 0 1,0 0-1,1 0 1,0-1-1,0 1 0,1-1 1,10 10-1,-7-10-81,1 0-1,0-1 0,0 0 1,1-1-1,0 0 1,0-1-1,0 0 1,0 0-1,16 2 1,-23-5 49,0-1 0,0 1 0,0-1 0,0 0 0,0 0 0,0 0 0,0 0 0,0 0 0,0-1 0,-1 0 0,1 0 0,0 0 0,0 0 0,-1-1 0,1 0 0,0 1 0,-1-1 0,0 0 0,1-1 0,-1 1 0,0-1 0,0 1 0,0-1 0,-1 0 0,1 0 0,-1 0 0,1 0 0,-1-1 0,0 1 0,2-5 0,-3 3 4,1 0 1,-1 0-1,0 0 0,-1 0 1,1 0-1,-1 1 1,0-1-1,0 0 0,-1 0 1,0 0-1,1 0 0,-1 0 1,-1 0-1,-2-6 0,-3-7 8,0 2 0,-15-25-1,14 28-139,0 1 0,-1 0 0,0 0 0,-1 1 0,-1 0 0,-19-16 0,21 20-509,0 1 0,0 0-1,-20-8 1,22 11-376,-1 0 0,0 0 0,0 1 0,0 1 0,-14-2 0,4 1-4141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47.169"/>
    </inkml:context>
    <inkml:brush xml:id="br0">
      <inkml:brushProperty name="width" value="0.035" units="cm"/>
      <inkml:brushProperty name="height" value="0.035" units="cm"/>
    </inkml:brush>
  </inkml:definitions>
  <inkml:trace contextRef="#ctx0" brushRef="#br0">470 503 12621,'1'-7'601,"-1"0"0,0 0 0,0 0 1,0 0-1,-1 0 0,-1 0 0,1 0 0,-1 0 0,0 1 0,0-1 0,-5-9 0,5 13-355,-1 0-1,1-1 1,-1 1-1,1 0 1,-1 0-1,0 0 0,0 1 1,0-1-1,0 1 1,0 0-1,-1-1 1,1 1-1,-1 1 1,0-1-1,1 1 0,-1-1 1,0 1-1,0 0 1,0 0-1,0 1 1,0-1-1,-4 1 1,-3 0-123,1 1 1,-1 0-1,0 1 1,1 0 0,-1 1-1,1 0 1,0 1-1,-1 0 1,2 0 0,-1 1-1,1 0 1,-1 1-1,1 0 1,1 1 0,-15 13-1,-8 10 75,2 2 0,-41 55 0,60-74-248,1 1 0,1 1 0,0 0 1,0 0-1,2 0 0,0 1 0,1 0 0,-5 24 0,10-35-5,-1-1 1,1 1-1,1 0 1,-1-1 0,1 1-1,-1-1 1,1 1-1,1-1 1,-1 1-1,1-1 1,-1 0-1,1 0 1,0 0-1,1 0 1,-1 0-1,6 6 1,1 5-162,-7-13 192,0 1 1,0-1-1,0 0 1,0 0-1,1 0 1,-1 0-1,1 0 1,-1 0-1,1-1 1,0 1-1,-1-1 1,1 0-1,0 0 1,0 0-1,0 0 1,0 0-1,0-1 1,0 0-1,0 1 1,0-1-1,0 0 1,0 0-1,0 0 1,0-1-1,0 1 1,0-1-1,4-1 1,5-1-15,-1 0 1,0-1-1,1 0 0,-2-1 1,1-1-1,11-6 0,-3-2 72,-1 0 1,-1-1-1,0 0 0,-1-2 0,-1 0 0,-1 0 0,0-1 0,-1-1 0,-1-1 0,-1 0 0,-1 0 0,0-1 0,11-38 1,0-18 399,-3 0 0,12-124 0,-27 178-377,1-12 165,2-7 383,0-46-1,-16 110-325,-3 22-353,2 1-1,2 1 0,2 0 1,-1 67-1,4-49-2835,-19 96 0,15-125-2136,-5 54 0,11-24-4770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47.761"/>
    </inkml:context>
    <inkml:brush xml:id="br0">
      <inkml:brushProperty name="width" value="0.035" units="cm"/>
      <inkml:brushProperty name="height" value="0.035" units="cm"/>
    </inkml:brush>
  </inkml:definitions>
  <inkml:trace contextRef="#ctx0" brushRef="#br0">147 386 12805,'-1'-1'508,"0"0"0,1 0 0,-1 0 0,0-1-1,0 1 1,0 0 0,0 0 0,0 1 0,0-1 0,0 0 0,0 0 0,0 0-1,0 1 1,0-1 0,-1 1 0,1-1 0,-2 0 0,2 1-264,0 0 1,1 0-1,-1 0 1,0 0 0,1 0-1,-1 1 1,0-1-1,1 0 1,-1 0 0,0 1-1,1-1 1,-1 0-1,1 1 1,-1-1-1,0 1 1,1-1 0,-1 1-1,1-1 1,-1 2-1,-12 24-854,4 2 1347,2 0 0,-8 54 0,-15 64 185,16-87-713,-11 55 190,25-111-232,12-19-136,5-10-25,0 0 0,-2-1 0,21-50 0,-5 8 3,127-254 4,-158 321-12,77-151 309,-66 134-206,1 0-1,1 1 1,0 1 0,1 0-1,28-25 1,-41 40-80,1 1-1,0 0 1,0 0-1,0 0 1,-1 0-1,1 0 1,0 0-1,0 0 1,0 1-1,0-1 1,0 1-1,0 0 1,1-1-1,-1 1 1,0 0-1,0 0 1,0 0-1,0 0 1,0 1-1,0-1 1,0 0-1,0 1 1,0 0-1,0-1 1,0 1-1,0 0 1,0 0-1,0 0 1,0 0-1,-1 1 1,1-1-1,0 0 1,-1 1-1,1-1 1,1 2-1,2 3 32,0 0 0,0 0 0,-1 0 0,1 0 0,-2 1 0,1 0-1,0-1 1,3 12 0,3 24 14,-2 1-1,-1 1 1,1 86-1,-6-78-61,2 148-859,1 26-1297,-1-176 1460,2 0 0,17 69 0,-17-99-859,0-2 1,11 24-1,11 8-6952,-6-19-3072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19.164"/>
    </inkml:context>
    <inkml:brush xml:id="br0">
      <inkml:brushProperty name="width" value="0.035" units="cm"/>
      <inkml:brushProperty name="height" value="0.035" units="cm"/>
    </inkml:brush>
  </inkml:definitions>
  <inkml:trace contextRef="#ctx0" brushRef="#br0">377 782 8705,'-8'-34'2352,"6"28"-195,2 2-172,-6-32 1186,6 35-3080,-1 0 0,1 1 0,-1-1 0,1 0-1,-1 0 1,0 1 0,1-1 0,-1 0 0,0 1 0,0-1 0,1 1 0,-1-1 0,0 1 0,0 0 0,0-1 0,0 1 0,0 0 0,0-1 0,1 1 0,-3 0 0,2 0 134,-3-2-94,0 1-1,0 0 1,0 1-1,0-1 1,0 1-1,0 0 1,-1 0-1,1 0 1,0 0-1,0 1 1,0-1-1,0 1 1,0 0-1,0 1 1,0-1-1,0 1 1,0-1-1,1 1 1,-1 0-1,-4 4 1,-7 4 77,0 1 0,1 1 0,-14 15 0,7-6-27,1 1 1,1 1 0,1 1-1,-25 45 1,33-51-156,1 1 0,1 1 0,0-1 0,2 1 1,0 1-1,2-1 0,-4 27 0,7-40-88,0 0 0,1 1 0,0-1 0,0 0 0,0 0-1,1 0 1,0 0 0,1 0 0,0 0 0,0 0 0,0 0 0,1 0 0,-1-1 0,2 1 0,-1-1 0,1 0-1,0 0 1,0 0 0,1-1 0,-1 1 0,1-1 0,11 9 0,-13-12 31,1 0 0,-1-1 0,1 1 0,-1-1 0,1 1 0,-1-1-1,1 0 1,0-1 0,0 1 0,-1-1 0,1 1 0,0-1 0,0 0 0,0-1 0,-1 1 0,1-1 0,0 1 0,5-3 0,1 0-15,-1 0 0,1-1 0,-1 0 0,1-1 0,14-9 0,-9 3 16,-1-1 0,0 0 0,-1-1 0,0 0 0,-1-1 0,-1-1 0,0 0 0,11-19 0,0-9-24,34-86 0,-14-2 31,43-222-1,-41 148 163,12-38 489,-163 667 804,101-397-1381,-38 210 301,40-202-318,1 1 0,2-1 1,1 1-1,9 60 0,-8-87-44,1 1 1,0-1-1,1 0 0,0 0 1,1 0-1,0-1 1,0 1-1,0-1 0,1 0 1,1 0-1,9 12 0,-10-15-26,1 0-1,-1-1 0,1 1 1,0-1-1,0 0 0,1-1 0,-1 1 1,1-1-1,0-1 0,0 1 1,0-1-1,0 0 0,0-1 1,0 0-1,12 1 0,-1-2-30,0 0 0,0-1 0,0-2 0,1 1 0,-2-2 0,1-1-1,0 0 1,-1-1 0,0 0 0,0-2 0,-1 0 0,0-1 0,-1-1 0,28-21 0,-17 10-2,-2-2 1,0-1 0,-2 0-1,0-2 1,-2-1 0,-1 0 0,20-39-1,-32 52 60,0 0-1,-1-1 0,-1 1 0,6-23 0,-10 33 17,0-1 0,0 0 0,0 0 0,-1 0 0,0 0 0,0-1-1,0 1 1,0 0 0,-1 0 0,0 0 0,0 0 0,0 1 0,-1-1 0,1 0 0,-1 0 0,0 1 0,-5-7 0,6 9-1,0 0 1,0 1-1,-1-1 1,1 1-1,-1 0 1,1-1 0,-1 1-1,1 0 1,-1 0-1,0 0 1,1 0-1,-1 0 1,0 0-1,0 1 1,0-1-1,0 1 1,0-1-1,0 1 1,0 0 0,0-1-1,0 1 1,0 0-1,0 0 1,0 1-1,0-1 1,1 0-1,-1 1 1,0-1-1,0 1 1,0-1-1,0 1 1,0 0 0,0 0-1,-2 1 1,-1 2-2,0-1 1,1 1 0,-1 0 0,1 0 0,0 0-1,0 0 1,0 1 0,0-1 0,1 1 0,-5 9-1,2-1 5,1 0 0,0 1 0,1 0-1,1-1 1,0 1 0,0 0 0,2 1-1,0-1 1,0 0 0,1 0 0,1 1-1,4 18 1,-4-23-20,1-1 1,0 0-1,1 1 0,0-1 1,1-1-1,0 1 0,0 0 1,1-1-1,0 0 0,0 0 1,1 0-1,0-1 0,1 0 1,-1 0-1,1 0 0,1-1 1,-1 0-1,1 0 0,12 6 1,-9-7-3,-1-1 0,1-1 0,0 1 0,0-2 0,0 1 0,0-2 0,0 1 0,0-2 0,1 1 0,-1-1 0,0-1 0,0 0 0,1-1 0,16-4 0,-16 2 0,1 0 0,-1-1 1,0 0-1,0-1 0,-1 0 0,1-1 1,-1 0-1,-1-1 0,1 0 0,-2-1 1,1 0-1,12-14 0,-12 9 12,0 1 0,-1-2 0,-1 1 0,0-1 1,0 0-1,8-30 0,-10 26-5,-1 7 27,0 0 0,-1-1 0,-1 0 0,0 0 0,-1 0 0,-1 0 0,0 0 0,0 0 0,-2-1 0,-1-16-1,-4-4 163,28 32-153,-15 2-26,0 1 1,1-1-1,-1 1 0,0 1 0,0-1 0,0 1 0,0 1 1,0-1-1,-1 1 0,1 0 0,-1 1 0,0 0 1,0 0-1,0 0 0,0 0 0,5 7 0,-6-7-2,0 1 0,0 0-1,-1 0 1,1 0-1,-1 1 1,-1-1-1,1 1 1,-1 0 0,0 0-1,0 0 1,-1 1-1,0-1 1,0 1 0,0-1-1,-1 1 1,0 0-1,0 8 1,-4 12-4,-1-1 1,-2 0 0,-1 0-1,-1 0 1,-14 33 0,7-22 17,-12 53 1,25-83 19,1 0-1,0 0 1,0 1-1,1-1 1,0 0-1,0 1 1,0-1-1,1 0 1,3 12-1,-2-15-15,-1 1 0,1-1 0,0 0-1,0 1 1,1-1 0,-1 0 0,1 0-1,0-1 1,0 1 0,0 0 0,1-1-1,-1 0 1,1 0 0,0 0 0,0 0-1,5 3 1,4 0-38,0-1 0,1 1 1,-1-2-1,1 0 0,0-1 0,0 0 0,21 1 0,-5-2-522,-1-2 1,47-5-1,-50 1-534,0 0 0,-1-2 1,26-9-1,31-18-6635,-38 13 142</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48.557"/>
    </inkml:context>
    <inkml:brush xml:id="br0">
      <inkml:brushProperty name="width" value="0.035" units="cm"/>
      <inkml:brushProperty name="height" value="0.035" units="cm"/>
    </inkml:brush>
  </inkml:definitions>
  <inkml:trace contextRef="#ctx0" brushRef="#br0">1 235 11157,'140'-53'3746,"-81"36"-1941,1 2-1,84-10 0,-47 9-1023,-36 7-367,-34 6-231,1-2 0,0 0 1,-1-2-1,32-13 0,30-21 67,-86 40-216,-4 8-36,-1 0 5,0-1 0,0 1 1,-1 0-1,1-1 0,-1 1 0,-1-1 1,1 0-1,-1 0 0,-9 10 0,-1 4-17,0 2 4,2-1 0,0 2 1,-15 41-1,26-61-10,0 1 0,0 0-1,0 0 1,0-1 0,1 1 0,0 0-1,-1 0 1,1-1 0,1 1-1,-1 0 1,1 0 0,-1 0 0,1-1-1,0 1 1,0 0 0,1-1 0,-1 1-1,1-1 1,0 0 0,-1 1 0,2-1-1,-1 0 1,0 0 0,1 0 0,-1 0-1,1-1 1,0 1 0,0-1 0,0 1-1,0-1 1,0 0 0,6 3-1,5 0-66,0 1 0,0-2-1,0 0 1,0-1 0,1 0-1,23 1 1,2-3 37,0-2 1,0-1-1,-1-2 1,1-2-1,-1-1 1,-1-3-1,60-21 1,-81 24 123,0 0 0,0-1 0,-1-1 0,0 0 0,26-22 0,64-66 346,-42 35 141,-49 51-476,-9 5 283,-19 11-170,9-3-187,0 1-1,0-1 1,0 1-1,0 0 1,1 0 0,-1 0-1,1 0 1,0 1-1,0 0 1,0-1 0,-3 7-1,-25 50 67,27-52-58,1-2-21,0 1-1,1-1 0,-1 0 0,2 1 0,-1-1 1,1 1-1,0 0 0,0-1 0,0 1 0,1 0 1,0 0-1,1-1 0,0 1 0,0 0 0,3 12 1,-2-16-20,-1 1 1,1-1 0,0 1 0,0-1 0,0 0 0,1 1-1,-1-1 1,1 0 0,0-1 0,-1 1 0,1 0 0,6 3-1,-3-3-25,0 0 0,-1 0 0,1-1 0,0 0 0,1 0 0,-1 0 0,0-1 0,0 0 0,13 0 0,11 1-125,-10 0 40,0-1 0,1-1 0,-1-1 0,29-6 0,-13 1 68,-1-2 0,1-2 0,-2-1 0,0-2 1,0-1-1,60-35 0,-66 28 174,0 0 0,-1-2 0,43-47 0,-39 38 83,60-56 637,-73 77-710,-18 11-115,1 0 0,-1 0 0,1 0 0,-1 0 0,0 0 0,1 0 0,-1 0 0,1 0 0,-1 0 0,1 0 0,-1 1 1,0-1-1,1 0 0,-1 0 0,0 0 0,1 0 0,-1 1 0,0-1 0,1 0 0,-1 0 0,0 1 0,1-1 0,-1 0 0,0 1 0,1-1 0,-1 1 0,2 2 21,-1 0 0,0 1 0,0-1 0,0 1 0,-1-1 0,1 1 0,-1 5 0,2 8-11,3 14 45,-5-22-44,2 1-1,0-1 1,0 0 0,0 1 0,5 8 0,-5-13-13,1-1 0,0 1 0,0-1 0,0 0 0,0 0 0,1 0 1,0 0-1,0-1 0,0 1 0,0-1 0,0 0 0,7 3 0,-2-1 1,1-1-1,-1-1 0,1 1 0,-1-1 0,1-1 0,0 0 0,0 0 0,0-1 0,15 0 0,-8-1 5,-1-1-1,1-1 1,-1 0 0,1-1-1,18-6 1,-12-1 243,0 0 1,-1-1-1,31-21 1,-51 30 34,4 37-2701,-9-9-428,0 2-4505,3-11-1810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49.592"/>
    </inkml:context>
    <inkml:brush xml:id="br0">
      <inkml:brushProperty name="width" value="0.035" units="cm"/>
      <inkml:brushProperty name="height" value="0.035" units="cm"/>
    </inkml:brush>
  </inkml:definitions>
  <inkml:trace contextRef="#ctx0" brushRef="#br0">1 91 9037,'8'-13'323,"-4"7"210,-1-1 0,2 1-1,-1-1 1,1 1-1,0 0 1,0 1-1,0-1 1,1 1-1,0 0 1,0 0-1,0 1 1,9-5-1,-12 8-362,1 1 0,-1 0 0,0 0-1,0 0 1,1 1 0,-1-1-1,0 1 1,0 0 0,0 0-1,0 0 1,0 0 0,0 0-1,0 0 1,0 1 0,0 0-1,0-1 1,-1 1 0,1 0-1,-1 1 1,1-1 0,2 4 0,6 4-15,-2 1 1,1 0 0,-1 0 0,-1 1-1,0 0 1,-1 0 0,0 1 0,-1 0-1,0 0 1,7 27 0,-10-29-110,-1 1 0,-1-1 0,0 1 0,0-1 0,-1 1 0,0-1 0,-1 1 0,-1-1 0,0 1 0,0-1 1,-1 0-1,0 0 0,-1 0 0,-7 14 0,-26 48 850,37-72-826,-1 0 0,1 0 0,-1 0-1,0 0 1,0 0 0,0 0-1,1 0 1,-1 0 0,0 0-1,0-1 1,0 1 0,0 0 0,0-1-1,0 1 1,-2 0 0,-4 4 1399,10-12-1406,0 0 0,1 0-1,0 0 1,0 0 0,0 0 0,1 1 0,0 0 0,1 0 0,-1 0 0,11-7 0,10-8-510,37-21 1,-33 22-3,195-115-2005,-51 33 1159,-169 99 1282,-1 0 0,-1 0 0,1 0 1,0-1-1,-1 0 0,0 1 0,1-1 1,2-7-1,-4 9 47,-6 2-3,-3 2-58,0 0 0,0 0 0,1 0 0,-1 1 0,0 0 0,1 0 0,0 1 1,-1 0-1,2 0 0,-1 0 0,0 1 0,1 0 0,0 0 0,0 0 0,0 1 0,1-1 1,-5 9-1,-6 10-1214,1 1 0,1 1 1,-11 31-1,22-53 1084,0 1-1,1-1 1,0 0 0,0 1-1,0-1 1,1 0 0,0 1-1,0-1 1,0 1 0,0-1-1,0 1 1,1-1 0,1 6-1,0-8 273,0-1 0,1 1 0,-1-1 0,0 0 0,0 0 0,1 0 0,-1 0 0,0 0 0,1-1 0,-1 1 0,1-1 0,-1 0 0,4 1 0,2-1 465,-1 0-1,1-1 0,0 0 0,13-3 0,29-3 1355,-41 7-1818,-1 1 0,1-1 0,0 2 0,-1-1 0,1 1 0,-1 1 0,0 0 0,9 3 0,-12-4-137,0 0 0,0-1 0,0 1 0,1-1-1,-1-1 1,0 1 0,1-1 0,-1 0 0,0 0 0,0 0 0,1-1-1,-1 0 1,0 0 0,0 0 0,0-1 0,0 1 0,0-1-1,8-5 1,-3 2 63,-1-1 0,0 0 0,0 0 0,0-1-1,0 0 1,-1-1 0,10-13 0,3-5 146,-12 13-111,1 0-1,1 0 1,0 1 0,0 1 0,1 0 0,0 1 0,16-10 0,-26 18-43,-16 33-30,-7-7-11,18-20-3,-1-1 1,1 1 0,0 0 0,-1 0-1,2 0 1,-1 0 0,1 0 0,-1 0-1,1 1 1,-3 9 0,5 4-24,1-16 26,0-1-1,1 1 0,-1 0 0,0-1 0,1 1 0,0-1 1,-1 0-1,1 1 0,0-1 0,0 0 0,0 0 1,0 0-1,0 0 0,0-1 0,0 1 0,0-1 1,0 1-1,0-1 0,0 1 0,1-1 0,1 0 0,51 0-110,-43-1 95,27-1-15,1-3 0,0-1 0,-1-2 0,0-2 1,69-27-1,-96 32 88,-1-1 1,-1-1 0,15-10-1,-21 14-43,-1 1 26,35-9-15,-13 2 5,13 0 624,58-20 1,-93 27-88,-14 18-103,6-10-355,-9 14 119,1 1 0,1 0 0,1 1-1,1 0 1,2 1 0,-13 44 0,-37 215 622,2-9-934,45-239-22,0 1 0,-2-2 1,-2 0-1,-1 0 0,-35 52 1,40-70 89,0 0 0,-1-1 0,-1 0 0,0-1 0,-1 0 0,0-1 0,-17 10 0,28-20 32,-1 0 1,1-1 0,-1 0-1,0 1 1,1-1 0,-1 0-1,0-1 1,1 1-1,-1-1 1,0 0 0,0 0-1,-4 0 1,6 0 5,1 0-1,-1 0 1,1 0 0,0-1-1,-1 1 1,1 0 0,-1-1-1,1 1 1,-1-1-1,1 1 1,0-1 0,-1 0-1,1 1 1,0-1 0,0 0-1,0 0 1,-1 0 0,1 0-1,0 0 1,0 0 0,0 0-1,1 0 1,-1-1 0,0 1-1,0 0 1,1-1-1,-1 1 1,0 0 0,1-1-1,-1 1 1,1-3 0,1-5 6,0 1 0,1 1-1,0-1 1,1 0 0,0 0 0,0 1 0,0-1 0,8-9 0,-11 16-21,14-22-161,0 1 0,2 0 1,28-30-1,61-52-1312,-101 100 1398,241-204-5265,-73 83-2592,-92 72 83</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49.716"/>
    </inkml:context>
    <inkml:brush xml:id="br0">
      <inkml:brushProperty name="width" value="0.035" units="cm"/>
      <inkml:brushProperty name="height" value="0.035" units="cm"/>
    </inkml:brush>
  </inkml:definitions>
  <inkml:trace contextRef="#ctx0" brushRef="#br0">26 92 9457,'-25'11'6048,"31"-22"-4359,7-1 1935,-7-2-2796,4-3 352,5 6-1008,1 2-272,-3-8-2060,3 5-192</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52.607"/>
    </inkml:context>
    <inkml:brush xml:id="br0">
      <inkml:brushProperty name="width" value="0.035" units="cm"/>
      <inkml:brushProperty name="height" value="0.035" units="cm"/>
    </inkml:brush>
  </inkml:definitions>
  <inkml:trace contextRef="#ctx0" brushRef="#br0">38 266 9293,'-32'10'1740,"26"-8"5891,105-34-4484,480-60-1304,-544 87-1780,705-69 438,-437 48-413,-183 20-227,-116 6 64,-28-17-6701,20 8 72,9-8-924</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8:29.415"/>
    </inkml:context>
    <inkml:brush xml:id="br0">
      <inkml:brushProperty name="width" value="0.035" units="cm"/>
      <inkml:brushProperty name="height" value="0.035" units="cm"/>
    </inkml:brush>
  </inkml:definitions>
  <inkml:trace contextRef="#ctx0" brushRef="#br0">619 26 6977,'0'0'9767,"-1"-3"-8660,1 2-901,0 0-1,0-1 1,0 1-1,-1-1 1,1 1-1,0 0 1,-1 0 0,1-1-1,-1 1 1,0 0-1,1 0 1,-1-1-1,0 1 1,0 0 0,-1-2-1,0 3-38,1 0 0,0 0 0,-1 0 0,1 0 0,0 0-1,-1 1 1,1-1 0,0 0 0,0 1 0,-1-1 0,1 0 0,0 1 0,0 0-1,-2 0 1,-12 5-793,-56 26 733,1 2 0,2 3 0,-77 57 0,116-75-102,-1 0 13,1 0 1,2 3-1,0 0 1,-29 31-1,54-50-17,0-1 1,0 1-1,0 0 0,0-1 1,0 1-1,1 0 0,0 0 1,-1 0-1,1 0 0,0 0 1,1 0-1,-1 1 0,0-1 1,1 4-1,0-6 4,0 1 1,0-1-1,0 1 1,1-1-1,-1 0 1,1 1-1,-1-1 1,1 0-1,-1 1 1,1-1-1,0 0 1,0 1 0,0-1-1,0 0 1,0 0-1,0 0 1,0 0-1,0 0 1,0 0-1,0 0 1,0 0-1,1-1 1,-1 1-1,0 0 1,0-1-1,1 1 1,-1-1-1,1 1 1,-1-1-1,1 0 1,1 1-1,10 0 6,-1 0-1,1-1 0,0-1 1,21-3-1,-26 3 5,26-5 316,-1-1 0,63-22 0,61-35 2117,6-2 1141,-162 66-3557,0 0 1,0 0 0,0 0-1,0 0 1,-1 0 0,1 0-1,0 0 1,0 1 0,0-1-1,0 0 1,0 0 0,-1 1-1,1-1 1,0 1 0,0-1-1,-1 0 1,1 1-1,0 0 1,-1-1 0,1 1-1,0-1 1,-1 1 0,1 0-1,0 1 1,9 14 233,-10-10-220,0 0 1,0 0-1,-1 0 1,0 0-1,0 0 1,0 0-1,-1 0 1,-3 8-1,-20 46 94,22-54-138,-19 41-523,-41 93-3548,28-42-6975,31-77 5596,8-5-2963</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8:29.728"/>
    </inkml:context>
    <inkml:brush xml:id="br0">
      <inkml:brushProperty name="width" value="0.035" units="cm"/>
      <inkml:brushProperty name="height" value="0.035" units="cm"/>
    </inkml:brush>
  </inkml:definitions>
  <inkml:trace contextRef="#ctx0" brushRef="#br0">142 0 12053,'0'0'5967,"0"3"-4327,-4 7-913,1-1 1,-2 1-1,0-1 1,0 0-1,0 0 0,-1 0 1,-9 9-1,-22 37 672,27-36-1089,1 0 0,1 0 1,1 1-1,1 1 0,-7 32 0,12-46-260,0 1 0,0 0 0,0 0 0,1 0 0,1 0 0,-1-1-1,1 1 1,0 0 0,1 0 0,0-1 0,0 1 0,1-1-1,-1 1 1,2-1 0,-1 0 0,1 0 0,9 12 0,-10-15-41,1 0-1,0-1 1,0 1 0,1-1 0,-1 0 0,1 0 0,-1-1-1,1 1 1,0-1 0,0 0 0,0 0 0,0-1 0,1 1-1,-1-1 1,0-1 0,1 1 0,-1 0 0,0-1-1,1 0 1,-1-1 0,0 1 0,1-1 0,-1 0 0,0 0-1,8-3 1,-6 1-8,1 1-1,-1-1 1,-1 0-1,1-1 0,0 0 1,-1 0-1,1 0 1,-1-1-1,-1 0 1,1 0-1,-1 0 0,1-1 1,-2 0-1,1 0 1,0 0-1,-1-1 1,4-8-1,-4 5 1,0-1 0,-1-1 0,0 1-1,-1 0 1,0-1 0,-1 1 0,0-1 0,-1 1 0,0-1-1,-2-12 1,1 17-4,0-1-1,-1 1 0,0 0 1,0 0-1,-1 0 0,0 0 1,0 0-1,0 0 0,-1 1 0,0-1 1,0 1-1,-1 0 0,0 1 1,0-1-1,0 1 0,-9-7 1,7 7-270,0 0 1,-1 1 0,1 0 0,-1 0 0,0 1-1,0 0 1,0 0 0,0 1 0,-1 0-1,-10-1 1,16 3-140,0 0 0,-1 0 0,1 0 0,-1 0 0,1 1-1,0-1 1,-1 1 0,1 0 0,0 0 0,0 0 0,0 0 0,-4 3 0,4-2-248,1 0 0,0 0 1,-1 0-1,1 0 0,0 0 1,0 0-1,0 1 0,1-1 0,-1 1 1,1-1-1,-1 1 0,1 0 1,0 0-1,0-1 0,-1 7 1,0 12-7271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8:30.087"/>
    </inkml:context>
    <inkml:brush xml:id="br0">
      <inkml:brushProperty name="width" value="0.035" units="cm"/>
      <inkml:brushProperty name="height" value="0.035" units="cm"/>
    </inkml:brush>
  </inkml:definitions>
  <inkml:trace contextRef="#ctx0" brushRef="#br0">204 34 6641,'-1'0'135,"0"0"1,0 0-1,-1 0 1,1 0 0,0 0-1,0 0 1,0 0-1,0-1 1,0 1-1,-1 0 1,1-1 0,0 1-1,0-1 1,0 1-1,0-1 1,0 0 0,0 1-1,1-1 1,-2-1-1,2 1 51,0 0 0,0 0 0,0-1 0,0 1 0,0 0 0,0 0 0,1 0 0,-1 0-1,0 0 1,1 0 0,-1-1 0,1 1 0,0 0 0,-1 0 0,1 0 0,0 0 0,2-3 5653,-19 3-4511,14 1-1235,-1-1 0,0 1 0,1 0 0,-1 0 0,1 0-1,-1 0 1,1 1 0,-1-1 0,1 1 0,0-1 0,-1 1 0,1 0 0,-1 0 0,1 0 0,0 0 0,0 1-1,0-1 1,-4 3 0,-2 3 31,1-1-1,-1 1 0,1 1 1,1 0-1,0 0 1,0 0-1,0 0 0,1 1 1,-6 12-1,10-18-110,0 0 0,-1 1 1,1-1-1,1 0 0,-1 0 0,0 1 0,1-1 0,0 0 1,0 1-1,0-1 0,0 0 0,0 1 0,1-1 0,-1 0 1,1 1-1,0-1 0,0 0 0,0 0 0,0 0 0,1 0 0,-1 0 1,1 0-1,0 0 0,0 0 0,0 0 0,0-1 0,0 1 1,1-1-1,-1 0 0,1 0 0,0 0 0,3 2 0,6 4 10,2-1 0,-1 0-1,1 0 1,25 6 0,-37-12-26,0-1 0,0 1 0,0-1 0,0 0 0,1 0 0,-1 0 0,0 0 0,0 0 0,0-1 0,3 0 0,7 0 126,-22-22-153,8 18 31,-1 1-1,0-1 1,0 1-1,0-1 0,-1 1 1,1 0-1,-1 0 1,0 1-1,0-1 0,-7-4 1,-50-26 51,24 15-131,13 7-29,18 9-196,-1-1 0,1 1 0,0-1 0,-8-6 0,13 9-813</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8:30.394"/>
    </inkml:context>
    <inkml:brush xml:id="br0">
      <inkml:brushProperty name="width" value="0.035" units="cm"/>
      <inkml:brushProperty name="height" value="0.035" units="cm"/>
    </inkml:brush>
  </inkml:definitions>
  <inkml:trace contextRef="#ctx0" brushRef="#br0">674 1 9441,'-1'1'378,"1"0"0,-1-1 0,0 1 0,0 0 0,0-1 0,0 1 0,0-1 0,0 1 0,0-1 0,0 1 0,0-1 0,0 0 0,0 1 0,0-1 0,0 0 0,0 0 0,0 0 0,0 0 0,0 0 0,0 0 0,0 0 0,-2 0 0,-27 5 2563,22-1-2402,1 0 1,-1 1-1,1-1 1,0 1-1,0 1 0,0-1 1,1 1-1,-9 11 0,-46 64 2308,35-45-2003,-69 87 797,-63 87-1707,19 11-6450,113-180 3950,1 0-1336,13-13-1783,7-6-3858</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8:30.630"/>
    </inkml:context>
    <inkml:brush xml:id="br0">
      <inkml:brushProperty name="width" value="0.035" units="cm"/>
      <inkml:brushProperty name="height" value="0.035" units="cm"/>
    </inkml:brush>
  </inkml:definitions>
  <inkml:trace contextRef="#ctx0" brushRef="#br0">57 20 9009,'0'0'168,"0"-1"0,0 0 0,0 0 0,0 1 0,0-1 0,0 0 0,0 0 0,0 1 0,0-1 0,0 0 0,0 0 0,1 1 0,-1-1 0,0 0 0,1 1 0,-1-1 0,0 0 0,1 1 0,-1-1 0,1 0 0,-1 1 1,1-2-1,3 3 2923,-6 11-1557,0-9-1367,1 0 1,0 0 0,0 0-1,1 1 1,-1-1-1,1 0 1,-1 1-1,1-1 1,0 0-1,1 1 1,-1-1-1,0 0 1,1 1 0,0-1-1,0 0 1,0 0-1,0 1 1,0-1-1,1 0 1,-1 0-1,1 0 1,3 4-1,-3-4-122,1-1-1,0 1 1,0 0-1,1-1 1,-1 1-1,0-1 1,1 0-1,0 0 0,-1-1 1,1 1-1,0-1 1,0 1-1,0-1 1,0 0-1,0-1 0,0 1 1,0-1-1,5 0 1,-2 0 31,1 0 1,-1 0 0,0-1-1,0 0 1,0 0-1,0-1 1,0 0 0,0 0-1,-1 0 1,1-1-1,0 0 1,-1-1 0,0 0-1,0 1 1,0-2-1,-1 1 1,1-1 0,5-6-1,-10 11-64,-1-1 1,1 0-1,-1 0 0,1 0 1,-1 0-1,1 0 0,-1 0 1,1 0-1,-1 0 0,0 0 0,0 0 1,1 0-1,-1 0 0,0 0 1,0 0-1,0 0 0,0 0 1,0 0-1,0 0 0,0 0 0,-1 0 1,1 0-1,0 0 0,-1 0 1,1 0-1,0 0 0,-1 0 1,1 0-1,-1 0 0,0 1 0,1-1 1,-1 0-1,0 0 0,1 0 1,-1 1-1,0-1 0,0 0 1,1 1-1,-3-2 0,-2-1-15,0-1 1,-1 1-1,1 0 1,0 1-1,-9-4 0,2 3-176,-1 0 0,1 0-1,-1 1 1,0 1 0,0 0-1,0 1 1,-14 1 0,-46 8-4262,53-4-1379,-1 2-3629</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8:30.881"/>
    </inkml:context>
    <inkml:brush xml:id="br0">
      <inkml:brushProperty name="width" value="0.035" units="cm"/>
      <inkml:brushProperty name="height" value="0.035" units="cm"/>
    </inkml:brush>
  </inkml:definitions>
  <inkml:trace contextRef="#ctx0" brushRef="#br0">702 27 11497,'-35'-26'10739,"19"37"-8213,15-10-2419,-1 1 0,0-1 0,1 1 1,-1-1-1,1 1 0,0 0 0,-1 0 0,1-1 0,0 1 0,0 0 0,0 0 0,0 0 0,1 0 0,-1 0 0,0 5 0,-4 35 501,4-26-356,-6 67 632,-34 144-1,-5-71-1770,35-129 409,0 0 0,-1-1 0,-27 40-1,6-19-1020,-1-2-1,-3-2 1,-2-1 0,-1-1-1,-3-3 1,0-1-1,-74 46 1,44-41-2415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19.977"/>
    </inkml:context>
    <inkml:brush xml:id="br0">
      <inkml:brushProperty name="width" value="0.035" units="cm"/>
      <inkml:brushProperty name="height" value="0.035" units="cm"/>
    </inkml:brush>
  </inkml:definitions>
  <inkml:trace contextRef="#ctx0" brushRef="#br0">476 613 11325,'25'-47'697,"-7"16"343,-2-1 0,20-59-1,81-219 5747,-112 297-6435,0 1 0,1 0 0,0 0 0,1 0 0,0 0 0,12-13 0,-12 21 302,-7 14-162,-10 28 146,6-23-418,-70 338 2552,23-92-1479,-21 60-293,-215 1047-584,277-1297-1074,3 1 1,2-1-1,7 77 1,-2-137 472,1-1 0,0 1 0,0-1 0,1 1 0,1-1 0,0 0 1,0 0-1,1 0 0,0 0 0,0-1 0,1 0 0,1 1 0,12 14 0,-16-21 113,0-1-1,0 0 0,0 1 0,0-1 0,1 0 0,-1 0 0,1-1 1,-1 1-1,1 0 0,0-1 0,0 0 0,0 0 0,-1 0 0,1 0 1,0 0-1,0 0 0,1-1 0,-1 1 0,0-1 0,0 0 1,0 0-1,0 0 0,0 0 0,0-1 0,0 1 0,0-1 0,4-1 1,0-1-53,0 0 1,0 0-1,-1 0 0,0-1 1,1 0-1,-1 0 1,0-1-1,-1 1 1,10-11-1,1-5-70,-2 1 0,0-2 0,-1 0 0,-1 0 0,-1-1-1,-1-1 1,-1 0 0,-1 0 0,-1-1 0,4-26 0,-4 9 33,-2-1 0,-1 0 0,-2 0 0,-3-1 0,-5-44 1,3 67 131,0-1 0,-2 1 1,0 0-1,-1 0 0,-2 1 1,0-1-1,-19-33 1,12 30-13,-1 0 1,-1 2 0,-1-1-1,-1 2 1,-31-26 0,-12-2-18,-123-72 0,136 90 51,36 23 8,0-2 1,1 0-1,-18-16 0,29 24 2,0 0-1,0-1 1,0 1-1,0-1 1,0 1-1,0-1 0,0 1 1,1-1-1,-1 0 1,0 1-1,1-1 1,-1 0-1,1 0 0,0 1 1,0-1-1,0 0 1,0 0-1,0 0 1,0 1-1,0-1 0,0 0 1,1 0-1,-1 1 1,1-1-1,-1 0 0,1 1 1,0-1-1,0 0 1,0 1-1,-1-1 1,1 1-1,1-1 0,-1 1 1,2-2-1,1-2-5,1 0 0,0 0 0,0 1 1,0 0-1,1 0 0,-1 0 0,13-6 0,33-11-108,2 1 1,89-20-1,119-10-145,-145 30 128,-67 11 102,4-3 123,1 3 0,0 3 0,95 0 0,-144 6-60,0 0 0,0 1-1,0 0 1,0 0 0,0 0-1,0 0 1,0 1 0,0 0 0,0 0-1,0 0 1,-1 1 0,1-1-1,-1 1 1,0 0 0,0 1-1,6 5 1,-6-4-28,-1 0-1,1 1 1,-1 0-1,0-1 1,-1 1-1,0 0 1,0 1-1,0-1 1,0 0 0,-1 0-1,0 1 1,0-1-1,-1 11 1,1 10-451,1 33-1996,4-21-4207,1-14-658</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8:31.302"/>
    </inkml:context>
    <inkml:brush xml:id="br0">
      <inkml:brushProperty name="width" value="0.035" units="cm"/>
      <inkml:brushProperty name="height" value="0.035" units="cm"/>
    </inkml:brush>
  </inkml:definitions>
  <inkml:trace contextRef="#ctx0" brushRef="#br0">488 87 6321,'-5'-9'1159,"0"-1"1,1 1-1,-6-20 1,4 12 81,5 14-506,-1 2-488,0 0 1,0 0-1,0 0 1,0 0-1,-1 0 1,1 0-1,0 0 1,0 1-1,-1-1 1,1 1-1,-3 0 1,-2 4-38,1 0 1,0 0 0,0 1-1,1 0 1,0 0 0,0 1 0,0 0-1,0-1 1,-4 10 0,-37 67 1345,32-55-1134,-41 93 2025,-57 180 0,111-295-2410,-44 125 982,-36 183 0,75-283-1106,2 1 1,1 0-1,2 0 0,1 0 0,1 0 0,2 0 1,1 0-1,10 40 0,-8-52-97,0-1 0,1 0 0,0-1 0,2 1 0,0-2 0,1 1 0,0-1-1,2-1 1,0 0 0,0 0 0,1-1 0,1-1 0,1 0 0,28 19 0,-14-15-413,1-1 1,1-1-1,1-2 1,0-1-1,0-1 0,55 9 1,1-5-3316,119 4 0,-25-12-4521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8:39.959"/>
    </inkml:context>
    <inkml:brush xml:id="br0">
      <inkml:brushProperty name="width" value="0.035" units="cm"/>
      <inkml:brushProperty name="height" value="0.035" units="cm"/>
    </inkml:brush>
  </inkml:definitions>
  <inkml:trace contextRef="#ctx0" brushRef="#br0">534 147 6365,'-1'-8'945,"1"0"0,0 1 0,0-1 1,1 0-1,-1 1 0,3-10 0,16-64 5546,-18 79-4461,-6 5-1945,1-1 1,0 1-1,1 0 0,-1 1 1,1-1-1,-1 1 0,-4 6 1,5-7-36,-66 86 182,-61 104 1,87-127-186,-9 13-10,5 1 0,-67 152 0,100-194-29,1 2 0,2-1 1,-8 59-1,16-70-8,1-1 1,1 1 0,1 0-1,2 0 1,9 53 0,-3-46 44,59 227-8,-61-243-28,2 0 0,0-1 0,1 0 0,0-1 0,18 24-1,-19-31 0,0 0 0,1-1 0,0 0 0,1 0 0,0-1 0,0-1 0,1 0 0,-1 0 0,20 8-1,-15-9 27,0 0 0,1-1 0,-1-1-1,1-1 1,0 0 0,0-1-1,18 0 1,-21-2-160,-1 0 1,1-1-1,-1 0 1,1-1-1,-1-1 1,0 0-1,0 0 0,0-1 1,17-9-1,-28 12-113,1 0-1,0 0 0,-1 0 0,1-1 0,-1 1 0,0-1 1,0 1-1,1-1 0,-1 1 0,0-1 0,0 0 0,0 1 1,0-3-1,4-5-2092,2-1-3505,4-2-1776</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8:40.598"/>
    </inkml:context>
    <inkml:brush xml:id="br0">
      <inkml:brushProperty name="width" value="0.035" units="cm"/>
      <inkml:brushProperty name="height" value="0.035" units="cm"/>
    </inkml:brush>
  </inkml:definitions>
  <inkml:trace contextRef="#ctx0" brushRef="#br0">222 86 9953,'-2'-14'2273,"1"11"-152,0-1-230,-3-9 1203,0 0-1,-12-25 2396,5 57-4318,-13 35-350,-25 76-1,28-70-607,-43 150 180,56-174-542,1-1 1,3 1-1,0 1 0,2 37 1,3-67 55,-1 0 1,1 0-1,0 1 0,1-1 1,-1 0-1,1 0 1,1 0-1,0-1 0,0 1 1,0 0-1,0-1 1,1 0-1,0 0 0,1 0 1,-1 0-1,1-1 1,0 0-1,0 0 0,1 0 1,-1 0-1,1-1 1,0 0-1,1 0 0,-1-1 1,1 0-1,-1 0 1,14 4-1,-3-2-119,0-1-1,0-1 1,0 0-1,1-2 1,-1 0 0,1 0-1,-1-2 1,28-3 0,-11-2-30,0-1 1,-1-2-1,44-16 1,-35 6 182,74-45 0,-115 63 71,2 0 43,-1 0 0,1 0 0,-1 1 0,1-1 0,-1 1 0,1-1 0,-1 1 0,1 0 0,-1 0 0,5 1 0,0-1 127,-8 0-175,1 0-1,0 0 0,0 0 0,0 0 0,0 0 0,0 0 1,0 0-1,0 0 0,0 0 0,0 1 0,0-1 0,0 0 1,0 0-1,0 0 0,0 0 0,0 0 0,0 0 1,0 0-1,0 0 0,0 0 0,0 1 0,0-1 0,0 0 1,0 0-1,0 0 0,0 0 0,0 0 0,0 0 0,0 0 1,0 0-1,0 0 0,0 1 0,0-1 0,0 0 0,0 0 1,0 0-1,0 0 0,0 0 0,0 0 0,0 0 1,0 0-1,0 0 0,1 0 0,-1 0 0,0 0 0,0 0 1,0 0-1,0 1 0,0-1 0,0 0 0,0 0 0,0 0 1,0 0-1,0 0 0,1 0 0,-1 0 0,0 0 1,0 0-1,0 0 0,0 0 0,-4 10 175,-37 117 1205,38-113-1290,0 0 0,1 0 0,0 0 0,2 0 0,-1 0 0,2 0 0,2 23 1,-1-33-76,-1 1-1,1-1 1,-1 0 0,1 0 0,1 0 0,-1 0 0,1 0 0,-1 0 0,1-1 0,0 1 0,0-1 0,0 0-1,1 0 1,-1 0 0,1 0 0,0-1 0,0 1 0,0-1 0,0 0 0,0 0 0,0-1 0,1 1 0,-1-1-1,7 2 1,-9-3-12,-1 0 0,0 0-1,0 0 1,1 0-1,-1 0 1,0 0 0,0 0-1,1 0 1,-1 0 0,0 0-1,0-1 1,0 1 0,1-1-1,-1 1 1,0-1-1,0 1 1,1-2 0,4 0 21,-3 1-18,0-1-1,0 1 1,0 0 0,0-1 0,0 0 0,0 1 0,0-1 0,0 0-1,-1-1 1,1 1 0,-1 0 0,1-1 0,-1 1 0,0-1 0,0 0-1,0 0 1,-1 0 0,1 0 0,0 0 0,-1 0 0,0 0 0,0-1-1,0 1 1,0 0 0,-1-1 0,1-3 0,0-8 15,0-1-1,-2 1 1,0-1 0,-4-22 0,4 33-23,-3-12-70,0 0-1,-2 0 1,0 1 0,-1-1-1,-11-19 1,16 33-106,1 0 1,0-1 0,-1 1-1,2 0 1,-1-1 0,0 1-1,1-1 1,-1-7 0,1 8-114,0 0 0,0 0 0,-1 0 0,1 0 0,-1 0 1,0 0-1,0 1 0,0-1 0,-2-5 0,-3-4-1124</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8:41.003"/>
    </inkml:context>
    <inkml:brush xml:id="br0">
      <inkml:brushProperty name="width" value="0.035" units="cm"/>
      <inkml:brushProperty name="height" value="0.035" units="cm"/>
    </inkml:brush>
  </inkml:definitions>
  <inkml:trace contextRef="#ctx0" brushRef="#br0">58 52 9625,'13'-9'2358,"-18"17"388,-2 2-1318,6-8 107,-8 8 828,8-10-2250,0 1-1,0-1 0,0 1 1,1 0-1,-1-1 0,0 1 1,0 0-1,0-1 0,0 1 1,1 0-1,-1 0 1,0 0-1,1 0 0,-1 0 1,1 0-1,-1 0 0,1 0 1,-1 2-1,-12 62 2014,-6 47-739,17-59-1057,2-52-327,0-1 0,1 1 0,-1 0 0,1-1-1,-1 1 1,1-1 0,-1 1 0,1-1 0,0 1 0,-1-1 0,1 1 0,-1-1-1,1 0 1,0 1 0,-1-1 0,1 0 0,0 0 0,0 1 0,-1-1 0,1 0-1,0 0 1,0 0 0,1 1 8,4 0 1,-1 1-1,1-1 0,0 0 0,-1 0 0,1 0 0,0-1 0,0 0 1,-1 0-1,1-1 0,11-1 0,59-20-4,-45 11 40,-27 11-31,0 0 0,0-1 0,0 1-1,0 1 1,1-1 0,-1 1 0,0-1 0,0 1 0,0 0 0,0 1-1,0-1 1,0 1 0,-1 0 0,1 0 0,0 0 0,4 4-1,-3-2 19,-1 0 27,1-1 0,-1 1-1,1-1 1,-1 1 0,1-1 0,0-1-1,0 1 1,1-1 0,-1 1-1,0-2 1,1 1 0,-1 0 0,1-1-1,0 0 1,-1-1 0,12 1 0,-10-2 24,0 1 1,-1-1 0,1 0 0,-1-1-1,1 0 1,-1 0 0,0 0 0,1-1-1,-1 0 1,-1 0 0,1 0 0,0-1-1,-1 0 1,1 0 0,8-9 0,-11 9-41,0 0 0,0-1 1,0 1-1,0-1 1,-1 0-1,1 1 0,-1-1 1,-1 0-1,1-1 0,-1 1 1,1 0-1,-1 0 0,-1-1 1,1 1-1,-1 0 1,0-1-1,0 1 0,-1 0 1,0-1-1,-2-9 0,-14-41-25,9 32-749,-8-40-1,15 57-931,0 0-1,1-1 1,0 1 0,0 0 0,2-14-1,11 24-13894</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8:41.225"/>
    </inkml:context>
    <inkml:brush xml:id="br0">
      <inkml:brushProperty name="width" value="0.035" units="cm"/>
      <inkml:brushProperty name="height" value="0.035" units="cm"/>
    </inkml:brush>
  </inkml:definitions>
  <inkml:trace contextRef="#ctx0" brushRef="#br0">200 17 11629,'-5'-4'788,"4"3"-448,0 0 0,0-1 0,0 1 1,0 0-1,0 0 0,-1 0 0,1 0 1,0 1-1,-1-1 0,1 0 0,-3-1 1,-7 15 3499,7-7-3149,-16 23 639,1 0 0,1 1 0,2 1 0,-14 37 0,21-46-1085,-1 2-793,1 0 0,2 0 0,0 1 0,2 0 0,-4 45 0,7-52-1440,1 0-1,1 0 1,0 0-1,5 24 1,-5-38-662</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8:41.691"/>
    </inkml:context>
    <inkml:brush xml:id="br0">
      <inkml:brushProperty name="width" value="0.035" units="cm"/>
      <inkml:brushProperty name="height" value="0.035" units="cm"/>
    </inkml:brush>
  </inkml:definitions>
  <inkml:trace contextRef="#ctx0" brushRef="#br0">4 380 7693,'6'-32'436,"-4"24"-223,-1-1 0,0 1 0,0-1 0,-1 0 1,0 1-1,0-1 0,-1 0 0,-3-13 0,3 2 1024,0 0 0,2 0 0,0 0 0,1 0 0,1 0-1,0 0 1,2 0 0,8-21 0,-12 38-1079,0 0 0,0 0 1,0 0-1,0 0 0,1 0 0,0 0 0,-1 1 0,1-1 0,0 1 0,0-1 0,0 1 0,1 0 0,-1-1 0,0 1 1,1 1-1,0-1 0,-1 0 0,1 0 0,0 1 0,0 0 0,0 0 0,0-1 0,0 2 0,0-1 0,0 0 1,0 1-1,0-1 0,0 1 0,1 0 0,-1 0 0,0 0 0,0 0 0,0 1 0,1-1 0,4 3 0,0-1-76,-1 0-1,0 1 0,0 0 0,1 1 0,-2 0 0,1 0 0,0 0 1,-1 1-1,0-1 0,0 2 0,0-1 0,-1 1 0,8 10 1,-5-3-35,-1 1 0,0 0 0,-1 0 0,-1 0 0,0 1 0,-1 0 0,4 23 0,-2 11-753,1 49 1,-13 52-1661,5-140 2237,0 0 1,0-1 0,-1 1 0,0-1 0,0 0-1,-6 13 1,0 3-91,6-21 200,1-1-1,-1 1 0,0-1 0,0 0 0,0 0 0,0 0 1,-1 0-1,1 0 0,-1 0 0,0-1 0,0 1 0,-3 2 1,-45 26-63,21-14 26,-21 13-6,33-19-14,0 0-1,-29 23 1,46-34 72,0 1 0,0-1 0,0 1 0,0 0 0,1-1 0,-1 1 0,0 0 1,0 0-1,1-1 0,-1 1 0,1 0 0,-1 0 0,1 0 0,-1 0 0,1 0 0,-1 0 0,1 0 1,0 0-1,0 0 0,-1 0 0,1 0 0,0 0 0,0 1 0,1-2 2,-1 1-1,1 0 1,-1-1-1,1 1 1,0-1-1,-1 1 1,1-1 0,0 0-1,-1 1 1,1-1-1,0 0 1,0 1-1,0-1 1,-1 0-1,1 0 1,0 0-1,0 0 1,0 0-1,-1 0 1,1 0 0,1 0-1,4 0 3,0 0 0,0-1 1,0 0-1,0 0 0,0 0 0,8-4 0,12-6 27,-20 9-23,0 0 0,0 0 1,-1-1-1,1 0 0,-1 0 0,9-7 0,-10 6 21,0 1-1,1 0 1,-1 1-1,1-1 1,0 1-1,-1-1 1,1 2-1,0-1 1,1 0-1,9-1 1,50-1 215,-60 4-219,-4 1-21,0 0 0,1 0 0,-1 0-1,0 0 1,0 0 0,0 0-1,0 0 1,0 0 0,0 0-1,0 0 1,0 1 0,0-1 0,-1 0-1,1 1 1,0-1 0,-1 1-1,1-1 1,-1 0 0,0 1-1,1-1 1,-1 3 0,-7 7-6,5-6 5,-1 0 0,0-1 1,0 0-1,0 0 0,0 0 0,-1 0 1,1 0-1,-1 0 0,-9 5 0,-97 59-1368,61-39-2822,10-6-3456</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8:41.880"/>
    </inkml:context>
    <inkml:brush xml:id="br0">
      <inkml:brushProperty name="width" value="0.035" units="cm"/>
      <inkml:brushProperty name="height" value="0.035" units="cm"/>
    </inkml:brush>
  </inkml:definitions>
  <inkml:trace contextRef="#ctx0" brushRef="#br0">58 43 10729,'-25'3'2556,"15"-14"2361,-3-1-2781,4 4 3356,25-1-8900,0 3 764,-4 15-3237,1 0-5032</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8:50.302"/>
    </inkml:context>
    <inkml:brush xml:id="br0">
      <inkml:brushProperty name="width" value="0.035" units="cm"/>
      <inkml:brushProperty name="height" value="0.035" units="cm"/>
    </inkml:brush>
  </inkml:definitions>
  <inkml:trace contextRef="#ctx0" brushRef="#br0">197 13 11133,'-1'0'362,"-1"1"0,1-1 0,-1 0 0,1 1 0,-1-1-1,1 0 1,-1 0 0,1 0 0,-1 0 0,1-1 0,-1 1 0,1 0 0,-1-1 0,1 1 0,-1-1 0,1 1-1,0-1 1,-1 0 0,1 1 0,0-1 0,-1 0 0,1 0 0,-2-2 0,-3-1-450,4 4 292,0 0-1,0 0 1,0 1-1,0-1 1,0 0-1,0 1 1,0 0-1,1-1 1,-1 1-1,0 0 1,0 0-1,0 0 1,1 0-1,-1 0 1,-2 2-1,2-2 151,-4 4 54,0 0 1,0 0 0,0 0-1,0 1 1,1 0-1,0 0 1,0 0-1,1 0 1,-6 12 0,-3 7 444,-11 36 0,13-32-614,8-21-802,0 1 0,1-1 1,0 1-1,1-1 0,0 1 0,0 14 0,1 1-4249,2 1-3796,-1-8-420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8:50.455"/>
    </inkml:context>
    <inkml:brush xml:id="br0">
      <inkml:brushProperty name="width" value="0.035" units="cm"/>
      <inkml:brushProperty name="height" value="0.035" units="cm"/>
    </inkml:brush>
  </inkml:definitions>
  <inkml:trace contextRef="#ctx0" brushRef="#br0">0 14 10353,'0'0'2352,"22"-2"-360,1-4 2173,-11 3-3377,4 0-288,6 3-3532,-2 3-2025</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8:51.016"/>
    </inkml:context>
    <inkml:brush xml:id="br0">
      <inkml:brushProperty name="width" value="0.035" units="cm"/>
      <inkml:brushProperty name="height" value="0.035" units="cm"/>
    </inkml:brush>
  </inkml:definitions>
  <inkml:trace contextRef="#ctx0" brushRef="#br0">220 20 8301,'12'-11'2988,"-22"6"651,-5 1 2980,11 5-5571,0-1-823,-1 1 1,1 0 0,0 0-1,0 0 1,0 1-1,0 0 1,0 0-1,0 0 1,0 0 0,0 0-1,1 1 1,-1-1-1,1 1 1,0 0 0,-5 5-1,2 1 131,0-1 0,0 1 0,1 0 0,0 1 1,-7 18-1,5-7 146,0 1 1,-3 29 0,5-27-206,-11 38 0,-16 39-2997,26-78-11,-1-2-8642,1-3 658</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20.149"/>
    </inkml:context>
    <inkml:brush xml:id="br0">
      <inkml:brushProperty name="width" value="0.035" units="cm"/>
      <inkml:brushProperty name="height" value="0.035" units="cm"/>
    </inkml:brush>
  </inkml:definitions>
  <inkml:trace contextRef="#ctx0" brushRef="#br0">0 54 10441,'19'-25'1956,"-9"13"2101,2 4-3241,1-1-360,6 20-560,19 7-728,-6-1-525,6-3-843,0 3-1640,-3 12-2569</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8:51.158"/>
    </inkml:context>
    <inkml:brush xml:id="br0">
      <inkml:brushProperty name="width" value="0.035" units="cm"/>
      <inkml:brushProperty name="height" value="0.035" units="cm"/>
    </inkml:brush>
  </inkml:definitions>
  <inkml:trace contextRef="#ctx0" brushRef="#br0">10 12 9805,'-9'-11'3420,"18"19"-13661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8:51.734"/>
    </inkml:context>
    <inkml:brush xml:id="br0">
      <inkml:brushProperty name="width" value="0.035" units="cm"/>
      <inkml:brushProperty name="height" value="0.035" units="cm"/>
    </inkml:brush>
  </inkml:definitions>
  <inkml:trace contextRef="#ctx0" brushRef="#br0">287 27 9617,'15'-6'5769,"-22"-1"1213,-2 2-8010,6 3 1115,1 1-1,-1 0 1,1 0-1,-1 0 1,1 1-1,-1-1 1,1 0-1,-1 1 1,0 0-1,1 0 1,-1 0 0,0 0-1,1 0 1,-1 0-1,0 1 1,1-1-1,-1 1 1,-4 1-1,-1 1 78,-1 1-1,1-1 0,-13 10 0,-15 11-58,-60 53-1,90-70-140,-1 0-1,1 1 1,0 0 0,1 0-1,0 0 1,0 1-1,-7 17 1,11-23 12,1 0 94,0-2-75,0 0 0,-1 0 0,1 1 0,0-1 0,0 0 0,1 0-1,-1 0 1,0 1 0,0-1 0,1 0 0,-1 0 0,0 0-1,1 0 1,-1 0 0,1 0 0,-1 0 0,1 0 0,0 0-1,-1 0 1,1 0 0,0 0 0,0 0 0,0 0 0,0 0-1,0-1 1,0 1 0,0 0 0,1 0 0,1 0 9,1-1 0,-1 0 1,0 0-1,0 0 0,0 0 0,1 0 1,-1 0-1,0-1 0,0 0 0,0 1 1,5-3-1,71-17-57,-76 20 64,9 1-1,1 1 0,-1 1-1,1 0 1,-1 1-1,0 0 1,0 1-1,-1 0 1,1 1 0,11 7-1,-12-7-1,-8-4 0,18-5-5,-17 2-3,-1 0 0,0 0 0,0-1 0,0 1 1,0-1-1,0 0 0,0 1 0,0-1 0,0-1 0,-1 1 0,1 0 0,-1-1 0,0 1 0,1-1 0,-1 0 0,0 1 1,-1-1-1,1 0 0,2-5 0,0-2 20,1-1 0,-1 1 1,-1-1-1,4-20 1,-4 18 335,0 1 1,1 0-1,10-23 1,-13 33 230,0-1-33,4-15-218,-5 18-305,0 0 0,0-1 0,0 1 0,0 0 0,0-1 0,0 1 0,0 0 0,0-1-1,0 1 1,0 0 0,0-1 0,0 1 0,1 0 0,-1-1 0,0 1 0,0 0 0,0 0 0,1-1 0,-1 1 0,0 0-1,0 0 1,0-1 0,1 1 0,-1 0 0,0 0 0,1 0 0,-1-1 0,0 1 0,0 0 0,1 0 0,-1 0-1,0 0 1,1 0 0,0 0 0,3 3 31,1 1-1,-1 0 1,0 0 0,0 0-1,0 0 1,-1 1 0,1-1-1,-1 1 1,0 0-1,-1 0 1,1 0 0,-1 1-1,0-1 1,0 1 0,0-1-1,-1 1 1,0-1 0,0 1-1,-1 0 1,1 0-1,-1-1 1,-1 10 0,-2-7-49,1 0 0,-1-1 0,0 0 0,-1 0-1,0 0 1,0 0 0,0 0 0,-1-1 0,0 0 0,0 0 0,-9 8 0,-8 6-834,-37 25 0,54-41 534,1-1-254,0 0 1,0-1-1,0 1 0,0-1 1,-1 0-1,1 0 0,-1-1 1,1 1-1,-1-1 0,0 0 1,1 0-1,-9 0 0,-12-4-7532</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8:52.375"/>
    </inkml:context>
    <inkml:brush xml:id="br0">
      <inkml:brushProperty name="width" value="0.035" units="cm"/>
      <inkml:brushProperty name="height" value="0.035" units="cm"/>
    </inkml:brush>
  </inkml:definitions>
  <inkml:trace contextRef="#ctx0" brushRef="#br0">569 9 7657,'17'4'6533,"17"-10"-4418,2 0-1177,-18 6-702,1 2 1,0 0-1,-1 1 1,1 1-1,-1 0 0,26 11 1,-41-13-223,-1 0 1,0 0 0,0 1-1,0-1 1,0 0 0,0 1-1,0-1 1,-1 1 0,1 0 0,-1 0-1,1-1 1,-1 1 0,0 0-1,-1 0 1,1 0 0,0 0-1,0 7 1,1-1-9,8 57 208,-3-40-94,-1 0-1,-1 0 1,-2 0 0,-1 1 0,-1-1 0,-1 1 0,-1-1 0,-1 1-1,-2-1 1,0 0 0,-9 26 0,-120 292 1151,101-270-1082,4 1-1,2 0 0,4 2 0,-20 132 1,36-167 59,-1 52 0,6-88-199,1 23 63,0-27-114,1 8 11,0 1 0,-1 0 0,0-1 0,-2 15 1,1-24-1,0 0 0,1-1 1,-1 1-1,0-1 1,0 1-1,1 0 1,-1-1-1,0 1 0,0-1 1,0 1-1,0-1 1,0 0-1,0 1 1,0-1-1,0 0 1,1 0-1,-1 0 0,-2 0 1,1 1 17,-9 2 31,-1-1 0,0 0 1,0-1-1,0 0 1,0 0-1,0-1 0,-15-3 1,-20 1 1,-123-7-1575,116 4 339,-10 0-1985,21 5-2463,-2 2-4383</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04.109"/>
    </inkml:context>
    <inkml:brush xml:id="br0">
      <inkml:brushProperty name="width" value="0.035" units="cm"/>
      <inkml:brushProperty name="height" value="0.035" units="cm"/>
    </inkml:brush>
  </inkml:definitions>
  <inkml:trace contextRef="#ctx0" brushRef="#br0">21 16 5993,'0'0'1524,"-2"-1"-144,1 0-1338,-16-12 5886,43 16-2837,-20-2-3601,95 14 1524,106 0 0,-142-11-826,11 1-52,2034 101 1220,-1403-100-748,-628-6-493,109-8 146,-183 8-222,-2-1 0,29-6-13,-29 6-83,-18-33-11826</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4:27.498"/>
    </inkml:context>
    <inkml:brush xml:id="br0">
      <inkml:brushProperty name="width" value="0.035" units="cm"/>
      <inkml:brushProperty name="height" value="0.035" units="cm"/>
    </inkml:brush>
  </inkml:definitions>
  <inkml:trace contextRef="#ctx0" brushRef="#br0">18 10 3632,'0'0'5973,"-13"-7"-5218,9 5 1632,11 4-1509,39 12-824,142 2 360,-77-9-277,277 25-151,875 60-3724,-966-78 630,4 4-1278</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58.911"/>
    </inkml:context>
    <inkml:brush xml:id="br0">
      <inkml:brushProperty name="width" value="0.035" units="cm"/>
      <inkml:brushProperty name="height" value="0.035" units="cm"/>
    </inkml:brush>
  </inkml:definitions>
  <inkml:trace contextRef="#ctx0" brushRef="#br0">785 262 11393,'24'-34'2014,"-23"34"-1893,-1-1-1,1 0 1,-1 0-1,1 0 1,0 0-1,-1 0 1,0 0-1,1 0 1,-1 0-1,0 0 1,1 0-1,-1 0 1,0-1 0,0 1-1,0 0 1,0 0-1,0 0 1,0 0-1,0 0 1,-1 0-1,1 0 1,0 0-1,-1-1 1,0 0-1,0-2 373,0-5-161,0 1 0,-1 0 0,0 0-1,-1 0 1,1 1 0,-1-1 0,-1 0 0,0 1 0,0 0 0,0 0 0,-1 0 0,0 1-1,0-1 1,-1 1 0,1 0 0,-1 1 0,-1-1 0,1 1 0,-9-5 0,3 3-92,0 0 1,-1 0 0,1 1-1,-1 1 1,-1 0 0,1 1-1,-1 0 1,1 1-1,-1 1 1,-20-2 0,12 5-137,1 1 1,0 0 0,0 1-1,0 2 1,1 0 0,0 1-1,0 1 1,0 1-1,0 0 1,2 2 0,-26 16-1,9-3-438,2 2-1,1 1 1,1 1-1,-51 59 1,81-85 326,-12 14-356,0 1 0,-14 24 0,23-34 235,1 0 0,1 0 0,-1 0 0,1 0 0,0 0 0,0 1 0,1-1-1,0 1 1,0-1 0,0 1 0,1 10 0,1-15 112,-1 0 1,1 0-1,0 0 0,-1 0 0,1 0 1,0 0-1,0 0 0,0 0 0,0-1 0,0 1 1,1 0-1,-1-1 0,1 1 0,-1-1 1,1 1-1,-1-1 0,1 0 0,0 1 1,0-1-1,-1 0 0,1 0 0,0 0 1,0-1-1,0 1 0,0 0 0,0-1 1,0 1-1,0-1 0,3 0 0,6 2 31,-1-1 0,0 0 0,0-1 0,0 0 0,15-3 0,0-2 327,0 0 0,0-2-1,41-17 1,68-40 2414,-1-1 433,-127 63-3042,0-1 0,0 1 1,0 0-1,0 0 0,1 1 0,-1 0 1,0 0-1,1 0 0,-1 1 1,13 1-1,-17-1-93,1 1 0,-1-1 0,0 1 1,0 0-1,0 0 0,0 0 0,0 0 0,-1 0 1,1 0-1,0 1 0,0-1 0,-1 0 0,1 1 1,1 2-1,-1-1-22,1 1 0,-2-1 0,1 1 0,0-1 0,-1 1 0,1 0 0,-1 0 0,0 0 0,-1 0 0,2 4 0,0 10-126,0 6-796,2 0 0,1 0 0,14 42-1,13 6-4591,-23-57 2074,0 0-1,15 20 0,7 0-7001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59.575"/>
    </inkml:context>
    <inkml:brush xml:id="br0">
      <inkml:brushProperty name="width" value="0.035" units="cm"/>
      <inkml:brushProperty name="height" value="0.035" units="cm"/>
    </inkml:brush>
  </inkml:definitions>
  <inkml:trace contextRef="#ctx0" brushRef="#br0">427 56 10557,'1'-1'153,"-1"0"0,1 0 0,-1 0 0,0 0 1,1 0-1,-1 0 0,0 0 0,0 0 0,0 0 0,1 0 0,-1 0 0,0 0 1,-1 0-1,1 0 0,0 0 0,0 0 0,0 0 0,-1 0 0,1 0 0,0 0 1,-1 0-1,1 0 0,-1 0 0,1 0 0,-1 0 0,1 0 0,-2-1 0,-24-19 4311,24 20-4260,1 0 1,0 1-1,-1-1 0,1 0 1,-1 1-1,1 0 0,-1-1 1,0 1-1,1 0 1,-1 0-1,1 0 0,-1 0 1,0 0-1,-2 0 1,-4 0 333,-1 0-208,1 0 0,-1 1 0,1 0 0,-1 0 0,1 1 0,-1-1 1,1 2-1,0 0 0,0 0 0,-9 5 0,-1 1 130,1 1 0,1 0 1,-23 19-1,22-13-252,1 0 1,0 0-1,1 1 1,1 1-1,1 1 1,0 0-1,1 1 1,1 0-1,-12 34 1,18-41-148,0 1 1,2 1 0,0-1-1,0 0 1,1 1-1,1-1 1,1 16 0,0-21-45,1 1-1,0 0 1,1-1 0,0 0 0,1 1 0,0-1 0,0 0 0,1 0 0,0 0-1,1-1 1,7 11 0,-3-7-59,1-1 1,0 0-1,1-1 0,0 0 0,1-1 0,0 0 0,0-1 1,1 0-1,0-1 0,0-1 0,0 0 0,1 0 1,0-2-1,0 1 0,1-2 0,-1 0 0,20 1 0,2-1-71,0-2 0,0-1 0,1-2 0,-1-1 0,0-2 0,35-10-1,-33 3 45,-1-1 0,0-2 0,-2-1-1,1-2 1,61-43 0,-84 51 42,0 0 1,-1-1-1,0 0 1,-1-1-1,0 0 0,0-1 1,-2 0-1,1 0 1,12-26-1,8-35-37,-29 72 40,-2 2 7,-1 0 25,1 0-1,0 1 1,-1-1 0,1 1 0,-1-1 0,1 1 0,0 0 0,-1-1 0,1 1 0,0 0 0,0 0 0,0 0 0,0 0 0,0 0 0,0 0 0,0 0 0,0 0 0,0 0 0,0 1 0,0-1-1,1 0 1,-1 1 0,0-1 0,1 0 0,-1 3 0,-8 39 19,8-36-28,-2 6 19,1 1 0,1-1 0,0 1-1,1 0 1,0-1 0,2 1 0,-1 0 0,1-1 0,1 0 0,1 1 0,0-1 0,9 21 0,-10-29-23,1 0 0,0-1 0,0 1 0,0-1 0,1 0 0,-1 0 0,1 0-1,0-1 1,0 1 0,0-1 0,1-1 0,-1 1 0,1-1 0,-1 0 0,1 0 0,9 2 0,4 0-83,1-1 0,-1-1 0,32 0 1,-20-4 35,0-1 0,0-2 1,-1-1-1,1-2 0,-2-1 1,1-1-1,34-17 0,-35 12 42,0-1-1,38-30 1,7-3-9,-54 32 40,-18 15-28,-1 1 0,1-1 0,0 0 0,-1 1 0,1 0 0,0-1 0,0 1 1,0 0-1,0 0 0,3-1 0,-2 3 14,0 1 0,0 0-1,0-1 1,0 1 0,-1 1 0,1-1 0,-1 0-1,1 1 1,-1-1 0,0 1 0,0-1 0,2 4 0,-2-3-1,0-1 1,0 0 0,1 0 0,-1 0-1,1 0 1,-1 0 0,1 0 0,0-1-1,-1 1 1,1-1 0,0 0 0,0 0 0,0 0-1,0 0 1,0 0 0,0-1 0,0 1-1,0-1 1,1 0 0,-1 0 0,0 0-1,0 0 1,0-1 0,0 1 0,0-1-1,0 0 1,6-2 0,9-3 221,-1 0 0,0-2-1,22-12 1,-30 15-34,-7 4 23,0 1-246,1 1 0,-1-1 1,0 1-1,0 0 0,0 0 0,-1 0 1,1 1-1,0-1 0,0 0 0,0 1 0,-1-1 1,1 1-1,-1-1 0,1 1 0,-1 0 0,0-1 1,0 1-1,1 0 0,-1 0 0,-1 0 0,1 0 1,0 0-1,0 0 0,-1 0 0,1 0 0,-1 1 1,0-1-1,1 0 0,-1 0 0,0 3 0,3 13-442,-1-9-270,1 0 0,0 0 0,1 0 0,0 0 0,1-1 0,-1 1 1,8 7-1,-6-7-1772,0-2 1,1 1 0,12 10 0,10 6-7106</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8:00.630"/>
    </inkml:context>
    <inkml:brush xml:id="br0">
      <inkml:brushProperty name="width" value="0.035" units="cm"/>
      <inkml:brushProperty name="height" value="0.035" units="cm"/>
    </inkml:brush>
  </inkml:definitions>
  <inkml:trace contextRef="#ctx0" brushRef="#br0">1 234 8581,'24'-51'4310,"-23"50"-4049,1 0 1,0 0 0,-1 1 0,1-1 0,0 0 0,0 0-1,0 1 1,-1-1 0,1 1 0,0 0 0,0 0 0,0-1-1,0 1 1,0 0 0,0 1 0,0-1 0,3 1 0,1 1-55,0 1-1,0-1 1,-1 1 0,1 1 0,-1-1 0,0 1 0,0 0 0,0 0 0,0 1 0,0-1 0,-1 1 0,0 0 0,5 8 0,4 7 215,0 0 1,12 29 0,-17-28-262,-1 1 0,-1 0 0,-1 1 0,0-1-1,-2 1 1,1 45 0,-4-58 26,1-1 0,-2 0 0,1 1 0,-1-1-1,-1 0 1,0 1 0,0-1 0,-1 0-1,0 0 1,0 0 0,-1-1 0,0 1-1,-1-1 1,-9 12 0,13-18 1047,0-21-442,1 16-785,1 0 0,-1-1 0,0 1 1,1 0-1,0 0 0,0 0 0,0 1 0,0-1 0,0 0 0,0 0 0,1 0 0,-1 1 0,1-1 0,4-4 0,35-36-672,-21 24 177,34-34-1316,3 2 0,1 2 0,3 3 0,83-48 0,48-17 799,-112 60 3270,-78 49-1292,-14 13-283,-144 162-421,142-158-642,1 1 0,1 0 0,1 0 0,0 2-1,1-1 1,-10 27 0,21-43 368,-1 1 0,1-1 0,1 1 0,-1-1-1,0 0 1,0 1 0,0-1 0,1 0 0,-1 0-1,1 0 1,-1 0 0,1 0 0,-1 0 0,1 0 0,-1-1-1,1 1 1,3 0 0,1-1 83,1 0-1,-1 0 1,0-1-1,1 0 1,-1 0-1,0 0 1,1-1-1,6-3 1,11-2 462,31-11 1051,92-41 0,-139 55-1536,1 1 0,0 1 0,0 0 0,-1 0 0,2 0 0,-1 1 0,0 1 0,0 0 0,0 0 0,0 1 0,0 0 0,0 0 0,0 1 0,9 3 0,45 4-684,-52-8 578,0-1 0,1 0 0,-1-1-1,0-1 1,1 1 0,-1-2 0,0 0 0,13-5 0,-17 5 130,0 0 1,-1 0-1,1-1 0,-1 0 1,0 0-1,0 0 0,-1-1 1,1 0-1,-1 0 0,0-1 1,0 1-1,-1-1 0,7-11 0,-4 3 572,0 0 0,-1 0-1,0-1 1,6-31-1,-10 37-409,3-12 505,0 0 0,1 1 0,12-26 0,-16 43-403,-1 1-195,0 0-98,0 1-1,0-1 1,0 0-1,0 1 1,0-1 0,1 1-1,-1-1 1,1 1-1,-1 0 1,1-1 0,-1 1-1,1 0 1,0 0-1,0 0 1,-1 0 0,1 1-1,0-1 1,0 0-1,0 1 1,0-1-1,0 1 1,0 0 0,2 0-1,8-3-27,-10 3-10,-1 0 0,1 0 0,-1-1-1,1 2 1,0-1 0,-1 0 0,1 0 0,-1 0-1,1 1 1,-1-1 0,1 1 0,-1-1-1,3 2 1,8 3 49,25 4-23,-33-8-15,12 6-29,-15-6 4,1 0 1,0 0-1,-1 0 0,1 0 1,-1 0-1,1 0 0,-1 1 1,0-1-1,0 1 0,0-1 0,1 1 1,-1-1-1,-1 1 0,1 0 1,0-1-1,0 1 0,-1 0 1,1 0-1,-1 0 0,1-1 1,-1 1-1,0 0 0,1 0 1,-1 0-1,0 0 0,-1 0 1,1 2-1,-2 5 5,0 0 0,0 0 0,-1 0 1,-5 13-1,-4 13 3,11-32 34,8 9 175,-6-11-213,-1 0 0,1-1 0,-1 1 0,1 0 0,0 0 0,-1 0 0,1 0 0,0 0 0,0-1-1,0 1 1,-1 0 0,1-1 0,0 1 0,0 0 0,0-1 0,0 0 0,2 2 0,6-5-7,-8 2 8,2 0 9,1-1 0,-1 1 0,1-1 0,-1 0 0,0 0 0,0 0 0,0 0 0,0-1 0,0 1 0,0-1 0,-1 0 0,3-3 0,24-38 420,-25 38-399,-2 0-19,2-18-16,-3 7 2,-4 22 0,-5 10 0,1 0 0,-8 18 0,-55 242 0,48-174 0,-4 0 0,-52 125 0,53-167-152,-3-2 0,-3-1 0,-2-2 1,-2-1-1,-2-1 0,-3-2 0,-80 77 0,106-115-34,-2 0-1,1-1 0,-2 0 0,-25 12 1,40-22 145,0 0 0,-1 0-1,1 0 1,0 0 0,0 0 0,-1 0 0,1-1 0,0 1-1,-1-1 1,1 1 0,-1-1 0,1 0 0,0 0 0,-1 0 0,1-1-1,-1 1 1,1 0 0,0-1 0,-1 1 0,1-1 0,0 0 0,0 0-1,-1 0 1,1 0 0,0 0 0,0-1 0,0 1 0,0-1 0,1 1-1,-1-1 1,0 1 0,0-1 0,1 0 0,-1 0 0,1 0 0,0 0-1,0 0 1,-1 0 0,1 0 0,1-1 0,-2-1 0,1-7-264,-1 1 0,2-1 1,0 1-1,0-1 1,1 1-1,0 0 0,1-1 1,0 1-1,0 0 0,1 0 1,1 0-1,0 0 1,0 1-1,1-1 0,11-16 1,5-5-1053,2 2 1,0 1-1,37-33 1,-13 17-2733,74-52 1,-18 24-3342</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8:00.771"/>
    </inkml:context>
    <inkml:brush xml:id="br0">
      <inkml:brushProperty name="width" value="0.035" units="cm"/>
      <inkml:brushProperty name="height" value="0.035" units="cm"/>
    </inkml:brush>
  </inkml:definitions>
  <inkml:trace contextRef="#ctx0" brushRef="#br0">162 158 10829,'4'-17'2420,"-20"2"-188,0 1 329,0 5-233,0 1-228,-6-4-312,3 4-336,3-4-360,0 1-219,7 2-365,-4 1-640,10-9-2281,-1 0-3027</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55.781"/>
    </inkml:context>
    <inkml:brush xml:id="br0">
      <inkml:brushProperty name="width" value="0.035" units="cm"/>
      <inkml:brushProperty name="height" value="0.035" units="cm"/>
    </inkml:brush>
  </inkml:definitions>
  <inkml:trace contextRef="#ctx0" brushRef="#br0">51 386 4900,'1'-2'1086,"0"0"-778,0 1 0,0 0 0,-1 0-1,1-1 1,-1 1 0,1 0 0,-1-1 0,0 1 0,0-1 0,1 1 0,-1 0 0,0-1 0,0 1-1,0-1 1,-1-1 0,0 1-60,0 1 0,0 0 0,0-1-1,0 1 1,0 0 0,-1 0 0,1 0-1,-1 0 1,1 0 0,0 0 0,-1 0 0,-2 0-1,4 0-123,-1 1-1,0 0 0,1 0 0,-1-1 1,1 1-1,-1 0 0,1-1 1,-1 1-1,1 0 0,-1-1 0,1 1 1,0-1-1,-1 1 0,1-1 1,0 1-1,-1-1 0,1 1 0,0-1 1,-1 1-1,1-1 0,0 1 0,0-1 1,0 1-1,0-1 0,-1-1 1,1 1 146,0 1 1,0-1-1,0 0 1,0 0-1,-1 0 1,1 1 0,0-1-1,-1 0 1,1 0-1,0 1 1,-1-1-1,1 0 1,-1 1-1,1-1 1,-1 0 0,0 1-1,0-2 1,-19-16 5475,21 21-4836,8 16-311,1 0-1,1-1 1,1-1 0,23 28 0,9 15 119,38 79-622,111 256-1,-166-333-96,-14-35 1,3 11 0,1-1 0,44 65 0,-60-100 0,0 0 0,1 0 0,-1-1 0,0 1 0,1-1 0,-1 1 0,1-1 0,0 0 0,0 1 0,-1-1 0,1 0 0,0 0 0,0 0 0,0 0 0,0-1 0,0 1 0,0-1 0,0 1 0,0-1 0,1 1 0,-1-1 0,0 0 0,0 0 0,0 0 0,0 0 0,0-1 0,0 1 0,1-1 0,-1 1 0,0-1 0,0 0 0,0 1 0,0-1 0,0 0 0,-1 0 0,1-1 0,2 0 0,2-3 0,1 0 0,-1 0 0,-1-1 0,1 0 0,-1 0 0,0 0 0,0 0 0,6-13 0,11-25 4,-2-1-1,-3-2 1,15-54-1,24-152-21,-25 107-43,-18 87-1213,2 0 1,3 1-1,2 1 0,3 1 0,46-82 0,-53 113 145,-4 4-1073,29-37 0,-36 52 1052,1-1 0,0 1 0,1 1 0,-1-1 0,10-5 0,25-11-8492</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20.366"/>
    </inkml:context>
    <inkml:brush xml:id="br0">
      <inkml:brushProperty name="width" value="0.035" units="cm"/>
      <inkml:brushProperty name="height" value="0.035" units="cm"/>
    </inkml:brush>
  </inkml:definitions>
  <inkml:trace contextRef="#ctx0" brushRef="#br0">242 1 13117,'0'2'2252,"-5"15"-488,-1-1 0,0 1 0,-10 15 0,8-15-754,0 1 1,-8 29-1,-39 201 2514,19-28-4342,5-21-3567,8-103 56,5-36-2607,5-21-2592</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56.060"/>
    </inkml:context>
    <inkml:brush xml:id="br0">
      <inkml:brushProperty name="width" value="0.035" units="cm"/>
      <inkml:brushProperty name="height" value="0.035" units="cm"/>
    </inkml:brush>
  </inkml:definitions>
  <inkml:trace contextRef="#ctx0" brushRef="#br0">290 255 10605,'0'0'96,"-1"-1"0,1 1 1,-1-1-1,1 0 0,-1 0 0,1 1 1,-1-1-1,1 0 0,0 0 0,0 0 1,-1 1-1,1-1 0,0 0 0,0 0 0,0 0 1,0 0-1,0 1 0,0-1 0,0 0 1,0 0-1,0 0 0,0 0 0,1 1 1,-1-1-1,0 0 0,0 0 0,1 0 0,-1 1 1,1-1-1,-1 0 0,0 0 0,1 1 1,0-1-1,-1 1 0,1-1 0,-1 0 1,1 1-1,1-2 0,-1 2 46,-1-1 0,1 1 0,0-1 0,-1 0 0,1 1 0,-1-1 0,1 0 0,0 0 0,-1 0 0,0 1 0,1-1 0,-1 0 0,0 0 0,1 0 0,-1 0 0,0 0 1,0 0-1,1-1 0,-1-2 294,6-6 354,0 0 0,1 1 0,-1 0 0,14-13 1,-12 13-206,0-1 0,-1 1 1,11-17-1,-17 23-436,1-1 1,-1 1-1,0 0 1,1 0-1,-2-1 0,1 1 1,0-1-1,-1 1 0,1-1 1,-1 1-1,0-1 1,0 1-1,0-1 0,-1 1 1,1-1-1,-3-5 0,3 8-102,-1-1-1,0 0 1,0 1-1,0-1 0,-1 0 1,1 1-1,0-1 1,-1 1-1,1 0 0,0-1 1,-1 1-1,0 0 1,1 0-1,-1 0 1,0 0-1,1 0 0,-1 1 1,0-1-1,0 0 1,0 1-1,0-1 0,0 1 1,0 0-1,0 0 1,1 0-1,-1 0 0,0 0 1,0 0-1,0 0 1,0 0-1,0 1 0,-2 0 1,-8 1 76,0 1-1,1 0 1,-22 9 0,14-2-53,0 0 1,0 1 0,1 1 0,0 1 0,1 1 0,1 0-1,0 1 1,1 0 0,1 2 0,0 0 0,1 0 0,1 1-1,1 1 1,0 0 0,1 0 0,-7 22 0,15-34-93,-1 0 1,1 0-1,1 0 1,-1 0-1,1 1 1,0-1-1,1 0 1,0 1-1,0-1 1,0 1-1,1-1 1,0 1-1,1-1 1,0 0-1,0 0 1,0 0-1,1 0 1,0 0-1,0 0 1,1-1-1,0 0 1,0 1-1,0-1 1,8 7-1,-2-3-210,1-1-1,0 0 1,1-1 0,0 0-1,0-1 1,0 0-1,1-1 1,0-1-1,0 0 1,1 0-1,0-1 1,13 2-1,28 3-1141,0-3-1,1-2 1,-1-2-1,58-6 1,-13-6-3950,134-31 1,-164 24-165</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56.710"/>
    </inkml:context>
    <inkml:brush xml:id="br0">
      <inkml:brushProperty name="width" value="0.035" units="cm"/>
      <inkml:brushProperty name="height" value="0.035" units="cm"/>
    </inkml:brush>
  </inkml:definitions>
  <inkml:trace contextRef="#ctx0" brushRef="#br0">38 262 7657,'-38'-11'11711,"50"21"-10188,9 7-1040,0 2 0,0 0-1,30 39 1,-44-48-430,-1-1 0,1 1 0,-2 1-1,1-1 1,-1 1 0,-1 0 0,0 1 0,-1-1 0,0 1 0,0-1 0,1 23 0,-4-26-13,0-1 1,0 1-1,-1 0 1,0 0-1,0-1 1,-1 1-1,0-1 1,-1 1-1,1-1 1,-1 0-1,0 0 1,-1 0-1,0 0 1,0 0-1,-1-1 1,1 0-1,-1 0 1,-10 9-1,14-15 12,-1 1-1,1 0 1,-1-1 0,1 1-1,-1-1 1,0 1 0,1-1-1,-1 0 1,1 0 0,-1 0-1,0 0 1,1 0 0,-1 0-1,0 0 1,1 0-1,-1-1 1,0 1 0,1-1-1,-1 1 1,1-1 0,-1 0-1,1 1 1,-1-1 0,1 0-1,0 0 1,-1 0-1,1 0 1,0 0 0,0 0-1,-1-1 1,0-1 0,-1 0 22,1 1 0,-1-1 0,1 0 0,0 0 0,0-1 1,0 1-1,1 0 0,-1-1 0,1 1 0,-1-1 0,1 1 0,0-1 1,1 1-1,-1-1 0,1 0 0,-1-5 0,3-8-39,1 1 0,1 0-1,0-1 1,1 2 0,1-1-1,0 0 1,1 1 0,1 1 0,17-26-1,-3 8-676,1 2-1,2 1 1,38-34-1,-21 25-1148,2 2 0,1 2 0,1 2-1,70-36 1,-100 61 1271,0 0 0,1 1 0,0 1-1,0 0 1,24-3 0,-39 9 641,-1 1-1,0-1 0,0 0 1,1 0-1,-1 1 1,0-1-1,0 0 0,-1 1 1,1-1-1,0 1 1,0-1-1,-1 1 1,1-1-1,-1 1 0,1 0 1,-1-1-1,0 1 1,1 0-1,-1 1 0,-1 0 50,-4 10 614,0 0 0,1 0 1,1 1-1,-3 18 0,6-28-712,0 0 1,-1 0-1,2 0 1,-1 0-1,0 0 1,1 0 0,0 0-1,0 0 1,0 0-1,0 0 1,1 0-1,-1-1 1,1 1-1,0-1 1,0 1 0,0-1-1,1 0 1,-1 1-1,1-1 1,6 5-1,1-1-20,1 0 0,0-1 0,0 0-1,0-1 1,1 0 0,0-1 0,0 0 0,0-1-1,0 0 1,1-1 0,13 1 0,19 0 52,75-4 0,-74-2-37,58-10-1,-87 10 16,-1-1-1,0-1 1,1 0-1,-2-1 1,1-1-1,26-15 1,-38 19 37,-1 1 0,1-1 1,-1 0-1,1 0 1,-1 0-1,0-1 0,0 1 1,0-1-1,-1 0 0,1 0 1,-1 0-1,0 0 0,0 0 1,0 0-1,-1 0 1,0-1-1,1 1 0,-1-1 1,-1 1-1,1-1 0,-1 1 1,0-1-1,0-7 1,-1 6 70,0 0 1,0 0 0,-1 0 0,0 0 0,0 1 0,0-1 0,-1 1 0,1 0 0,-1-1 0,-1 1-1,1 0 1,-1 1 0,0-1 0,0 1 0,0-1 0,0 1 0,-1 1 0,-5-5 0,9 8-163,0-1-1,1 1 1,-1-1 0,0 1 0,0-1 0,0 1 0,0-1 0,0 1 0,0 0 0,0 0 0,0-1-1,0 1 1,0 0 0,0 0 0,0 0 0,0 0 0,0 0 0,0 1 0,0-1 0,0 0-1,0 0 1,0 1 0,0-1 0,0 0 0,0 1 0,0-1 0,0 1 0,0-1 0,0 1 0,0 0-1,1-1 1,-1 1 0,0 0 0,1-1 0,-1 1 0,0 0 0,1 0 0,-1 0 0,0 1 0,-1 2 17,0 0 0,0 0 0,0 0 0,1 0 0,-1 1 0,1-1 0,0 1 0,0-1 0,0 5 0,6 356 826,2-90-732,-12-113-564,-8-1 1,-7 0-1,-65 255 1,69-353 179,-4 0 0,-29 65 1,40-109 160,-1 0 1,0-1 0,-1 0-1,-1-1 1,-1-1-1,0 1 1,-1-2-1,-1 0 1,0-1 0,-25 18-1,37-31 84,1 1-1,-1-1 1,1 0-1,-1 0 0,1 0 1,-1-1-1,0 1 1,1-1-1,-1 1 0,0-1 1,1 0-1,-1 0 1,0 0-1,0 0 1,1-1-1,-1 1 0,0-1 1,1 1-1,-1-1 1,1 0-1,-1 0 1,1 0-1,-1-1 0,1 1 1,0 0-1,-1-1 1,1 0-1,0 1 0,0-1 1,0 0-1,0 0 1,1 0-1,-1 0 1,1 0-1,-1-1 0,1 1 1,-1-1-1,1 1 1,0 0-1,0-1 1,1 0-1,-1 1 0,0-1 1,0-3-1,-2-24 11,1 0-1,2 0 0,1 0 1,1 0-1,2 0 1,13-56-1,4 14-191,48-113 1,-31 102-679,4 1 0,3 3 0,104-137 0,-79 130-2371,99-94 0,-87 105-2493,1 11-3456</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57.667"/>
    </inkml:context>
    <inkml:brush xml:id="br0">
      <inkml:brushProperty name="width" value="0.035" units="cm"/>
      <inkml:brushProperty name="height" value="0.035" units="cm"/>
    </inkml:brush>
  </inkml:definitions>
  <inkml:trace contextRef="#ctx0" brushRef="#br0">466 96 9013,'-1'-5'343,"1"2"0,0 1 0,0-1 0,-1 0 0,1 0 0,-1 0-1,0 1 1,1-1 0,-1 0 0,-1 1 0,1-1 0,-3-3 0,3 4 1646,-1-10 1153,2 11-3002,0 0 0,0 0 0,0-1 0,0 1 0,0 0 0,0 0 0,0-1 0,0 1 0,0 0 0,-1 0 0,1 0 0,0 0 0,-1-1 0,1 1 0,-1 0 0,1 0 0,-2-1 0,-1 0-7,-1-1 0,1 1 0,-1 0 0,0 1 0,1-1 0,-1 0-1,0 1 1,0 0 0,0 0 0,0 0 0,0 1 0,0-1 0,0 1 0,0 0 0,-1 0 0,1 1 0,0-1 0,0 1 0,0 0 0,0 0 0,0 0 0,1 0-1,-1 1 1,0 0 0,-6 3 0,-10 6 52,0 1-1,0 1 0,1 0 1,1 1-1,-27 27 1,34-29-169,1 0 0,-1 1 0,2 0 0,0 1 0,0 0 0,2 0 0,-1 1 0,2 0 1,-5 16-1,10-27-32,0 0 1,0-1 0,1 1 0,-1 0-1,1 0 1,0-1 0,0 1 0,0 0-1,1 0 1,0-1 0,-1 1 0,1 0 0,0-1-1,1 1 1,-1-1 0,1 1 0,-1-1-1,1 1 1,0-1 0,0 0 0,1 0-1,-1 0 1,0 0 0,1-1 0,0 1-1,0-1 1,0 1 0,0-1 0,5 3-1,-1-1-10,1 0 0,0 0 0,0-1-1,0 0 1,0 0 0,1-1 0,-1 0 0,1 0-1,-1-1 1,1 0 0,16-1 0,-8-1 219,-1-1 0,-1 0 1,1-1-1,0-1 1,-1 0-1,1-1 1,-1-1-1,-1-1 0,1 0 1,-1-1-1,0 0 1,-1-1-1,0 0 1,0-1-1,-1-1 0,-1 0 1,1-1-1,9-14 1,-1 0 638,-7 9-43,0-1 0,-1 0-1,10-23 1,-18 36-758,-2 9-23,-2 13-16,0-17 8,-5 281 0,4-105 0,-29 225 0,19-333 0,-2-2 0,-4 0 0,-2-1 0,-38 84 0,41-113 0,-2-1 0,-2-2 0,0 0 0,-3 0 0,0-2 0,-3-1 0,0-1 0,-1-2 0,-33 26 0,44-40 0,-1-1 0,-32 17 0,45-26 0,-1-1 0,0 0 0,0 0 0,0 0 0,0-1 0,-1 1 0,1-1 0,0 0 0,-1-1 0,1 1 0,0-1 0,-1 0 0,1-1 0,0 1 0,-9-3 0,11 2 0,0 0 0,1-1 0,-1 1 0,1-1 0,0 0 1,-1 1-1,1-1 0,0 0 0,0 0 0,0-1 0,0 1 0,1 0 0,-1-1 0,1 1 0,-1-1 0,1 0 1,0 1-1,0-1 0,0 0 0,0 0 0,0 1 0,1-1 0,-1 0 0,1 0 0,0 0 0,0-4 1,0-11-14,1 1 0,0 0 0,6-22 1,-7 34 3,10-43-130,2 0 0,2 1 0,1 1 0,39-77-1,-22 64-29,2 2 0,80-101 0,-16 47-51,5 5 1,170-136-1,-12 30 47,-233 189 122,0 2 1,2 1-1,47-24 1,-75 44 48,0 0 0,1 0 0,-1 1 0,0-1 0,0 1 0,0 0 0,1-1-1,-1 1 1,0 0 0,0 0 0,0 1 0,0-1 0,0 0 0,-1 1 0,1-1 0,2 3 0,5 6 2,-1 1-1,0-1 1,-1 2-1,0-1 1,6 15-1,-6-12 1,1 1-1,0-1 0,14 16 1,-2-7 4,1 0 0,1-2 0,32 24 0,-42-35 4,1-2-1,1 1 1,-1-2-1,2 0 1,-1-1-1,1 0 0,-1-1 1,18 4-1,-22-8-3,0 0-1,1-1 1,-1 0-1,0 0 1,0-1-1,0 0 1,0-1-1,0 0 1,-1 0-1,1-1 1,16-8-1,-20 8 12,0 1-1,-1-2 1,1 1 0,-1-1-1,1 0 1,-1 0-1,0 0 1,-1-1 0,1 1-1,-1-1 1,0-1 0,0 1-1,-1 0 1,1-1-1,-1 0 1,0 0 0,-1 0-1,1 0 1,-1 0-1,0 0 1,-1-1 0,0 1-1,0-1 1,0 1 0,-1-1-1,0 1 1,0-1-1,0 1 1,-1-1 0,0 1-1,0-1 1,-1 1-1,0 0 1,0 0 0,0 0-1,-1 0 1,-5-9 0,-4-3 6,-2 0 1,0 0-1,-1 2 1,0 0 0,-2 0-1,0 2 1,0 0 0,-2 0-1,1 2 1,-1 1 0,-1 0-1,-35-13 1,4 5-760,-1 2 1,0 3-1,-1 2 0,-56-5 1,99 16-85,1 0-1,0 1 1,-15 2 0,11-1-2585,-2-1-3763</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58.015"/>
    </inkml:context>
    <inkml:brush xml:id="br0">
      <inkml:brushProperty name="width" value="0.035" units="cm"/>
      <inkml:brushProperty name="height" value="0.035" units="cm"/>
    </inkml:brush>
  </inkml:definitions>
  <inkml:trace contextRef="#ctx0" brushRef="#br0">30 67 11477,'-3'-3'623,"0"0"0,0 0 0,0 0 0,0 0 0,0 0 0,1-1 0,-5-7 0,5 8 2879,9 17 4223,7 20-7048,-1 0 0,-2 1-1,-1 0 1,6 43 0,-14-61-592,2 0 0,0-1-1,0 0 1,2 1 0,0-2-1,1 1 1,0-1 0,1 0-1,19 25 1,-22-36-65,0 1-1,0-1 1,1-1 0,-1 1 0,1-1-1,0 0 1,0 0 0,11 3 0,-5-1 1,-7-3-12,0-1 0,1 0 0,-1 0 0,0 0 0,0 0 0,0-1 0,1 0 0,-1 0 0,0-1 0,0 1 0,1-1 0,-1 0 0,0 0 0,6-3 0,5-2 17,0-1-1,22-12 0,-36 18-22,4-2 8,0-1 0,-1 1 1,1-1-1,-1 0 1,0 0-1,0-1 0,0 1 1,0-1-1,-1 0 1,0-1-1,0 1 0,0-1 1,-1 0-1,0 1 0,0-2 1,0 1-1,-1 0 1,0 0-1,0-1 0,1-7 1,-2 4 3,-1 0 0,0 0 0,-1 0 0,0 0 0,0 0 0,-1 0 0,0 1 1,-1-1-1,0 0 0,-1 1 0,0 0 0,-8-15 0,0 5-513,0 0 0,-1 0-1,-1 1 1,-27-27 0,32 36 190,1 2 0,-1-1 0,-1 1 1,1 0-1,-1 1 0,0 0 0,-1 1 0,1 0 0,-1 1 1,-22-6-1,31 9-41,-1 1 0,1 0 0,-1 0 0,1 1 1,-1-1-1,1 0 0,-1 1 0,1-1 0,0 1 0,-1 0 1,1 0-1,0 0 0,0 0 0,-1 0 0,-2 3 0,4-3-288,0 0 0,-1 0-1,1 0 1,0 0-1,-1 0 1,1 1 0,0-1-1,0 1 1,0-1 0,0 1-1,0-1 1,0 3 0,1 15-9402</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7:58.407"/>
    </inkml:context>
    <inkml:brush xml:id="br0">
      <inkml:brushProperty name="width" value="0.035" units="cm"/>
      <inkml:brushProperty name="height" value="0.035" units="cm"/>
    </inkml:brush>
  </inkml:definitions>
  <inkml:trace contextRef="#ctx0" brushRef="#br0">659 881 10585,'-7'-1'557,"0"-1"0,1 0 0,-1 0 0,1-1 0,-1 0 0,1 0 0,0 0 0,0-1 0,0 0 0,1 0 0,-10-9-1,14 13-482,-4-4 404,-1 0 0,0 1 0,0-1 1,-1 2-1,1-1 0,0 1 0,-1-1 1,0 2-1,1-1 0,-1 1 0,0 0 0,0 1 1,-9-1-1,0 2-37,0 0 0,1 1 1,-1 0-1,-23 7 0,17-1-176,1 0 0,-1 1 0,2 1 0,-1 1 0,1 1 0,1 1 0,0 0 0,-24 24 0,23-18-152,0 1 1,2 1-1,1 1 1,0 0-1,2 1 1,-22 43-1,33-58-120,1 0 1,0 0-1,0 0 1,1 1-1,0-1 0,0 1 1,1-1-1,0 1 0,1 9 1,0-15-8,0 1 1,1-1-1,-1 1 1,1-1 0,0 0-1,0 1 1,0-1-1,0 0 1,1 1-1,-1-1 1,1 0 0,0 0-1,0 0 1,0-1-1,0 1 1,0 0-1,1-1 1,-1 1 0,1-1-1,0 0 1,0 0-1,-1 0 1,1 0-1,5 2 1,0-1-11,0-1-1,0 0 1,1 0-1,-1 0 1,0-1-1,1-1 1,-1 1 0,0-1-1,1-1 1,-1 1-1,0-2 1,1 1-1,-1-1 1,0 0-1,0-1 1,0 0 0,10-5-1,1-1 10,-1-1 0,-1-1 0,1 0 0,-2-2 0,30-27 0,-23 16 19,-2-1 0,-1-1 0,-1-1 0,-1-1 0,-2-1 0,0 0 0,-2-1 0,-2 0 0,12-41 0,-1-17 90,-3-1 0,8-98-1,-5-111 715,-12 110 85,-10 164-644,-1 20 48,-1 8-3,-15 84 339,-9 133 1,13-92-717,12-127 50,-30 321-4377,27-215-319,6 0-3583,5-28-3756</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8:32.769"/>
    </inkml:context>
    <inkml:brush xml:id="br0">
      <inkml:brushProperty name="width" value="0.035" units="cm"/>
      <inkml:brushProperty name="height" value="0.035" units="cm"/>
    </inkml:brush>
  </inkml:definitions>
  <inkml:trace contextRef="#ctx0" brushRef="#br0">400 99 10065,'11'-24'2080,"-9"19"-79,-3 4-1804,0 1 0,1-1 0,-1 0 1,1 0-1,-1 0 0,1 1 0,-1-1 0,1 0 0,0 0 1,-1 0-1,1 0 0,0 0 0,0 0 0,-1 0 0,1 0 0,0 0 1,0 0-1,0-1 0,-4-16 2220,2 15-2184,0 1 1,0-1-1,0 1 1,0-1 0,-1 1-1,1 0 1,-1 0 0,1 0-1,-1 1 1,1-1 0,-1 0-1,0 1 1,0 0-1,0 0 1,0 0 0,0 0-1,0 0 1,0 0 0,0 1-1,-5-1 1,-6 2 6,0 1 0,0 0 0,1 1 1,-1 0-1,1 1 0,-1 0 0,1 1 0,0 1 0,1 0 0,0 0 1,0 2-1,-20 14 0,16-9-106,1 0 0,1 1 1,-1 1-1,2 0 0,0 0 0,1 2 0,1 0 1,-12 22-1,20-32-109,0 0 0,0 0 0,1 0 0,0 0 0,0 0 0,0 1 0,1-1 0,0 0 0,1 1 0,0-1 0,0 1 0,0-1 0,1 0 0,0 1 0,1-1 0,2 8 0,-1-5-8,1-1 1,1 0-1,0 0 1,0 0-1,0-1 1,1 1-1,1-1 1,-1-1-1,1 1 1,0-1 0,12 9-1,132 85 98,-107-74-133,-2 1 1,63 54 0,-99-76 0,1 1 0,-1 0 0,0 0 0,0 0 1,-1 1-1,0 0 0,-1 0 0,1 0 0,-2 1 0,1-1 1,2 10-1,-5-11 4,1 0 1,-2 0 0,1 0 0,-1 0-1,1 0 1,-2 0 0,1 0 0,-1 0-1,0-1 1,-1 1 0,0 0 0,0 0-1,0-1 1,-6 12 0,-1-2-15,0 0 1,0-1 0,-25 27 0,31-37 27,-2 0 1,1-1 0,0 0 0,-1 0 0,0 0 0,0 0 0,0-1-1,-1 0 1,1 0 0,-1 0 0,1-1 0,-1 0 0,0 0 0,-11 2-1,16-4 2,-1 0 1,1 0-1,-1 0 0,1-1 0,-1 1 0,1 0 0,-1-1 0,1 1 0,-1-1 0,1 1 0,-1-1 0,1 0 0,0 0 0,-1 0 0,1 0 0,0 0 1,0 0-1,0 0 0,-1 0 0,1 0 0,0 0 0,1 0 0,-1-1 0,0 1 0,0 0 0,0-1 0,1 1 0,-1-1 0,1 1 0,-1-1 1,1 1-1,0-1 0,-1-1 0,0-5 8,0 0 1,0 0-1,0 0 0,2-15 1,1 7-2,1 1 0,0-1 0,1 1 0,12-30 0,31-55-157,-44 92 117,30-50-1132,52-70 0,-39 61-120,-12 19-1073,52-54 0,2 10-3641,-49 59 1084,-3 4-2694</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8:33.051"/>
    </inkml:context>
    <inkml:brush xml:id="br0">
      <inkml:brushProperty name="width" value="0.035" units="cm"/>
      <inkml:brushProperty name="height" value="0.035" units="cm"/>
    </inkml:brush>
  </inkml:definitions>
  <inkml:trace contextRef="#ctx0" brushRef="#br0">270 30 7813,'-4'-2'823,"-16"-8"345,13-1 4449,-16 6-2819,16 4-2543,1 1 0,-1 0 0,1 0 0,-1 1 0,1 0 0,-1 0 0,1 0 0,0 1 0,0 0 0,-1 0 0,1 1 0,1 0-1,-1 0 1,0 0 0,1 1 0,-1-1 0,1 1 0,0 1 0,0-1 0,1 1 0,-5 5 0,-1 2-2,0-1 1,1 2-1,1-1 0,0 1 1,1 0-1,0 1 0,-9 27 0,14-31-181,0 1 0,0-1 0,1 0 0,0 0 0,1 1 0,0-1 0,1 0 0,0 0-1,1 1 1,0-1 0,4 11 0,2 0 3,1-2 1,1 1-1,1-1 1,1 0-1,22 27 0,-19-27-69,-1 1 0,0 1 0,17 36 0,-29-49-33,0-1 1,-1 1-1,0 0 0,0 0 0,-1 0 1,0-1-1,0 1 0,0 0 0,-1 0 1,-1 0-1,1-1 0,-1 1 0,-1-1 1,1 1-1,-6 9 0,4-9-186,0-1 1,-1 0-1,0 0 0,0-1 0,-1 1 1,0-1-1,-11 9 0,-47 29-5829,58-44 2162,-4-12 675,-3-2-5747</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8:33.192"/>
    </inkml:context>
    <inkml:brush xml:id="br0">
      <inkml:brushProperty name="width" value="0.035" units="cm"/>
      <inkml:brushProperty name="height" value="0.035" units="cm"/>
    </inkml:brush>
  </inkml:definitions>
  <inkml:trace contextRef="#ctx0" brushRef="#br0">0 35 9057,'7'-14'9789,"12"11"-8653,3 0-372,3 0-160,-2-3-292,11 6-372,-5 0-492,12-3-664,20 3-416,-17-2-345,-22 4-583,16-2-1388,23 3-2785</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8:33.443"/>
    </inkml:context>
    <inkml:brush xml:id="br0">
      <inkml:brushProperty name="width" value="0.035" units="cm"/>
      <inkml:brushProperty name="height" value="0.035" units="cm"/>
    </inkml:brush>
  </inkml:definitions>
  <inkml:trace contextRef="#ctx0" brushRef="#br0">88 55 9001,'-22'0'1886,"18"0"1542,2 2-1873,-5 7-1277,1-1 0,0 1 0,0 0 0,1 1-1,0 0 1,1-1 0,0 2 0,0-1 0,1 0 0,0 1 0,1-1-1,-1 12 1,3-17-182,-1-1 0,1 1 0,0 0 0,0 0 0,0-1 0,1 1 0,0 0 0,0-1-1,0 1 1,0-1 0,1 1 0,0-1 0,0 1 0,0-1 0,0 0 0,1 0 0,-1 0 0,1 0-1,0-1 1,0 1 0,1-1 0,-1 0 0,1 0 0,-1 0 0,1 0 0,0 0 0,0-1 0,0 0-1,8 3 1,-3-1-95,1 0-1,0-1 0,-1-1 1,1 1-1,0-2 0,0 1 1,0-1-1,0-1 0,0 0 1,0 0-1,1-1 0,-1-1 1,-1 1-1,1-2 0,0 1 0,0-1 1,-1-1-1,1 1 0,-1-2 1,13-7-1,-20 10 5,0 1-1,0-1 1,-1 0-1,1 0 1,0 0-1,-1 0 1,0 0-1,1 0 1,-1 0-1,0 0 1,0 0-1,0-1 1,0 1-1,-1 0 1,1-1-1,-1 1 1,1-1-1,-1 1 1,0-1-1,0 1 1,0 0-1,0-1 1,0 1-1,-1-1 1,0-3 0,-1-2 18,0 1 0,0-1 0,-1 1 1,0 0-1,0 0 0,0 0 1,-6-7-1,-4-5 66,-1 1-1,-1 1 0,-34-31 1,38 38-614,0 1 1,-1 1-1,0 0 1,0 0-1,-1 1 1,0 1-1,-17-7 1,27 12-1901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8:33.677"/>
    </inkml:context>
    <inkml:brush xml:id="br0">
      <inkml:brushProperty name="width" value="0.035" units="cm"/>
      <inkml:brushProperty name="height" value="0.035" units="cm"/>
    </inkml:brush>
  </inkml:definitions>
  <inkml:trace contextRef="#ctx0" brushRef="#br0">452 7 12757,'-1'0'405,"1"-1"0,-1 0 1,0 1-1,0-1 0,0 1 0,0-1 0,0 1 0,0-1 0,0 1 0,0 0 1,1 0-1,-1-1 0,0 1 0,0 0 0,-1 0 0,1 0 0,0 0 1,0 0-1,0 0 0,0 0 0,-1 1 0,-21 12 2214,16-6-2344,1 0 1,0 0 0,0 0 0,-5 10 0,-19 36 1271,-32 83-1,19-39-815,-141 382-3936,175-454 2734,-3 9-456,2 0 0,-7 38 1,16-59 74,-1 0 1,2 0 0,1 22 0,-1-27-385,2 0-1,-1 0 1,1 0-1,0 0 1,1 0-1,6 14 1,6 3-6756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09.679"/>
    </inkml:context>
    <inkml:brush xml:id="br0">
      <inkml:brushProperty name="width" value="0.035" units="cm"/>
      <inkml:brushProperty name="height" value="0.035" units="cm"/>
    </inkml:brush>
  </inkml:definitions>
  <inkml:trace contextRef="#ctx0" brushRef="#br0">113 236 8817,'0'1'107,"1"-1"-1,-1 1 1,1-1 0,-1 0 0,1 1-1,-1-1 1,1 1 0,-1-1 0,1 0-1,-1 1 1,1-1 0,-1 0-1,1 0 1,0 1 0,-1-1 0,1 0-1,0 0 1,-1 0 0,1 0 0,-1 0-1,1 0 1,0 0 0,-1 0 0,1 0-1,0 0 1,-1 0 0,1 0 0,-1 0-1,1-1 1,0 1 0,-1 0 0,1 0-1,-1-1 1,1 1 0,-1 0 0,1-1-1,-1 1 1,1 0 0,-1-1 0,1 1-1,-1-1 1,1 1 0,-1-1 0,0 1-1,1-1 1,0-1 0,5-3 3364,-4-1-2972,1 1 0,-1 1 0,1-1 0,1 0 0,-1 1 0,6-7 0,1 0 73,0 0 1,-1 0-1,15-25 1,-22 32-498,0 0 0,0-1 0,0 1 0,0-1 1,-1 1-1,1-1 0,-1 1 0,0-1 0,-1 0 0,1 1 0,-1-1 0,0 0 0,0 0 1,0 1-1,-1-1 0,-1-4 0,2 7-47,-1 0-1,1 0 1,-1 0 0,0 0 0,1 0 0,-1 1 0,0-1-1,0 0 1,-1 1 0,1-1 0,0 1 0,0-1-1,-1 1 1,1 0 0,-1-1 0,1 1 0,-1 0-1,1 0 1,-1 0 0,0 0 0,0 0 0,0 1-1,1-1 1,-1 1 0,0-1 0,0 1 0,0-1-1,0 1 1,0 0 0,0 0 0,0 0 0,0 0-1,0 0 1,0 0 0,1 1 0,-1-1 0,0 1-1,0-1 1,0 1 0,-2 1 0,-3 1 38,0 0 0,0 0 0,1 1 0,-1 0 1,1 0-1,0 0 0,0 1 0,-9 9 0,3 0 19,1 1-1,0-1 1,1 2-1,1-1 1,0 1-1,2 1 1,0 0-1,0 0 1,2 0-1,0 1 1,1-1-1,-3 30 1,6-37-96,0 1-1,1 0 1,1 0 0,0-1 0,0 1 0,1 0 0,0-1-1,1 0 1,0 1 0,1-1 0,0 0 0,0-1 0,1 1-1,0-1 1,1 0 0,0 0 0,1 0 0,-1-1-1,2 0 1,-1-1 0,1 1 0,9 6 0,1-2-361,-1-1 1,1-1 0,1 0-1,0-2 1,0 0 0,1-1-1,0-1 1,0 0-1,1-2 1,22 2 0,-15-3-1109,1-2 1,39-4 0,-29-1-2584,49-12 0,-40 4-3246</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20.698"/>
    </inkml:context>
    <inkml:brush xml:id="br0">
      <inkml:brushProperty name="width" value="0.035" units="cm"/>
      <inkml:brushProperty name="height" value="0.035" units="cm"/>
    </inkml:brush>
  </inkml:definitions>
  <inkml:trace contextRef="#ctx0" brushRef="#br0">1 421 7633,'0'-1'126,"0"-1"1,-1 1-1,1-1 1,0 0-1,0 1 1,0-1-1,1 1 0,-1-1 1,0 1-1,1-1 1,-1 0-1,0 1 1,1-1-1,0 1 1,-1 0-1,1-1 1,0 1-1,1-2 1,1-1 104,0 0 1,1 1 0,-1 0 0,1 0-1,0 0 1,5-4 0,9-3 477,0 0 1,23-8-1,-35 16-540,45-16 473,1 3 1,75-13 0,-31 8-311,94-22-24,246-65-387,-134 21 1878,-298 85-1748,20-4 267,-22 3-136,-16 3-308,5 1-153,0 1 0,0 0 0,0 0-1,1 0 1,-11 7 0,-1 0-1287,-2 5-1674,20-13 2715,0-1 1,0 1-1,0 0 1,0-1-1,-1 0 1,1 1-1,0-1 1,-5 2-1,-6 2-3957</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8:33.914"/>
    </inkml:context>
    <inkml:brush xml:id="br0">
      <inkml:brushProperty name="width" value="0.035" units="cm"/>
      <inkml:brushProperty name="height" value="0.035" units="cm"/>
    </inkml:brush>
  </inkml:definitions>
  <inkml:trace contextRef="#ctx0" brushRef="#br0">137 1 10769,'0'0'1878,"-3"2"-132,-5 3-1167,-1 1 0,1 0-1,1 1 1,-1 0 0,1 0-1,0 1 1,1 0 0,0 0-1,-8 13 1,9-12-434,0 0 1,1 1 0,0-1-1,1 1 1,0 0 0,0 0-1,1 0 1,0 0 0,1 1-1,0-1 1,1 0 0,0 1-1,0-1 1,1 0-1,4 18 1,-3-23-122,-1-1-1,1 1 1,0-1 0,0 0 0,0 0-1,1 0 1,-1 0 0,1 0-1,0-1 1,0 1 0,1-1 0,-1 1-1,1-1 1,-1 0 0,1-1-1,0 1 1,0-1 0,0 1 0,0-1-1,1-1 1,-1 1 0,1 0-1,-1-1 1,1 0 0,5 1 0,-4-2-6,-1 1 0,1-1 0,-1 0 1,1 0-1,0 0 0,-1-1 1,1 0-1,-1 0 0,1 0 1,-1-1-1,1 0 0,-1 0 0,0 0 1,0 0-1,0-1 0,0 0 1,0 0-1,-1-1 0,1 1 1,6-9-1,-9 11-4,0-1 1,-1 0-1,0 0 0,1 0 1,-1 0-1,0 0 1,0 0-1,0 0 1,0 0-1,0 0 0,-1-1 1,1 1-1,-1 0 1,1-1-1,-1 1 0,0 0 1,0-1-1,0 1 1,0 0-1,0-1 1,-1 1-1,0-3 0,-1 0 1,0 1 0,0 0 0,0 0-1,-1 0 1,1 0 0,-1 0 0,0 0-1,0 1 1,0 0 0,-7-5 0,-2-2-194,-2 0 0,1 2 0,-1 0 1,0 0-1,-20-7 0,25 12-590,1 0 0,-1 0-1,0 1 1,0 0 0,-14 0 0,-4 3-5679,8 2-2437</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8:34.210"/>
    </inkml:context>
    <inkml:brush xml:id="br0">
      <inkml:brushProperty name="width" value="0.035" units="cm"/>
      <inkml:brushProperty name="height" value="0.035" units="cm"/>
    </inkml:brush>
  </inkml:definitions>
  <inkml:trace contextRef="#ctx0" brushRef="#br0">1103 3 12093,'-8'-2'11417,"7"16"-9235,5 23-1193,2-1 0,12 43 0,7 33 95,-19-54-946,-1 1 0,-4-1-1,-2 1 1,-2 0 0,-3-1-1,-3 0 1,-2 0 0,-30 90-1,1-35-739,-6-2 0,-5-2 1,-78 124-1,92-172-243,-2-2 1,-3-2-1,-2-2 1,-3-2 0,-1-1-1,-3-3 1,-3-3-1,-1-1 1,-70 42 0,-67 19-7719,105-61-21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8:34.678"/>
    </inkml:context>
    <inkml:brush xml:id="br0">
      <inkml:brushProperty name="width" value="0.035" units="cm"/>
      <inkml:brushProperty name="height" value="0.035" units="cm"/>
    </inkml:brush>
  </inkml:definitions>
  <inkml:trace contextRef="#ctx0" brushRef="#br0">201 1 11205,'0'0'5531,"-3"3"-4021,-4 6-960,0 0 0,0 1 0,1 1 0,1-1 0,-1 1 0,2-1 1,-5 15-1,-22 90 1657,21-74-1577,-24 125 1116,-17 254 1,47-386-1646,-13 322 521,18-317-616,2-1 0,2 1 1,1-1-1,2 0 0,1 0 0,2-1 1,18 41-1,-19-59-86,0 0-1,1-1 1,1 0 0,1 0-1,1-2 1,0 1 0,30 25-1,-22-24-115,1-1 0,1-1-1,0-1 1,1-1 0,36 14-1,-12-11-259,1-1-1,1-3 1,0-2-1,0-2 1,1-2-1,63-1 1,-26-7-850,0-3 1,-1-5 0,151-34 0,-202 35 849,77-18-3435,182-67 1,-270 84 3130,180-67-6772</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8:35.561"/>
    </inkml:context>
    <inkml:brush xml:id="br0">
      <inkml:brushProperty name="width" value="0.035" units="cm"/>
      <inkml:brushProperty name="height" value="0.035" units="cm"/>
    </inkml:brush>
  </inkml:definitions>
  <inkml:trace contextRef="#ctx0" brushRef="#br0">35 29 5016,'0'1'190,"1"-1"-1,-1 0 0,0 1 0,0-1 0,0 1 0,0-1 0,0 0 0,0 1 0,0-1 0,0 1 0,0-1 0,0 1 0,0-1 0,0 0 0,0 1 0,0-1 0,0 1 0,-1-1 0,1 0 0,0 1 0,0-1 1,0 1-1,-1-1 0,1 0 0,0 1 0,0-1 0,-1 0 0,1 1 0,0-1 0,-1 0 0,1 0 0,0 1 0,-1-1 0,1 0 0,-1 0 0,1 0 0,0 0 0,-1 1 0,1-1 0,-1 0 0,0 0 0,-9-4 4492,2-1-5778,8 4 766,-2 0 2198,-4-31-10733</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02.107"/>
    </inkml:context>
    <inkml:brush xml:id="br0">
      <inkml:brushProperty name="width" value="0.035" units="cm"/>
      <inkml:brushProperty name="height" value="0.035" units="cm"/>
    </inkml:brush>
  </inkml:definitions>
  <inkml:trace contextRef="#ctx0" brushRef="#br0">1 27 2972,'70'-6'616,"-23"-8"-840,-5 11-776,2 0 288</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02.249"/>
    </inkml:context>
    <inkml:brush xml:id="br0">
      <inkml:brushProperty name="width" value="0.035" units="cm"/>
      <inkml:brushProperty name="height" value="0.035" units="cm"/>
    </inkml:brush>
  </inkml:definitions>
  <inkml:trace contextRef="#ctx0" brushRef="#br0">1 3 6857,'12'9'632,"1"-1"-176,9-8-80,1-2-184,8 2-252,17 0-456,-10-9-452,10 6-1069,6-3 89</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07.701"/>
    </inkml:context>
    <inkml:brush xml:id="br0">
      <inkml:brushProperty name="width" value="0.035" units="cm"/>
      <inkml:brushProperty name="height" value="0.035" units="cm"/>
    </inkml:brush>
  </inkml:definitions>
  <inkml:trace contextRef="#ctx0" brushRef="#br0">128 6 11185,'0'0'4273,"3"0"-2415,26-5 1847,-27 4-2047,-3 4-173,-1 1-1099,0-1 1,0 1-1,0 1 0,1-1 0,-1 0 1,1 0-1,0 0 0,1 1 0,-1-1 0,1 1 1,0 7-1,8 57 1609,0-7-857,-8-24-1071,-2 1-1,-2-1 0,-1-1 1,-2 1-1,-22 67 0,-51 210-8636,56-192 297,19-96 4538,-1 16-5033</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07.902"/>
    </inkml:context>
    <inkml:brush xml:id="br0">
      <inkml:brushProperty name="width" value="0.035" units="cm"/>
      <inkml:brushProperty name="height" value="0.035" units="cm"/>
    </inkml:brush>
  </inkml:definitions>
  <inkml:trace contextRef="#ctx0" brushRef="#br0">480 29 9257,'-13'-17'2456,"1"6"-340,-11 17-212,4-4-283,-9 7-241,-17 5-292,10 3-212,-6 3-168,-3 6-136,2 6-92,4 2-188,0 0-288,10 6-592,-4 3-824,13 0-712,3-3-3437,10 0-4524</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08.091"/>
    </inkml:context>
    <inkml:brush xml:id="br0">
      <inkml:brushProperty name="width" value="0.035" units="cm"/>
      <inkml:brushProperty name="height" value="0.035" units="cm"/>
    </inkml:brush>
  </inkml:definitions>
  <inkml:trace contextRef="#ctx0" brushRef="#br0">1 1 14533,'27'2'3315,"-1"2"0,44 10 0,-43-6-1889,0 2-1,30 14 1,-11 0-474,-1 3-1,68 52 1,-55-33-1162,-2 1 0,58 64 0,-82-74-1589,31 46 0,-41-50-2055,33 67 0,-30-46-2593,1 0-3796</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08.891"/>
    </inkml:context>
    <inkml:brush xml:id="br0">
      <inkml:brushProperty name="width" value="0.035" units="cm"/>
      <inkml:brushProperty name="height" value="0.035" units="cm"/>
    </inkml:brush>
  </inkml:definitions>
  <inkml:trace contextRef="#ctx0" brushRef="#br0">47 163 11077,'-1'-25'701,"-7"-84"7021,8 105-5880,-11-21 3042,5 38-4470,2 0 1,0 0-1,0 0 0,1 1 1,1-1-1,-1 22 1,3 92 946,2-58-802,-2-47-515,9 284 952,-5-260-860,3 0 0,1 0 0,2-1 0,26 70 0,-27-96-136,-1 0 0,2 0 0,1-1 0,0 0 0,1-1 0,1 0 0,1-1 0,0-1 0,1 0 0,0 0 0,1-2 0,1 0 0,0-1 0,1-1 0,0 0 0,1-2 0,0 0 0,1-1 0,0 0 0,0-2 0,0-1 0,1 0 0,31 2 0,-12-4-106,-1-2 0,0-2 0,0-1 0,75-15 0,-92 12 39,1-1-1,-1-1 1,0-1-1,-1-1 1,0 0-1,0-2 1,-1-1-1,-1 0 1,31-26-1,-42 31-1,0-1-1,-1 0 0,1-1 1,-1 1-1,-1-1 0,0-1 1,0 1-1,-1-1 0,0 0 1,-1-1-1,0 1 0,-1-1 1,0 1-1,2-13 0,-4 14 24,0 1 0,-1-1 1,0 0-1,-1 0 0,0 0 0,0 0 0,-1 0 0,0 1 0,0-1 0,-1 1 0,0 0 0,-1-1 0,0 1 0,0 1 0,0-1 1,-1 0-1,-10-11 0,-7-3-46,0 1 0,-1 1 1,-1 1-1,-27-16 0,23 16 68,21 14 32,-1-1 0,1 0 0,0 0 0,-10-12 1,16 17-8,0 0 0,0 0 0,0-1 0,0 1 0,0 0 0,0-1 0,0 1 1,1-1-1,-1 1 0,0-1 0,1 0 0,-1 1 0,1-1 0,0 1 1,-1-1-1,1 0 0,0 1 0,0-1 0,0 0 0,0 1 0,1-1 1,-1 0-1,0 1 0,1-1 0,-1 1 0,1-1 0,-1 1 0,1-1 0,0 1 1,-1-1-1,1 1 0,2-2 0,5-5 18,1 0 0,0 1 0,0 0 0,1 0 0,0 1 0,0 1 0,0 0 0,1 0 0,0 1 1,0 0-1,0 1 0,0 0 0,1 1 0,18-1 0,-5 0 97,0 2-1,1 1 1,-1 1 0,0 1-1,45 10 1,-55-8-55,-2 0 0,1 0 0,0 1 0,-1 1 0,0 0 0,0 1 0,-1 1 0,1 0 0,-2 0 0,1 1 0,-1 1 0,-1 0 0,0 0 0,0 1 0,-1 0 0,0 1 0,-1 0-1,0 0 1,-1 1 0,-1 0 0,0 0 0,0 0 0,-2 1 0,6 23 0,-3-4 27,-2 0 0,-2 0 1,0 47-1,-13 103-841,0 2-4155,10-169 4276,0 24-3914,9 1-3642,11 0-1944</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20.981"/>
    </inkml:context>
    <inkml:brush xml:id="br0">
      <inkml:brushProperty name="width" value="0.035" units="cm"/>
      <inkml:brushProperty name="height" value="0.035" units="cm"/>
    </inkml:brush>
  </inkml:definitions>
  <inkml:trace contextRef="#ctx0" brushRef="#br0">277 34 7997,'9'-34'12674,"-10"36"-12353,-1-1 0,1 1 1,0 0-1,0 0 0,0 0 1,0 0-1,0 0 1,0 0-1,0 3 0,0-4-60,-6 23 979,1-1 0,-4 42 0,-2 10 148,-103 341 390,21-84-10031,88-309 7141,-8 34-3067,8-20-2060,3-15-2025</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09.232"/>
    </inkml:context>
    <inkml:brush xml:id="br0">
      <inkml:brushProperty name="width" value="0.035" units="cm"/>
      <inkml:brushProperty name="height" value="0.035" units="cm"/>
    </inkml:brush>
  </inkml:definitions>
  <inkml:trace contextRef="#ctx0" brushRef="#br0">69 428 12957,'1'-3'2128,"8"-8"8,0 0-1,0 0 0,19-17 1,77-51 1221,-15 11-2358,-55 39-693,-16 15-123,-1-2-1,30-32 1,-45 44-160,0 0 0,-1 0 0,0 1 1,0-2-1,0 1 0,0 0 1,-1 0-1,1-1 0,-1 1 0,0 0 1,0-1-1,-1 1 0,1-7 1,-1 9-20,0 1 1,0-1 0,-1 0 0,1 0-1,0 1 1,-1-1 0,1 0-1,-1 0 1,1 1 0,-1-1 0,0 1-1,0-1 1,0 0 0,0 1 0,0-1-1,0 1 1,0 0 0,0-1-1,0 1 1,-1 0 0,1 0 0,-1 0-1,1 0 1,-1 0 0,1 0 0,-1 0-1,0 1 1,1-1 0,-1 0-1,0 1 1,1-1 0,-1 1 0,-3 0-1,-6-1 42,0 0-1,0 1 0,0 0 0,0 1 1,0 1-1,1 0 0,-1 0 0,0 1 1,1 0-1,-13 6 0,8-2 54,0 1 0,1 1 0,1 0 0,-1 0 0,1 1 0,-15 16-1,8-5 84,2 1 0,0 1 0,1 1 0,1 0 0,2 1 0,0 0-1,-16 44 1,23-49-128,0 0-1,2-1 1,0 2-1,1-1 1,2 0-1,0 1 1,1 0-1,2 33 1,0-43-38,1-1 1,0 1 0,1-1-1,0 1 1,0-1 0,1 0 0,1 0-1,0 0 1,0-1 0,1 0-1,0 0 1,0 0 0,1-1-1,0 0 1,1 0 0,-1 0 0,2-1-1,11 8 1,-6-6-285,1 0 0,0-1-1,0-1 1,1 0 0,26 6 0,-18-7-830,1-1 1,-1-1-1,1-2 1,0 0-1,47-4 1,-20-4-1332,0-3-1,-1-1 1,0-3-1,61-24 1,-48 14-7013</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09.604"/>
    </inkml:context>
    <inkml:brush xml:id="br0">
      <inkml:brushProperty name="width" value="0.035" units="cm"/>
      <inkml:brushProperty name="height" value="0.035" units="cm"/>
    </inkml:brush>
  </inkml:definitions>
  <inkml:trace contextRef="#ctx0" brushRef="#br0">24 51 12833,'-24'-31'2553,"24"30"-2402,0 1 1,0-1-1,0 1 0,0-1 0,0 1 0,0-1 1,0 1-1,1-1 0,-1 1 0,0-1 1,0 1-1,0-1 0,0 1 0,1-1 1,-1 1-1,0-1 0,0 1 0,1-1 0,-1 1 1,0 0-1,1-1 0,-1 1 0,0 0 1,1-1-1,-1 1 0,1 0 0,-1-1 1,1 1-1,-1 0 0,1 0 0,-1-1 0,1 1 1,0-1 189,0 1 0,0-1 0,0 1 0,0-1 0,0 1 0,0-1 0,0 1 0,1-1 0,-1 1 0,0 0 0,0 0 0,0 0 0,0 0 0,3 0 0,25 11 530,0 2 1,-1 1-1,-1 2 1,38 27-1,-48-30-720,-1 1-1,-1 0 1,0 1-1,-1 1 1,0 0-1,-2 1 1,20 34 0,-24-37-107,-1 0 1,-1 1 0,-1-1 0,0 1 0,-1 0 0,0 1 0,-1-1 0,-1 1 0,0-1-1,-1 1 1,-2 24 0,1-39-33,0 0-1,0 0 1,0-1-1,0 1 1,0 0-1,-1 0 1,1-1-1,0 1 0,0 0 1,0 0-1,-1-1 1,1 1-1,0 0 1,-1-1-1,1 1 1,-1 0-1,1-1 1,-1 1-1,1-1 1,-1 1-1,1-1 1,-2 1-1,2-1 2,-1 0 1,0 0-1,0 0 0,1-1 1,-1 1-1,0 0 0,1-1 1,-1 1-1,0 0 0,1-1 1,-1 1-1,1-1 0,-1 1 0,1-1 1,-1 1-1,1-1 0,-1 0 1,1 1-1,-1-1 0,1 0 1,0 1-1,-1-1 0,1 0 1,0 1-1,0-1 0,-1 0 1,1 1-1,0-2 0,-1-6 33,0-1 0,0 1 0,1 0-1,0 0 1,0-1 0,1 1-1,0 0 1,0 0 0,1 0 0,4-12-1,-2 6-23,-1 2-22,0 1 0,1 0 0,0 0 0,1 0 0,0 0 0,1 1 0,0 0 0,0 0 0,1 0 0,11-11 0,-13 17 0,-1-1 0,1 1 0,0 0 0,1 0 0,-1 1 0,0 0 0,1 0 0,0 0 0,0 0 0,0 1 0,0 0 0,0 0 0,0 1 0,1 0 0,-1 0 0,0 0 0,1 1 0,-1 0 0,0 0 0,9 2 0,-6-1-22,0 1 1,0 1-1,0-1 1,0 2-1,0-1 0,0 1 1,-1 1-1,0-1 0,0 1 1,0 1-1,0 0 1,-1 0-1,0 0 0,0 1 1,-1 0-1,0 0 1,0 0-1,0 1 0,8 17 1,1 7-246,-1 1 0,-2 0 0,16 71 0,-12-45-130,-1 5-1863,-10-36-1408,15 42 1,-10-52-3203,7-4-4551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09.922"/>
    </inkml:context>
    <inkml:brush xml:id="br0">
      <inkml:brushProperty name="width" value="0.035" units="cm"/>
      <inkml:brushProperty name="height" value="0.035" units="cm"/>
    </inkml:brush>
  </inkml:definitions>
  <inkml:trace contextRef="#ctx0" brushRef="#br0">6 176 11729,'0'0'90,"-1"0"1,1 0-1,0 1 0,-1-1 1,1 0-1,0 0 0,0 1 1,-1-1-1,1 0 0,0 0 1,-1 1-1,1-1 0,0 0 1,0 1-1,0-1 0,-1 0 1,1 1-1,0-1 0,0 1 1,0-1-1,0 0 0,0 1 1,0-1-1,0 1 1,0-1-1,0 0 0,0 1 1,0-1-1,0 1 0,0-1 1,0 0-1,0 1 0,0-1 1,0 1-1,0-1 0,1 0 1,-1 1-1,0-1 0,0 0 1,1 1-1,19 8 2380,26-5 156,-21-5-2184,-1-1 1,1-2-1,0 0 0,-1-1 1,0-2-1,0 0 0,0-2 0,-1-1 1,-1 0-1,1-2 0,20-14 0,-40 24-403,-1 0-1,1 0 0,-1 0 1,0 0-1,0 0 0,0-1 0,0 1 1,0 0-1,0-1 0,-1 0 1,1 1-1,-1-1 0,1 0 0,-1 0 1,0 0-1,0 0 0,-1 0 1,1 0-1,-1 0 0,1 0 0,-1-5 1,0 6-12,-1 0-1,1 0 1,-1 0 0,0 0 0,0 0 0,0 0-1,0 0 1,0 0 0,0 0 0,0 0 0,0 0 0,-1 1-1,1-1 1,-1 1 0,0-1 0,1 1 0,-1-1-1,0 1 1,0 0 0,0 0 0,1 0 0,-1 0-1,0 0 1,-1 0 0,1 1 0,0-1 0,0 1 0,0-1-1,-4 1 1,-1-1 36,0 1 0,1 0-1,-1 0 1,0 1 0,1 0 0,-1 0 0,0 0-1,1 1 1,-1 0 0,1 0 0,0 1-1,0 0 1,0 0 0,0 0 0,0 1-1,1-1 1,0 2 0,-1-1 0,2 0-1,-1 1 1,0 0 0,-4 6 0,-3 6 122,0 0 0,1 0 0,1 1 1,0 0-1,1 1 0,-6 22 0,3-9 99,2 2 0,1-1 0,-5 39 0,12-56-215,1-1-1,1 1 1,0-1 0,1 0-1,1 1 1,1-1 0,0 0-1,0 0 1,2 0 0,5 14-1,-4-15-100,0 0 0,1-1 0,12 17 0,-16-25-119,1 0 0,0 0 0,1 0 0,-1-1 0,1 0 0,0 0 0,0 0 0,0 0 0,0-1 0,1 0 0,0 0 0,11 4 0,-5-4-457,0 0-1,0-1 1,0-1 0,0 0 0,0-1 0,0 0 0,19-3 0,85-20-9746,-47 4-1466</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12.481"/>
    </inkml:context>
    <inkml:brush xml:id="br0">
      <inkml:brushProperty name="width" value="0.035" units="cm"/>
      <inkml:brushProperty name="height" value="0.035" units="cm"/>
    </inkml:brush>
  </inkml:definitions>
  <inkml:trace contextRef="#ctx0" brushRef="#br0">22 317 13821,'-2'0'188,"0"-1"0,1 0 1,-1 0-1,0 1 0,1-1 0,-1 0 0,1-1 0,-1 1 0,1 0 0,0 0 0,-1-1 0,-1-2 0,4 4 48,-1-1-1,0 0 1,1 0-1,-1 1 0,1-1 1,0 0-1,-1 1 0,1-1 1,-1 1-1,1-1 0,0 1 1,-1-1-1,1 1 0,0-1 1,0 1-1,0-1 1,-1 1-1,1 0 0,1-1 1,21-12 5504,-17 11-5381,0-1 0,0 1-1,1 0 1,-1 0-1,1 1 1,-1 0 0,1 0-1,-1 0 1,1 1-1,0 0 1,10 2-1,74 11 1164,-85-12-1451,26 6-50,-1 1 0,0 2 0,-1 1 0,0 1 1,-1 1-1,0 2 0,-2 1 0,50 37 0,-61-41-23,-1 1 0,-1 1 0,0 0 0,-1 0 0,-1 2 0,0-1 0,-1 2 0,0-1 0,-2 2 0,0-1-1,0 1 1,-2 0 0,-1 1 0,0 0 0,5 29 0,-10-27 2,0 0 0,-2-1 0,-4 34 0,4-41 0,-8 34 0,9-65 0,10-37 2,3 0 0,3 1 0,29-70 0,-11 47-22,70-115 1,-87 165-615,2 1 0,0 1 1,2 1-1,0 1 1,2 0-1,0 2 0,28-19 1,-30 25-928,1 2 1,0 0-1,39-15 1,-41 20-695,0 2 1,1 0-1,-1 1 1,40-3-1,-20 7-4913</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13.061"/>
    </inkml:context>
    <inkml:brush xml:id="br0">
      <inkml:brushProperty name="width" value="0.035" units="cm"/>
      <inkml:brushProperty name="height" value="0.035" units="cm"/>
    </inkml:brush>
  </inkml:definitions>
  <inkml:trace contextRef="#ctx0" brushRef="#br0">413 782 8745,'-10'-2'1475,"13"1"-539,8-4 6317,-34 10-4457,5-1-2165,-1 1 0,2 1 0,-1 1 0,1 0 0,0 2 0,0 0 0,-24 17 0,13-5-259,2 0 1,0 2-1,-30 34 1,42-40-256,0 0 1,-21 36-1,31-45-160,-1 1 1,1-1-1,1 1 1,0-1-1,0 1 1,0 0-1,1 0 0,1 0 1,-1 12-1,2-19 30,-1-1 1,1 1-1,0 0 0,1-1 0,-1 1 0,0 0 0,0-1 0,1 1 1,-1 0-1,1-1 0,-1 1 0,1-1 0,0 1 0,0 0 1,0-1-1,0 0 0,0 1 0,2 1 0,-2-2 7,0 0 0,0-1 0,0 1 0,1-1 0,-1 1 0,0-1-1,1 1 1,-1-1 0,0 0 0,1 0 0,-1 0 0,1 0 0,-1 0 0,0 0 0,1 0 0,-1 0-1,1 0 1,0-1 0,9-2 26,-1-1 0,-1 0 0,1 0 0,17-12 0,-10 6 110,14-7 183,-17 10-80,0-1 0,25-8-1,-35 14-182,1 1 0,-1 0 0,1 0 0,-1 1-1,1-1 1,-1 1 0,1 0 0,-1 0 0,1 1 0,-1-1 0,1 1-1,-1 0 1,8 2 0,5 5 65,0-1 0,1-1 0,0-1 0,1 0 0,-1-2-1,1 0 1,0-1 0,37-1 0,-25-4-89,1-2 0,-1-1-1,0-2 1,-1-1 0,0-1 0,0-2-1,-1-1 1,-1-1 0,0-1-1,26-20 1,-32 19-20,0-1-1,-1-1 1,-1-1-1,-1-1 1,0 0 0,-2-2-1,-1 0 1,0-1-1,-2 0 1,0-1-1,-2-1 1,11-28-1,2-25 10,-4-1-1,13-94 1,7-164-95,-38 306 50,-1 14-10,-2 28 5,-1 10 32,-1 23 8,3-1-1,1 1 1,3-1-1,1 0 1,2 0-1,23 68 1,-23-88 2,1-1 1,2 0 0,0-1-1,1 0 1,0-1 0,2 0-1,1-1 1,0 0-1,1-2 1,1 0 0,1 0-1,1-2 1,35 24-1,-34-27-13,0-1-1,0-1 0,1-1 0,1 0 0,-1-2 1,1-1-1,1 0 0,-1-2 0,27 3 0,-35-7 25,0 0 0,0 0 0,0-1 0,0-1 0,-1-1 0,1 1 0,-1-2-1,0 0 1,0-1 0,0 0 0,0-1 0,-1 0 0,0-1 0,0-1 0,-1 0 0,16-14-1,-17 14 70,-4 3 111,0-1 0,0 1 1,0-1-1,-1 0 0,1 0 1,-2-1-1,1 1 1,4-10-1,-9 16-197,0 0 0,0 0-1,0 0 1,0 0 0,0 0 0,0 0-1,0 0 1,0 0 0,0-1 0,0 1 0,0 0-1,0 0 1,0 0 0,0 0 0,-1 0-1,1 0 1,0 0 0,0 0 0,0 0 0,0 0-1,0 0 1,0 0 0,0 0 0,0 0-1,0 0 1,0 0 0,0 0 0,0 0 0,0 0-1,0 0 1,0-1 0,0 1 0,0 0-1,0 0 1,0 0 0,-8 10 6,-10 16-14,11-7-474,0 0-1,0 1 1,2-1-1,1 1 1,0 0 0,1 0-1,2 1 1,0 33 0,2-49-235,-1-1 0,1 1 0,0 0 0,0-1 0,1 1 0,3 8 0,10 10-7836,0-13-3335</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13.171"/>
    </inkml:context>
    <inkml:brush xml:id="br0">
      <inkml:brushProperty name="width" value="0.035" units="cm"/>
      <inkml:brushProperty name="height" value="0.035" units="cm"/>
    </inkml:brush>
  </inkml:definitions>
  <inkml:trace contextRef="#ctx0" brushRef="#br0">16 23 7793,'-16'-23'3864,"26"43"-3884,9 11-592,-7-19-896,1 16-1300,12 24-917</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14.025"/>
    </inkml:context>
    <inkml:brush xml:id="br0">
      <inkml:brushProperty name="width" value="0.035" units="cm"/>
      <inkml:brushProperty name="height" value="0.035" units="cm"/>
    </inkml:brush>
  </inkml:definitions>
  <inkml:trace contextRef="#ctx0" brushRef="#br0">1 1132 10849,'23'-40'4207,"-19"34"-3302,0 1 1,0-1-1,-1 0 0,0 0 0,0 0 0,2-7 1,-2 6-459,0 1 0,0 0 1,1-1-1,0 1 1,0 1-1,1-1 1,-1 1-1,1-1 0,0 1 1,1 1-1,-1-1 1,1 1-1,0 0 0,0 0 1,12-5-1,-2 1 88,1 1-1,0 1 0,1 0 1,-1 1-1,23-3 1,-22 5-448,0 1 1,1 1 0,-1 1-1,1 1 1,-1 0 0,1 1 0,32 9-1,-44-9-66,-1 0-1,0 1 0,1-1 1,-1 1-1,0 1 0,-1-1 1,1 1-1,0 0 0,-1 1 1,8 8-1,-10-9-15,0 0 1,0 0-1,0 1 0,-1-1 0,1 1 1,-1-1-1,0 1 0,-1 0 0,1 0 1,-1 0-1,0 0 0,0 0 0,-1 1 1,0-1-1,0 9 0,-2 5-5,-1 0 0,-10 33 0,0 3 0,12-51 0,0 1 0,0-1 0,0 1 0,0-1 0,1 1 0,0-1 0,0 0 0,0 1 0,1-1 0,-1 1 0,1-1 0,0 1 0,0-1 0,0 0 0,1 1 0,0-1 0,0 0 0,0 0 0,0 0 0,0-1 0,1 1 0,0 0 0,3 2 0,-5-4-24,1-1-1,-1 0 1,1 0 0,-1 1 0,1-1-1,-1 0 1,0 1 0,0 0 0,1-1-1,-1 1 1,0 0 0,-1-1-1,1 1 1,0 0 0,0 0 0,-1 0-1,1 0 1,-1 0 0,0-1 0,1 1-1,-1 0 1,0 0 0,0 0-1,0 0 1,-1 0 0,1 3 0,-1-3-72,-1 6-64,0 0-1,-1-1 1,0 0 0,-1 0-1,1 0 1,-1 0 0,-1 0-1,1-1 1,-1 0-1,-9 9 1,-60 54-1181,-4-8 318,75-58 890,6-4 7,-1 0 108,1 0 1,0 0 0,0 0-1,-1 0 1,1 0 0,-1-1 0,0 1-1,1-1 1,2-2 0,3-2 3,194-128 140,235-145-161,-308 181 207,-123 93-100,-1 0-1,0 0 1,0 0-1,-1-1 1,0 0 0,0 0-1,0 0 1,4-10-1,-1 3 54,-7 11-110,0 0-1,1 0 1,-1 0 0,0 0-1,0 0 1,-1 0 0,1 0 0,0 0-1,-1 0 1,1 0 0,-1 0-1,1 1 1,-1-1 0,0 0-1,0 0 1,0 1 0,0-1-1,0 0 1,0 1 0,0-1 0,-1 1-1,-1-2 1,2 2-6,-1 0 0,0 0 0,0 0 0,0 0 0,0 1 0,0-1 0,0 0-1,0 1 1,0 0 0,0-1 0,0 1 0,0 0 0,0 0 0,0 0 0,0 1 0,0-1 0,0 0 0,0 1 0,0-1 0,0 1 0,0 0 0,0-1-1,-2 2 1,-1 0 1,0 1-1,1-1 0,-1 1 1,0 0-1,1 0 0,0 0 0,0 1 1,-5 4-1,6-5-21,1 0 0,0 0 1,0-1-1,0 1 0,0 0 0,0 1 0,1-1 0,-1 0 1,1 0-1,0 1 0,0-1 0,0 1 0,0-1 0,1 1 1,-1-1-1,1 1 0,0-1 0,0 1 0,0-1 0,1 1 0,-1-1 1,1 1-1,0-1 0,0 1 0,0-1 0,0 1 0,1-1 1,-1 0-1,1 0 0,0 0 0,0 0 0,0 0 0,0 0 1,1-1-1,-1 1 0,1 0 0,-1-1 0,1 0 0,0 0 1,0 0-1,0 0 0,0 0 0,4 1 0,17 7-309,1 0 0,1-2-1,0-1 1,0-1 0,0-1 0,51 2-1,1-2-263,-1-3-1,102-12 0,-136 5 614,-1-2-1,0-1 1,-1-3-1,0-1 1,72-33-1,-100 39 171,-1-1-1,0 0 1,-1-1-1,0 0 1,0-1-1,0 0 0,-1-1 1,-1 0-1,1 0 1,9-15-1,-16 19-113,0 1-1,0 0 1,0-1-1,-1 0 1,1 0 0,-2 0-1,1 0 1,0 0-1,-1 0 1,0 0-1,-1 0 1,1 0-1,-1-1 1,0 1-1,-1 0 1,0 0-1,0 0 1,0-1-1,0 1 1,-1 0 0,0 0-1,-1 1 1,1-1-1,-6-9 1,7 14-73,0 0 0,0 0 0,0 0 0,0-1 0,0 1 0,0 0 0,-1 0 0,1 0 0,0 1 0,0-1 0,-1 0 0,1 0 0,-1 1 0,1-1 0,-1 1 0,1-1 0,-1 1 0,1 0 0,-1-1 0,1 1 0,-1 0 0,1 0 0,-1 0 0,1 0 0,-1 0 0,-2 1 0,-7-1 36,-4 1-16,-1 1-1,1 0 1,0 1 0,-1 0 0,1 1 0,1 1 0,-1 1 0,1 0 0,0 0-1,0 2 1,-19 13 0,13-7-80,0 0 0,1 2 0,1 0-1,0 1 1,1 1 0,-24 33 0,40-49 6,-1 1-1,1-1 1,0 1 0,0-1 0,0 1 0,0-1 0,0 1 0,0 0 0,1 0 0,0-1 0,-1 1-1,1 0 1,0 0 0,0-1 0,0 1 0,1 0 0,-1 0 0,1-1 0,-1 1 0,1 0 0,0-1-1,0 1 1,0-1 0,0 1 0,1-1 0,-1 1 0,1-1 0,2 4 0,-1-3-50,0 0 1,0 1-1,0-1 0,1-1 1,-1 1-1,1-1 1,0 1-1,-1-1 0,1 0 1,0 0-1,0 0 0,0-1 1,1 0-1,-1 1 1,0-2-1,0 1 0,8 0 1,5-2 17,0 0 0,0-2-1,-1 0 1,1-1 0,-1 0 0,0-1 0,0-1 0,-1-1 0,1 0 0,-1-1 0,-1-1 0,0 0-1,0-1 1,-1 0 0,0-1 0,-1-1 0,0 0 0,0-1 0,-2 0 0,0 0 0,9-16 0,-4 4 312,-2 0 1,0-1-1,-2-1 1,0 0-1,-2 0 1,-1-1-1,-2-1 1,0 1-1,-2-1 1,1-45 0,-19-117 1037,0 5 652,5 4 215,10 288-2511,-19 163 0,3-89-790,11-112-1337,-1 12-1863,2-2-3763,2-8-4787</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14.430"/>
    </inkml:context>
    <inkml:brush xml:id="br0">
      <inkml:brushProperty name="width" value="0.035" units="cm"/>
      <inkml:brushProperty name="height" value="0.035" units="cm"/>
    </inkml:brush>
  </inkml:definitions>
  <inkml:trace contextRef="#ctx0" brushRef="#br0">41 1 18094,'-34'9'3274,"27"-7"-310,9 1-280,1 0-2489,-1 0-1,1 0 0,-1 1 0,0-1 0,0 1 1,-1 0-1,1 0 0,-1-1 0,1 1 0,-1 0 0,0 0 1,0 7-1,-3 52 2308,-1-16-1778,2 27-710,4 105 16,-1-154-70,1-1 0,1 1-1,1-1 1,1 0-1,10 24 1,-4-18-1610,2-2-1,18 30 1,-21-41-2064,1-1 1,17 19 0,3 0-9781</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14.842"/>
    </inkml:context>
    <inkml:brush xml:id="br0">
      <inkml:brushProperty name="width" value="0.035" units="cm"/>
      <inkml:brushProperty name="height" value="0.035" units="cm"/>
    </inkml:brush>
  </inkml:definitions>
  <inkml:trace contextRef="#ctx0" brushRef="#br0">33 167 13341,'-30'-73'5344,"30"72"-5008,-1-1 0,1 0 0,-1 1 0,1-1 0,0 1 0,0-1 0,-1 0 1,1 1-1,1-1 0,-1 1 0,0-1 0,1-2 0,0 1 9,0-1 1,0 1-1,1-1 1,-1 1-1,1 0 1,0 0-1,0-1 1,1 1-1,-1 0 1,5-4-1,-2 3-65,0 1-1,0 0 1,1 0-1,-1 0 1,1 1-1,-1-1 1,1 1 0,0 1-1,0-1 1,0 1-1,0 0 1,8 0-1,7 0 255,40 3 0,-46 0-517,-1 1 1,0 1 0,1 0 0,-2 0 0,1 1 0,0 1 0,-1 1 0,0 0-1,-1 0 1,0 1 0,0 1 0,0 0 0,-1 1 0,-1 0 0,0 0 0,0 1-1,-1 1 1,0-1 0,-1 2 0,0-1 0,-1 1 0,0 0 0,-1 0 0,-1 1-1,4 14 1,16 137-1931,-9-42 257,-15-120 1534,17-15 26,-11 6 157,-1-1-1,0 0 0,-1-1 0,0 1 1,0-1-1,0 0 0,-1 0 1,-1 0-1,1-1 0,3-14 1,15-29 356,-1 16-188,1 1 0,1 0 0,3 2 0,0 2-1,2 0 1,59-50 0,-73 70-116,0 1-1,0 0 1,1 1-1,1 1 1,-1 0-1,1 1 1,1 1-1,30-8 1,-40 13-75,1-1 0,0 2 0,0-1 0,0 1 0,0 0 0,0 1 0,0 0 0,-1 0 1,1 0-1,0 1 0,-1 1 0,1-1 0,-1 1 0,0 0 0,1 1 0,-2 0 0,1 0 1,0 0-1,-1 1 0,0 0 0,9 9 0,-5-4-73,-1 1-1,0 0 1,-1 1-1,0 0 1,-1 0 0,-1 1-1,1 0 1,-2 0-1,5 14 1,0 13-400,10 72 0,-5-15-246,-11-78-14,1-1 0,1 0 0,1 0-1,0-1 1,16 28 0,-16-34-452,0 0 0,1 0 0,15 14 0,-16-18-399,1 0 1,0 0 0,0-1 0,0-1 0,12 7 0,25 6-8303</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15.072"/>
    </inkml:context>
    <inkml:brush xml:id="br0">
      <inkml:brushProperty name="width" value="0.035" units="cm"/>
      <inkml:brushProperty name="height" value="0.035" units="cm"/>
    </inkml:brush>
  </inkml:definitions>
  <inkml:trace contextRef="#ctx0" brushRef="#br0">43 1 14357,'0'0'2299,"-10"11"1844,7-7-3801,-1 1 0,1 0 1,-1 0-1,1 1 1,1-1-1,-1 1 0,1-1 1,0 1-1,0 0 1,1-1-1,0 1 1,0 0-1,0 0 0,0 0 1,1 0-1,0 0 1,1 0-1,1 11 0,2 4 69,1-1-1,0-1 0,1 1 1,12 24-1,-8-23-229,0 0 0,1-1 1,1 0-1,1-1 0,1-1 0,1 0 0,19 19 0,-22-26-130,0-1-1,1 0 1,0-1-1,0 0 1,1-1-1,0-1 1,1 0-1,0-1 1,0 0 0,0-1-1,19 3 1,-27-7-42,0 0 1,0-1-1,0 0 1,0 0-1,0 0 1,0-1-1,-1 0 1,1 0-1,0-1 1,8-3 0,-13 5-8,1-1 1,-1 0 0,1 0 0,-1-1-1,0 1 1,1 0 0,-1-1 0,0 1 0,0-1-1,0 0 1,0 0 0,0 0 0,-1 0 0,1 0-1,0 0 1,-1 0 0,0-1 0,1 1 0,-1-1-1,0 1 1,0-1 0,0 1 0,-1-1 0,1 1-1,-1-1 1,1 0 0,-1 1 0,0-4 0,-1-6-2,-1-1 1,-1 1 0,0-1-1,0 1 1,-1 0 0,-1 1-1,0-1 1,0 1 0,-2 0-1,1 0 1,-1 0 0,-1 1-1,1 0 1,-17-15 0,-9-6-259,-1 2 0,-67-45-1,72 55-1290,-49-25-1,65 39-347,1 0 0,-1 0 0,-24-5 0,30 11-4659,-11 9-4076</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21.215"/>
    </inkml:context>
    <inkml:brush xml:id="br0">
      <inkml:brushProperty name="width" value="0.035" units="cm"/>
      <inkml:brushProperty name="height" value="0.035" units="cm"/>
    </inkml:brush>
  </inkml:definitions>
  <inkml:trace contextRef="#ctx0" brushRef="#br0">0 109 10053,'21'-10'1356,"1"1"0,0 1 1,0 1-1,41-7 0,95-5 494,-76 11-1287,-8-1-358,234-16 546,-300 25-709,0 1 1,1-1-1,-1 2 1,1-1-1,-1 1 1,0 0-1,0 1 1,0 0-1,8 4 1,-12-5-35,0 0 0,0 0 0,-1 1-1,1 0 1,-1 0 0,1 0 0,-1 0 0,0 0 0,0 1 0,-1-1 0,1 1 0,-1 0 0,0 0-1,0 0 1,0 0 0,0 0 0,-1 0 0,1 1 0,0 5 0,1 1-622,-1 0-1,0 1 1,-1 0 0,-1-1 0,1 1-1,-2 0 1,0-1 0,-3 17-1,-3 8-4144,5-12-2755</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15.851"/>
    </inkml:context>
    <inkml:brush xml:id="br0">
      <inkml:brushProperty name="width" value="0.035" units="cm"/>
      <inkml:brushProperty name="height" value="0.035" units="cm"/>
    </inkml:brush>
  </inkml:definitions>
  <inkml:trace contextRef="#ctx0" brushRef="#br0">497 1218 14213,'-4'-6'435,"0"1"0,0 0 0,-1-1 0,1 2 0,-1-1 0,0 0 0,0 1 0,-1 0 0,1 0 0,-1 1 0,0 0 0,0 0-1,0 0 1,0 0 0,-1 1 0,1 0 0,-14-2 0,5 2 249,1-1-1,-1 2 1,0 0-1,0 1 0,0 1 1,0 0-1,-22 4 1,23-1-470,1 0 1,-1 1-1,1 1 1,0 0-1,1 0 0,-1 1 1,1 1-1,1 0 1,0 1-1,0 0 0,0 0 1,1 1-1,1 1 1,0 0-1,-14 20 1,17-21-198,0 1 1,0-1-1,1 1 1,0 0 0,1 1-1,1-1 1,-1 1-1,2-1 1,0 1-1,0 0 1,1 0 0,1 0-1,0 0 1,0 0-1,1 0 1,1 0 0,0 0-1,7 21 1,-8-28-52,1-1 1,0 1-1,0-1 1,1 0 0,-1 0-1,1 0 1,0 0-1,0 0 1,0-1-1,0 1 1,1-1-1,0 0 1,-1 0-1,1 0 1,0 0-1,1-1 1,-1 0-1,0 0 1,1 0-1,-1 0 1,1-1-1,-1 1 1,1-1 0,0 0-1,0-1 1,-1 1-1,1-1 1,0 0-1,0 0 1,0-1-1,-1 1 1,1-1-1,5-1 1,2 0-5,-4 0 14,0 1 0,0-2 0,0 1 0,0-1 0,0 0 0,-1 0 0,1-1 0,8-5 0,7-7-19,0 0 1,-1-2-1,0-1 1,-2 0 0,0-2-1,-1 0 1,17-26-1,-16 14 28,-2-1 0,-1-1 0,-2-1 0,-1 0 0,13-59 0,24-192-43,-34 139 86,-6 0-1,-11-200 0,0 336-17,-1 1 0,0-1 0,-1 0-1,-1 0 1,-5-16 0,8 28-9,0-1 0,1 1 0,-1 0-1,0 0 1,0 0 0,-1 0 0,1-1 0,0 1 0,0 0-1,0 0 1,0 0 0,0 0 0,0 0 0,0-1 0,0 1-1,0 0 1,0 0 0,0 0 0,0 0 0,0 0 0,-1-1-1,1 1 1,0 0 0,0 0 0,0 0 0,0 0 0,0 0-1,0 0 1,-1 0 0,1 0 0,0-1 0,0 1 0,0 0-1,0 0 1,0 0 0,-1 0 0,1 0 0,0 0 0,0 0-1,0 0 1,0 0 0,-1 0 0,1 0 0,0 0 0,0 0-1,0 0 1,0 0 0,-1 0 0,1 1 0,0-1 0,0 0-1,0 0 1,0 0 0,0 0 0,-1 0 0,1 0 0,0 0-1,0 0 1,0 0 0,0 1 0,0-1 0,0 0 0,-1 0-1,1 0 1,0 0 0,0 0 0,0 1 0,0-1 0,-7 20 56,-2 31 29,7-12-25,2 0-1,5 48 0,0-20 1,31 279 165,-26-288-211,3-2 0,3 0 0,2 0 1,25 52-1,-36-94-46,0 0 0,1-1 0,0 0 0,1 0 0,1-1 0,0 0 0,0-1 1,1 0-1,1 0 0,16 11 0,-18-16-12,0 0 1,0 0-1,1-1 1,-1-1-1,1 0 1,0 0-1,0-1 1,1 0-1,-1-1 0,0 0 1,1-1-1,0-1 1,-1 1-1,17-3 1,-11-1 15,0 0 0,0-1 1,-1-1-1,1 0 1,-1-1-1,0-1 0,-1 0 1,0-2-1,0 1 0,0-2 1,-1 0-1,-1-1 1,24-24-1,-18 15 10,-1-2-1,-1 0 1,-1-1 0,-1-1 0,-1 0-1,-2-1 1,18-47 0,-28 66 13,12-32 21,17-80-1,-28 107 17,-2 0 0,0 0-1,0-1 1,-1 1 0,0 0 0,-1-1-1,0 1 1,-1 0 0,-1 0-1,1 0 1,-2 0 0,-4-11 0,7 20-18,0 0-1,0 0 1,0 0 0,0 0 0,0 1 0,-1-1-1,1 0 1,-1 1 0,1-1 0,-1 1 0,1-1 0,-1 1-1,0 0 1,0-1 0,0 1 0,0 0 0,0 0 0,0 1-1,0-1 1,0 0 0,0 1 0,0-1 0,0 1-1,0 0 1,-1-1 0,1 1 0,0 0 0,0 1 0,0-1-1,0 0 1,-1 0 0,1 1 0,0-1 0,-3 2 0,-1 1 8,0-1 1,0 1 0,0 0 0,1 1 0,-1-1 0,1 1 0,0 0-1,0 0 1,0 1 0,-6 8 0,-3 5 20,2 1-1,0 0 1,1 0-1,1 2 1,1-1 0,0 1-1,-5 23 1,10-26-24,0 0 0,1 0 1,1 0-1,0 0 0,2 0 0,0 0 1,1 1-1,0-1 0,8 32 0,-7-43-15,1 5 2,0-1 1,0 1-1,1-1 0,0 0 1,1 0-1,1 0 0,0 0 0,0-1 1,1 0-1,8 9 0,-5-9-29,1 0-1,1-1 1,-1 0 0,1-1-1,1-1 1,0 0 0,0 0-1,0-2 1,0 1 0,1-2-1,0 0 1,0 0 0,0-2-1,1 1 1,-1-2-1,1 0 1,-1-1 0,23-2-1,-13 0 0,-1-2-1,0 0 0,1-1 0,-2-2 0,1 0 1,-1-2-1,0 0 0,-1-1 0,0-2 0,32-22 0,-21 8 0,-2-2-1,-1 0 1,-1-2-1,-2-1 1,-1-2-1,-1 0 1,-2-1-1,-1-1 1,24-59-1,6-34-2,51-194-1,-86 266 52,15-63 208,7-28 580,-36 144 175,-4 10-464,-91 508-209,90-480-1102,2-1-1,0 1 1,6 37-1,-2-49-692,0-1 1,2 1-1,1-1 0,0 0 0,17 35 1,4-13-5214,7-1-4159</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15.992"/>
    </inkml:context>
    <inkml:brush xml:id="br0">
      <inkml:brushProperty name="width" value="0.035" units="cm"/>
      <inkml:brushProperty name="height" value="0.035" units="cm"/>
    </inkml:brush>
  </inkml:definitions>
  <inkml:trace contextRef="#ctx0" brushRef="#br0">114 92 12197,'-35'-25'2648,"26"7"253,-1 4-281,-6 6-308,-3-4 3633,7 4-5545,-1 2-588</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8:53.944"/>
    </inkml:context>
    <inkml:brush xml:id="br0">
      <inkml:brushProperty name="width" value="0.035" units="cm"/>
      <inkml:brushProperty name="height" value="0.035" units="cm"/>
    </inkml:brush>
  </inkml:definitions>
  <inkml:trace contextRef="#ctx0" brushRef="#br0">844 12 7345,'-37'5'1750,"35"-5"-1630,1 1 0,-1-1 1,1 0-1,-1 0 0,1 0 1,-1 0-1,1 0 0,-1 0 1,1-1-1,-1 1 0,1 0 1,0-1-1,-1 1 0,1-1 0,-1 1 1,1-1-1,0 0 0,-2-1 1,-4-1 272,-4 0 101,-1 1 1,0 1 0,1 0-1,-1 1 1,0 0-1,-23 4 1,6-2-119,6 1-117,0 2-1,0 0 1,-25 10-1,22-7-82,-9-2 281,33-7-396,-1 1 0,1 0 0,-1-1 1,1 1-1,-1-1 0,1 0 0,0 0 0,-1 0 1,-3-2-1,2 2 44,2 0 291,-1-1-216,1 1-136,0-1 1,0 1 0,0 0-1,0 0 1,0 0 0,0 0-1,0 0 1,-1 0-1,1 0 1,0 1 0,-1-1-1,1 1 1,0 0 0,-1-1-1,1 1 1,0 0-1,-5 1 1,4 0 1,1 0 0,0 0 0,-1 0 0,1 1-1,0-1 1,0 0 0,0 1 0,0 0 0,0-1 0,0 1 0,1 0 0,-1 0-1,0 0 1,1 0 0,0 0 0,-1 0 0,1 1 0,0-1 0,-1 3 0,-32 92 788,-87 380 689,26 8-1112,63-330-346,-24 168 82,55-303-75,0-1 1,0 1 0,2 0-1,1 0 1,0 0 0,2-1-1,0 1 1,11 31 0,-12-42-30,1-1 0,0 1 0,0-1 0,1 0 1,0 0-1,1 0 0,-1 0 0,2-1 1,-1 0-1,1-1 0,0 1 0,0-1 0,0 0 1,1-1-1,0 0 0,0 0 0,1-1 1,-1 0-1,1 0 0,10 2 0,-4-3 153,0 0 0,0-1 0,0 0 0,0-1 0,0-1 0,0-1 0,0 0 0,24-5 0,4-4 291,66-26 0,-15 4-1132,-72 25-103,37-11-4720,-51 17-3594,18-2 397</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8:56.829"/>
    </inkml:context>
    <inkml:brush xml:id="br0">
      <inkml:brushProperty name="width" value="0.035" units="cm"/>
      <inkml:brushProperty name="height" value="0.035" units="cm"/>
    </inkml:brush>
  </inkml:definitions>
  <inkml:trace contextRef="#ctx0" brushRef="#br0">1 74 11405,'1'-6'724,"0"0"0,1 0 0,0 1 0,0-1 0,0 0-1,0 1 1,1-1 0,0 1 0,0 0 0,1-1 0,6-6 4956,1 14-4334,-10-2-1264,0 0 0,0 0 0,0 0 1,0 0-1,0 0 0,0 0 0,0 0 0,0 0 0,0 1 1,0-1-1,0 0 0,0 1 0,0-1 0,0 1 0,0-1 1,0 1-1,0-1 0,-1 1 0,3 1 0,-3 0-41,-1 4 140,1-1 0,1 1 0,-1-1 0,1 1 0,0 0 0,0-1 0,0 0 0,3 6 0,-3-9-145,-1 0 0,0-1-1,1 1 1,-1 0 0,0 0-1,0 0 1,0-1-1,0 1 1,0 0 0,0 0-1,-1-1 1,0 3 0,-1 15 220,2 6-120,1-7-63,-1 0 0,-1 0-1,-3 19 1,-4 6-53,2 0 0,2 1 0,2 0-1,1 0 1,3-1 0,1 1 0,11 45 0,-13-81-35,2 0 0,-1 0 1,1-1-1,0 1 0,1-1 1,-1 1-1,2-1 0,-1 0 1,8 8-1,-10-12 10,0-1 0,1 0 0,-1 0 0,1 0 0,-1 0 0,1-1 0,0 1 0,-1-1 0,1 0 0,0 1 0,0-1 0,0 0 0,0-1 0,0 1 0,1 0 0,-1-1 0,0 0 0,0 0 0,0 0 0,0 0 0,0 0 0,1-1 0,-1 1 0,0-1 0,0 0 0,4-1 0,14-8-6,-1 0 0,0-1 0,0-2 0,-2 0 0,1 0 0,-1-2 0,17-18 0,38-29-50,-71 60 59,1 0-1,-1 0 0,1 0 1,0 0-1,-1 0 0,1 1 1,0-1-1,0 1 0,0 0 1,0 0-1,1 0 1,-1 0-1,0 0 0,0 1 1,0 0-1,1-1 0,-1 1 1,0 0-1,0 1 0,1-1 1,-1 0-1,0 1 1,0 0-1,5 1 0,-4 1 1,0 0-1,0 0 1,0 0-1,-1 0 0,0 1 1,1 0-1,-1-1 1,0 1-1,0 0 1,-1 1-1,0-1 1,1 0-1,-1 1 1,-1-1-1,3 7 0,10 33-3,-9-26 8,1 0-1,0 0 1,2 0-1,0-1 1,0 0-1,2-1 1,14 20-1,-20-32-1,-1-1-1,1-1 0,0 1 0,0 0 1,0-1-1,0 0 0,0 0 1,0 0-1,1-1 0,-1 1 0,1-1 1,-1 0-1,1 0 0,-1-1 0,1 1 1,0-1-1,-1 0 0,1 0 0,0-1 1,-1 1-1,8-3 0,-6 2 2,-1 0 0,0 0 1,1-1-1,-1 0 0,0 0 0,0 0 0,0-1 0,0 0 0,0 0 0,-1 0 0,1 0 0,-1-1 1,0 0-1,0 0 0,0 0 0,-1 0 0,1-1 0,2-5 0,-2 2 2,-1 0 0,-1-1-1,1 0 1,-1 1 0,-1-1 0,0 0 0,0 0-1,-1 0 1,0 0 0,0 1 0,-1-1 0,0 0-1,-1 0 1,0 0 0,-3-9 0,-5-9-16,0 0 1,-2 2 0,-21-37-1,-1 16 12,28 40-289,0 0 1,1-1-1,0 0 0,0 0 0,1-1 0,0 1 1,-6-16-1,8 17-509,0 1 1,-1 0-1,1 0 0,-1 1 1,0-1-1,-6-6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8:57.264"/>
    </inkml:context>
    <inkml:brush xml:id="br0">
      <inkml:brushProperty name="width" value="0.035" units="cm"/>
      <inkml:brushProperty name="height" value="0.035" units="cm"/>
    </inkml:brush>
  </inkml:definitions>
  <inkml:trace contextRef="#ctx0" brushRef="#br0">31 71 10333,'0'0'6082,"-9"11"-3273,5-3-2424,1 0 0,0 0 0,0 0 0,1 0 0,0 0-1,0 1 1,1-1 0,0 1 0,0-1 0,1 1 0,0-1-1,3 15 1,-3 24 214,-2-26-422,1-1 0,1 1 0,1 0 0,1-1 0,1 1 1,5 23-1,-7-41 25,2-4-46,6-5-1,-1 0 1,0 0-1,0-1 1,13-14-1,24-20 307,-41 39-449,0 0 0,1 0 1,-1 0-1,0 0 1,1 1-1,-1 0 1,0 0-1,1 0 1,-1 1-1,1-1 0,0 1 1,-1 0-1,1 1 1,-1-1-1,1 1 1,-1 0-1,8 2 1,7 3 8,1 1 1,28 14 0,-41-18-22,21 10-110,-1-1 0,1-2 1,56 13-1,-69-21 80,0 1 0,0-2 1,1 0-1,-1-1 0,0-1 0,0 0 0,0-1 1,0-1-1,24-7 0,-36 9 48,1 0 0,-1 0 0,0 0 0,0 0 0,0-1 0,0 1 0,0-1 0,-1 0 0,1 0 1,-1 0-1,1 0 0,-1 0 0,1-1 0,-1 1 0,0-1 0,0 1 0,0-1 0,-1 0 0,1 0 0,-1 0 0,1 0 0,-1 0 0,0 0 0,0 0 0,1-5 0,-2 2 33,0 0 0,-1 1 0,1-1 1,-1 0-1,0 1 0,0-1 0,-1 1 0,0-1 0,0 1 0,0 0 0,-1 0 1,1 0-1,-1 0 0,-4-5 0,-7-10-11,-4-5 59,2-1-1,-15-30 1,28 49-582,0 0 0,0 0-1,1 0 1,0 0 0,0 0 0,0 0-1,1-1 1,0 1 0,1 0 0,-1-1 0,2 1-1,-1-1 1,1 1 0,1-8 0,4-4-3307</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8:58.076"/>
    </inkml:context>
    <inkml:brush xml:id="br0">
      <inkml:brushProperty name="width" value="0.035" units="cm"/>
      <inkml:brushProperty name="height" value="0.035" units="cm"/>
    </inkml:brush>
  </inkml:definitions>
  <inkml:trace contextRef="#ctx0" brushRef="#br0">1 220 13141,'5'-6'448,"-2"3"-146,0 0 1,-1 0-1,0 0 0,1 0 0,-1 0 0,0 0 0,-1-1 1,1 1-1,-1-1 0,1 1 0,-1-1 0,0 0 0,1-6 1,-2 9-90,0 0 1,0 0 0,0 0-1,0 0 1,0 0 0,1 0-1,-1 0 1,0 1 0,1-1-1,-1 0 1,0 0 0,1 0-1,-1 0 1,1 0 0,0 0-1,-1 1 1,1-1 0,0 0-1,-1 1 1,1-1 0,0 0-1,0 1 1,0-1 0,-1 1-1,1-1 1,0 1 0,0-1-1,0 1 1,0 0 0,0 0-1,0-1 1,0 1 0,0 0-1,0 0 1,0 0 0,0 0-1,0 0 1,1 0 0,2 0-12,-1 1 0,1-1 0,0 0 0,-1 1 0,1 0 1,-1 0-1,1 0 0,3 2 0,-2 2-41,0-1-1,0 1 1,0 0 0,-1 1 0,0-1-1,0 1 1,0 0 0,0 0 0,-1 0-1,0 1 1,4 11 0,-2-5 119,13 35 232,-2 1 0,19 101-1,-24-95-160,2 0-1,24 65 0,-26-90-350,-3-9 0,17 35 0,-22-51 0,-1 0 0,1-1 0,0 0 0,0 0 0,1 0 0,-1 0 0,1 0 0,0 0 0,0-1 0,0 0 0,0 0 0,0 0 0,6 3 0,-6-6 0,-1 1 0,0 0 0,0-1 0,1 1 0,-1-1 0,0 0 0,1 0 0,-1 0 0,0-1 0,1 1 0,-1-1 0,0 0 0,0 0 0,1 0 0,-1 0 0,0-1 0,0 1 0,0-1 0,-1 0 0,1 1 0,3-4 0,6-5 0,0 0 0,-1 0 0,14-17 0,-5 1 0,-1 0 0,-1 0 0,-1-2 0,15-35 0,45-124 0,-60 141 0,7-17-292,35-86-1951,-47 124 1517,1 0 0,1 0 0,27-35 1,-8 28-3709,-9 16-2709,-6 8-5625</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8:58.369"/>
    </inkml:context>
    <inkml:brush xml:id="br0">
      <inkml:brushProperty name="width" value="0.035" units="cm"/>
      <inkml:brushProperty name="height" value="0.035" units="cm"/>
    </inkml:brush>
  </inkml:definitions>
  <inkml:trace contextRef="#ctx0" brushRef="#br0">382 57 12545,'-27'-41'2755,"14"30"1599,-5 7-2767,15 4-773,0-1-595,0 2 1,1-1-1,-1 0 1,0 0-1,1 1 0,-1-1 1,0 1-1,1 0 1,-1 0-1,1 0 1,-1 0-1,1 1 1,-1-1-1,1 1 1,-3 1-1,2-1 91,-10 7 20,0 1 0,0 1 0,1 0 0,1 0 1,0 1-1,-11 14 0,-54 88 557,24-33-666,40-63-199,0 1 0,-13 26 0,24-41 16,4-5-8,19-10 226,-1-1 0,29-20 0,-42 27-133,1-1 0,-1 1 1,0 0-1,1 1 0,0 0 1,0 1-1,1-1 0,-1 2 1,1-1-1,-1 1 0,1 1 1,0 0-1,12 0 0,-13 2-162,-1-1 0,0 2-1,0-1 1,0 1-1,0 0 1,0 1-1,-1 0 1,1 0-1,-1 1 1,0 0-1,0 0 1,0 1 0,0 0-1,-1 0 1,10 10-1,14 13-3994,49 37-1,-76-62 3052,1-1 0,0 1-1,0-1 1,0 0-1,1 0 1,4 1-1,7 4-2239,29 14-6909</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8:58.667"/>
    </inkml:context>
    <inkml:brush xml:id="br0">
      <inkml:brushProperty name="width" value="0.035" units="cm"/>
      <inkml:brushProperty name="height" value="0.035" units="cm"/>
    </inkml:brush>
  </inkml:definitions>
  <inkml:trace contextRef="#ctx0" brushRef="#br0">6 86 11313,'-6'8'3994,"10"-26"-304,-3 11-3157,-1 7-508,0 0 0,0 0 0,0-1 0,0 1 0,0 0 0,1 0 0,-1 0-1,0 0 1,0 0 0,0 0 0,0 0 0,0-1 0,0 1 0,0 0-1,0 0 1,0 0 0,0 0 0,0 0 0,0 0 0,0 0 0,0 0-1,0 0 1,1-1 0,-1 1 0,0 0 0,0 0 0,0 0 0,0 0 0,0 0-1,0 0 1,0 0 0,0 0 0,1 0 0,-1 0 0,0 0 0,0 0-1,0 0 1,0 0 0,0 0 0,0 0 0,1 0 0,-1 0 0,0 0-1,0 0 1,0 0 0,0 0 0,0 0 0,0 0 0,0 0 0,0 0 0,1 0-1,-1 0 1,0 0 0,0 1 0,0-1 0,0 0 0,0 0 0,6 1 192,0 1 0,-1-1 1,1 1-1,0 0 1,-1 1-1,0-1 1,0 1-1,1 0 0,-2 1 1,1-1-1,0 1 1,-1 0-1,0 0 1,1 0-1,-2 1 0,1-1 1,0 1-1,4 9 1,0 0-153,-1 0-1,0 1 1,-1-1 0,-1 1 0,0 1 0,-1-1 0,-1 1 0,-1 0 0,0-1 0,0 1-1,-3 30 1,-9 68-1051,10-113 973,0 1 1,0-1-1,-1 0 1,1 1-1,0-1 1,-1 1-1,1-1 1,-1 0-1,0 1 1,1-1 0,-1 0-1,0 0 1,0 1-1,-1 0 1,-2-3 73,3-10 41,5-30 642,15-99 1068,-16 124-1681,1 0 0,1 0 0,1 0 0,0 1 0,1 0 0,14-22 0,-14 27-187,1 1 1,0-1-1,1 1 0,0 1 1,0 0-1,1 0 1,0 1-1,0 0 1,12-6-1,7-1-1593,1 0-1,40-11 1,-23 13-2174,-18 7-1778,-7 4-4832</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8:58.868"/>
    </inkml:context>
    <inkml:brush xml:id="br0">
      <inkml:brushProperty name="width" value="0.035" units="cm"/>
      <inkml:brushProperty name="height" value="0.035" units="cm"/>
    </inkml:brush>
  </inkml:definitions>
  <inkml:trace contextRef="#ctx0" brushRef="#br0">115 9 9281,'2'-9'11061,"-12"14"-7506,-12 16-1205,9 6-983,1 1-1,1-1 0,-12 56 1,16-49-3524,-3 49 0,6-58-455,3-19 820,-1-1 0,2 1 0,-1 0 0,1 0 0,0 12 0,3 2-9259</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8:59.023"/>
    </inkml:context>
    <inkml:brush xml:id="br0">
      <inkml:brushProperty name="width" value="0.035" units="cm"/>
      <inkml:brushProperty name="height" value="0.035" units="cm"/>
    </inkml:brush>
  </inkml:definitions>
  <inkml:trace contextRef="#ctx0" brushRef="#br0">1 1 11497,'22'6'4528,"0"-6"-6336,-3 0-2284,-6 14-3049</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21.385"/>
    </inkml:context>
    <inkml:brush xml:id="br0">
      <inkml:brushProperty name="width" value="0.035" units="cm"/>
      <inkml:brushProperty name="height" value="0.035" units="cm"/>
    </inkml:brush>
  </inkml:definitions>
  <inkml:trace contextRef="#ctx0" brushRef="#br0">0 63 8805,'16'-40'3136,"-6"29"-2096,2-1 100,1 18-1280,6 0-468,0 5-336,3 4-880,-6-1-1332,13 12-1309</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8:59.322"/>
    </inkml:context>
    <inkml:brush xml:id="br0">
      <inkml:brushProperty name="width" value="0.035" units="cm"/>
      <inkml:brushProperty name="height" value="0.035" units="cm"/>
    </inkml:brush>
  </inkml:definitions>
  <inkml:trace contextRef="#ctx0" brushRef="#br0">273 23 9865,'-7'-8'869,"-1"0"577,1 1 7425,-64 68-4239,50-44-4364,0 0 1,-25 28-1,-44 79 251,88-122-390,18-13 478,0-5 354,0 0 0,23-29 0,-26 29-475,-11 14-122,5 10-1233,-1 0 1,0 1-1,0 0 1,-1 0 0,0 0-1,6 16 1,-10-23 95,-1 1 0,1 0-1,-1 0 1,1 0 0,-1 0 0,0 0-1,0 0 1,0 0 0,-1-1 0,0 6-1,-1 9-3562,8 5-5235</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8:59.634"/>
    </inkml:context>
    <inkml:brush xml:id="br0">
      <inkml:brushProperty name="width" value="0.035" units="cm"/>
      <inkml:brushProperty name="height" value="0.035" units="cm"/>
    </inkml:brush>
  </inkml:definitions>
  <inkml:trace contextRef="#ctx0" brushRef="#br0">1 11 10341,'16'3'2407,"-13"-3"1533,4-9-1151,-6 9-2727,-1-1 0,0 1 1,1 0-1,-1-1 0,0 1 0,1 0 0,-1-1 1,0 1-1,1 0 0,-1 0 0,1-1 0,-1 1 0,1 0 1,-1 0-1,1 0 0,-1 0 0,1 0 0,-1 0 1,1 0-1,-1-1 0,0 1 0,1 0 0,-1 1 0,1-1 1,-1 0-1,1 0 0,-1 0 0,1 0 0,-1 0 1,1 0-1,-1 1 0,1-1 0,-1 0 0,0 0 0,1 1 1,-1-1-1,1 1 0,14 21 1001,-12-13-861,0 0 0,0 0 0,0 0 0,0 12 1,-2-4 50,-1 1 0,-1 0 0,-5 23 0,6-38 1662,6-23-1135,-4 12-625,1 0 1,-1 0-1,2 0 0,-1 1 0,1-1 1,0 1-1,1 0 0,0 0 0,0 1 0,11-12 1,-3 5 139,27-24 323,-38 37-599,0 0 0,0 0 0,0 0 0,0 0 0,0 0 0,0 0 0,0 0 0,0 1 0,0-1 0,0 1 0,0-1 0,0 1 0,0 0 0,0 0 0,0 0 0,0 0 0,2 1-1,1 5-178,-1 1-1,1-1 0,-1 0 0,-1 1 1,1 0-1,1 8 0,3 4-762,7 18-1998,-4-9-1208,0-10-4133,-2-10-1977</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00.022"/>
    </inkml:context>
    <inkml:brush xml:id="br0">
      <inkml:brushProperty name="width" value="0.035" units="cm"/>
      <inkml:brushProperty name="height" value="0.035" units="cm"/>
    </inkml:brush>
  </inkml:definitions>
  <inkml:trace contextRef="#ctx0" brushRef="#br0">113 3 8449,'15'-2'7555,"-27"23"-240,5-11-8338,-20 33 2952,-24 41-240,44-71-1443,2-1 0,-8 25 0,12-32-200,-1 1-1,1-1 1,0 1-1,1-1 1,-1 1-1,1-1 1,0 1-1,1-1 1,-1 1-1,3 7 0,-2-10-86,1-1-1,-1 1 1,1 0-1,0 0 1,0-1-1,0 1 1,0-1-1,1 1 1,-1-1-1,1 0 1,-1 0-1,1 0 0,0-1 1,0 1-1,0 0 1,0-1-1,0 0 1,0 0-1,0 0 1,0 0-1,0 0 1,0-1-1,1 1 1,-1-1-1,6 0 0,1 0-159,1 1 0,-1-2 0,0 0 0,1 0 0,-1-1 0,0 0 0,11-4 0,-16 4 161,0 0-1,-1 0 1,1 0 0,-1 0-1,1-1 1,-1 0-1,0 0 1,0 0-1,0-1 1,-1 1 0,1-1-1,-1 0 1,0 0-1,0 0 1,0 0 0,-1 0-1,1-1 1,-1 1-1,0-1 1,2-7-1,-4 11 82,-1-1-1,0 1 0,1-1 0,-1 1 0,0-1 1,0 1-1,1-1 0,-1 1 0,-1-1 0,1 1 1,0 0-1,0 0 0,0 0 0,0 0 0,-1 0 1,1 0-1,-1 0 0,1 0 0,-1 0 0,-1 0 1,-26 13 298,28-12-333,1 0 0,0 0 0,0 0 0,0 0 0,-1 0 0,1 0 1,0 0-1,0 0 0,0 0 0,0 0 0,-1 1 0,1-1 0,0 0 0,0 0 0,0 0 0,0 0 0,0 0 0,0 1 1,0-1-1,-1 0 0,1 0 0,0 0 0,0 1 0,0-1 0,0 0 0,0 0 0,0 0 0,0 0 0,0 1 1,0-1-1,0 0 0,0 0 0,0 0 0,0 1 0,0-1 0,0 0 0,0 0 0,0 1 0,0 11-30,1 0 0,0 0 0,1 0 0,5 22-1,-5-28-175,0-1 0,0 0-1,0 0 1,1 0 0,0 0 0,-1 0-1,2-1 1,-1 1 0,1-1 0,-1 0-1,1 0 1,0 0 0,8 5-1,-7-6-491,0 1 0,1-1-1,-1 0 1,1 0-1,0-1 1,11 4 0,21-5-5994,-15-6-909</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00.869"/>
    </inkml:context>
    <inkml:brush xml:id="br0">
      <inkml:brushProperty name="width" value="0.035" units="cm"/>
      <inkml:brushProperty name="height" value="0.035" units="cm"/>
    </inkml:brush>
  </inkml:definitions>
  <inkml:trace contextRef="#ctx0" brushRef="#br0">680 46 6277,'-9'-1'571,"8"0"-410,-1 0 1,1 1-1,-1 0 1,0-1-1,1 1 1,-1 0-1,1 0 1,-1 0-1,0 0 1,1 0-1,-1 0 1,0 0-1,1 1 1,-1-1-1,1 1 1,-1-1-1,0 1 1,1-1-1,-5 4 3275,7-4-3317,0 0-1,-1 0 1,1 0 0,-1 0-1,1-1 1,0 1 0,-1 0-1,1 0 1,-1-1 0,1 1 0,-1 0-1,1-1 1,-1 1 0,1 0-1,-1-1 1,1 1 0,-1-1-1,1 1 1,0-2 0,-1 1-8,1 0 1,0 1 0,0-1-1,0 0 1,0 0 0,-1 0 0,1 1-1,0-1 1,0 1 0,1-1-1,-1 0 1,0 1 0,0 0-1,0-1 1,0 1 0,2-1-1,55-8 1602,-30 4-760,56-3 0,-46 0-602,-34 7-174,15 4-81,-16-3-84,0 1 0,1 0 0,-1 0 0,0 0 0,0 1 0,1-1 0,-1 1 0,0 0 0,-1-1 1,1 1-1,0 1 0,0-1 0,-1 0 0,1 1 0,-1-1 0,0 1 0,0 0 0,0-1 0,0 1 0,0 0 1,-1 0-1,1 0 0,-1 1 0,0-1 0,0 0 0,0 1 0,1 4 0,1 8 16,0 1 0,-1-1 0,-1 0 0,-1 29 0,-4-4 147,-2-1 0,-17 63-1,3-19 172,-23 77 163,6-28-136,-52 156-103,19-121-259,41-106 4,-35 116 1,61-164-17,1 0 0,0 0 0,2-1 1,-1 1-1,2 0 0,0 0 0,1 0 0,0 0 1,5 16-1,-3-13 252,-1 0 1,-1 0 0,0 1-1,-1 24 1,-2-36-99,0-1 0,0 1 0,0-1-1,-1 0 1,0 0 0,0 0 0,0 0 0,-1 0 0,0 0 0,0 0 0,0-1-1,-5 5 1,-6 8 581,-31 24 0,13-11-68,18-16-507,11-9-131,-1-1 0,0 0 0,0 1 0,-1-1 0,0-1 0,1 1-1,-1-1 1,0 0 0,0 0 0,-1 0 0,1-1 0,-1 1 0,1-1-1,-1-1 1,0 1 0,0-1 0,1 0 0,-12 0 0,-20 0-1279,1-1 0,-1-3-1,-61-11 1,55 0-1592,-15-3-5035,7 10-3881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03.203"/>
    </inkml:context>
    <inkml:brush xml:id="br0">
      <inkml:brushProperty name="width" value="0.035" units="cm"/>
      <inkml:brushProperty name="height" value="0.035" units="cm"/>
    </inkml:brush>
  </inkml:definitions>
  <inkml:trace contextRef="#ctx0" brushRef="#br0">1 280 7581,'-1'-5'8920,"11"3"-5702,25 4-4434,-18 0 2055,480-14 168,-3-33-1192,-431 39 198,873-108-14,-464 52 378,-262 39 560,418 8 0,-402 37-177,-169-16-700,-21-5-29,-33-1-29,-6 0-1613,-43-3-3372,11-2-1297,5 1-1142</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4:28.309"/>
    </inkml:context>
    <inkml:brush xml:id="br0">
      <inkml:brushProperty name="width" value="0.035" units="cm"/>
      <inkml:brushProperty name="height" value="0.035" units="cm"/>
    </inkml:brush>
  </inkml:definitions>
  <inkml:trace contextRef="#ctx0" brushRef="#br0">0 19 6401,'500'-15'1574,"820"12"911,-655 7-1265,-191 10 1514,-464-14-2596,12 3 577,-24 2-360,-14 4-130,-56 10 672,70-18-771,2 0-117,-1 0 1,1-1 0,0 1-1,-1 0 1,1-1 0,-1 1-1,1-1 1,-1 1 0,1-1-1,-1 1 1,1-1 0,-1 1-1,1-1 1,-1 0 0,0 1-1,1-1 1,-1 0 0,0 1-1,1-1 1,-1 0 0,0 0 0,1 1-1,-1-1 1,-1 0 0,-5 3 192,20 3-73,2-2-45,1-2 1,-1 0-1,1-1 0,0-1 1,25-2-1,-2 1 40,-36 1-111,17 3-364,-20-3 336,1 0-1,-1-1 1,1 1 0,-1 0-1,1 0 1,-1 0 0,1 0-1,-1 0 1,1 0 0,-1 0-1,1 0 1,-1 0-1,1 1 1,-1-1 0,1 0-1,-1 0 1,1 0 0,-1 0-1,1 1 1,-1-1 0,1 0-1,-1 0 1,0 1 0,1-1-1,-1 0 1,0 1 0,1-1-1,-1 1 1,0-1 0,1 0-1,-1 1 1,0-1 0,0 1-1,1-1 1,-1 1 0,0-1-1,0 1 1,-21 19-759,-35 16 114,54-34 501,-15 3 178,7 0-1130,2-4-2730,5-15-3801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4:29.167"/>
    </inkml:context>
    <inkml:brush xml:id="br0">
      <inkml:brushProperty name="width" value="0.035" units="cm"/>
      <inkml:brushProperty name="height" value="0.035" units="cm"/>
    </inkml:brush>
  </inkml:definitions>
  <inkml:trace contextRef="#ctx0" brushRef="#br0">0 961 6653,'3'-2'428,"0"1"0,0-1-1,0 1 1,0 0 0,0 0 0,0 0 0,6-1 0,10 7-276,1 0-1,0-2 1,1 0-1,-1-2 1,0 0-1,1-1 1,-1-1-1,1-1 0,-1-1 1,21-5-1,41-18-52,-2-3 0,139-71 0,141-106-523,-344 196 388,428-281-2558,-240 154 135,33-17-1083</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4:29.419"/>
    </inkml:context>
    <inkml:brush xml:id="br0">
      <inkml:brushProperty name="width" value="0.035" units="cm"/>
      <inkml:brushProperty name="height" value="0.035" units="cm"/>
    </inkml:brush>
  </inkml:definitions>
  <inkml:trace contextRef="#ctx0" brushRef="#br0">41 1186 5965,'-41'0'6816,"47"-31"-6024,20-29-132,15 3-116,16-15-116,23-19-104,21-12-84,26-17-528,29-6-448,18 0-408,17-8-852,6 0-1420,3 2-1789</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4:29.639"/>
    </inkml:context>
    <inkml:brush xml:id="br0">
      <inkml:brushProperty name="width" value="0.035" units="cm"/>
      <inkml:brushProperty name="height" value="0.035" units="cm"/>
    </inkml:brush>
  </inkml:definitions>
  <inkml:trace contextRef="#ctx0" brushRef="#br0">16 1009 9245,'-15'23'2668,"24"-49"-1712,16-17-304,7 3 36,22-11-132,22-15-132,23-17-96,25-14-120,19-15-468,28-10-400,16-4-548,13-6-2724,10-2-2749</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28.375"/>
    </inkml:context>
    <inkml:brush xml:id="br0">
      <inkml:brushProperty name="width" value="0.035" units="cm"/>
      <inkml:brushProperty name="height" value="0.035" units="cm"/>
    </inkml:brush>
  </inkml:definitions>
  <inkml:trace contextRef="#ctx0" brushRef="#br0">111 275 7249,'-1'2'193,"-1"0"0,1 0 0,0 0 0,-1 0 0,0 0 0,1 0 0,-1 0 0,0 0 0,0-1 1,0 1-1,0-1 0,0 1 0,0-1 0,-1 0 0,1 0 0,0 0 0,-1 0 0,1 0 0,-1-1 0,1 1 0,-1-1 1,1 0-1,-1 1 0,1-1 0,-1 0 0,-3-1 0,-29 5 4132,20-3-1742,37-11-876,-18 8-1748,54-20 1323,0 3-1,76-15 1,127-11 186,-214 38-1233,1254-134 2323,-1053 120-2243,-65 12-29,-199 18-187,-27 5-679,-80 15 1,67-17-396,8 0-441,-44 8-1280,30-11-8093,45-9 966</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22.289"/>
    </inkml:context>
    <inkml:brush xml:id="br0">
      <inkml:brushProperty name="width" value="0.035" units="cm"/>
      <inkml:brushProperty name="height" value="0.035" units="cm"/>
    </inkml:brush>
  </inkml:definitions>
  <inkml:trace contextRef="#ctx0" brushRef="#br0">26 166 6997,'-25'-25'10563,"44"19"-8354,-11 2-1440,-1 1-1,0-1 0,1-1 1,-1 0-1,-1 0 1,9-8-1,19-12 935,-33 24-1674,0 1-1,0 0 1,0 0-1,0 0 1,0 0 0,0 0-1,0 0 1,0 1-1,0-1 1,0 0 0,0 0-1,0 1 1,0-1-1,0 0 1,0 1 0,0-1-1,-1 1 1,2 0-1,1 1 56,3 0-40,0 1 0,-1 0 0,1 0 0,-1 0 0,0 1 0,0-1 0,0 1 0,0 0 0,-1 1 0,1-1 0,-1 1 0,0 0 0,-1 0 0,1 0 0,-1 1 0,4 7 0,5 13-80,-1 1 1,9 36-1,-6-19-209,-11-34 156,1 0 0,0 0 0,0 0 0,1-1 0,0 1 0,1-1 0,7 9 0,-10-15 80,-1-1 0,1 0 0,-1 0 0,1 0 0,0 0 0,0 0 0,0-1 0,0 1 0,0-1 0,0 0 0,0 0 0,1 0 0,-1 0 0,0 0 0,1-1 0,-1 0 0,0 0 0,1 0 0,-1 0 0,1 0 0,-1 0 0,0-1 0,1 0 0,-1 0 0,0 0 0,6-2 0,137-56 1,-87 33 52,92-27 0,-120 45 12,0 1-1,1 2 1,-1 1 0,40 0-1,-58 4-22,0 1 0,0 0 0,0 0 0,-1 2-1,1-1 1,0 2 0,-1-1 0,0 2 0,0 0 0,0 0 0,-1 1-1,1 1 1,11 8 0,38 38 114,22 17 122,-72-62-251,1-1 0,0 0 0,0-1-1,0 0 1,1-1 0,13 4-1,0-3 3,0-2-1,0 0 1,1-2-1,-1-1 1,1-1-1,-1-1 1,1-1-1,-1-2 0,32-8 1,-15 1-5,0-2 1,-1-2-1,0-2 1,64-36-1,-55 21-44,-1-1-1,-2-3 1,-1-2-1,-2-2 1,-2-2-1,44-54 1,-85 92-53,1 0 1,0 0-1,-1 0 1,0 0 0,0-1-1,0 1 1,1-6 0,0 1-209,-3 9 283,0 0 0,0 0 0,0 0 0,0 0 0,0 0 0,0 0 0,0 0 1,0 0-1,-1 0 0,1 0 0,0 0 0,0 0 0,0 0 0,0 0 0,0 0 0,0 0 0,0 0 0,0 0 0,-1 0 0,1 0 1,0 0-1,0 0 0,0 0 0,0 0 0,0 0 0,0 0 0,0 0 0,0 0 0,-1 0 0,1 0 0,0 0 0,0 0 1,0 0-1,0 0 0,0 0 0,0 0 0,0 0 0,0 0 0,0 0 0,0-1 0,0 1 0,0 0 0,-1 0 0,1 0 1,0 0-1,0 0 0,0 0 0,0 0 0,0 0 0,0 0 0,0-1 0,0 1 0,0 0 0,0 0 0,0 0 0,0 0 1,0 0-1,0 0 0,0 0 0,0 0 0,0-1 0,0 1 0,0 0 0,0 0 0,0 0 0,0 0 0,0 0 0,1 0 0,-14 1-186,0 1-1,0 0 1,0 1-1,0 0 1,1 1-1,-1 0 0,1 1 1,0 1-1,-19 12 1,-103 76-871,110-76 885,-12 11-420,-38 37 0,62-55 342,1 1 1,1 1-1,0 0 0,0 0 0,1 1 0,-11 23 0,19-35 217,0 1 0,0-1 0,0 0 1,0 1-1,0-1 0,1 1 0,0-1 0,-1 1 0,1-1 1,0 0-1,0 1 0,0-1 0,0 1 0,1-1 0,-1 1 1,1-1-1,0 3 0,0-3 15,0-1-1,0 1 1,0-1 0,0 1-1,0-1 1,1 0 0,-1 1-1,0-1 1,1 0 0,-1 0-1,1 0 1,-1 0-1,1 0 1,0 0 0,-1-1-1,1 1 1,2 0 0,4 1-3,-1-1 0,0 0 0,0 0 0,1-1 0,-1 0 0,0 0 0,0-1 0,12-2 0,-2 0 237,-1-1 0,0-1-1,1-1 1,-2 0 0,1-1-1,-1 0 1,0-2 0,0 1 0,-1-2-1,0 0 1,-1-1 0,0 0 0,-1-1-1,17-21 1,-6 6 495,-19 22-351,1 0-1,-1 0 1,0 0 0,0 0-1,-1-1 1,0 0-1,0 1 1,4-12 0,-6 15-290,0 1 1,-1 0-1,1-1 1,0 1-1,0 0 1,0-1-1,0 1 1,0 0-1,0 0 1,0 0 0,1 0-1,-1 0 1,0 0-1,1 0 1,1-1-1,4-3 478,-47 399 893,29-248-1287,-21 239-11,-25-6-578,37-278 252,-98 397-1034,99-437 948,-4-1 0,-2 0 1,-2-2-1,-4-1 0,-72 102 1,81-131 181,-1-1 1,-2-2 0,-1 0-1,0-2 1,-2-1 0,-1-1 0,0-2-1,-2 0 1,0-2 0,-1-2-1,-34 13 1,38-19 203,-1 0 0,0-2-1,-1 0 1,1-3 0,-1 0 0,0-2 0,0-1 0,0-1 0,0-2-1,0-1 1,1-1 0,-1-2 0,-37-12 0,51 13 53,1-1 0,1-1 1,-1 0-1,1-1 0,0 0 0,1-1 1,0 0-1,-16-16 0,23 19-76,0 0 1,1-1-1,-1 0 0,1 0 0,0 0 1,1-1-1,0 0 0,0 0 0,1 0 0,0 0 1,0 0-1,0-1 0,1 1 0,1-1 1,0 1-1,-1-18 0,3 12-1,1 0 0,0 0-1,1 0 1,0 1 0,1-1 0,1 1 0,0 0 0,0 0-1,11-16 1,7-8 111,50-60-1,24-16-520,140-126 0,133-79-2378,138-90-5101,-362 289 1472,-13 16-3920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54.111"/>
    </inkml:context>
    <inkml:brush xml:id="br0">
      <inkml:brushProperty name="width" value="0.035" units="cm"/>
      <inkml:brushProperty name="height" value="0.035" units="cm"/>
    </inkml:brush>
  </inkml:definitions>
  <inkml:trace contextRef="#ctx0" brushRef="#br0">173 342 11993,'-14'3'1001,"0"0"-1,0-1 1,0-1-1,0 0 1,-24-2-1,-11 0 3373,33 2-1771,38 5-283,7-4-1825,0-1 1,-1-1 0,1-1-1,41-7 1,-16 2-154,576-82 1239,-248 31-1191,916-117 12,-1232 164-484,-32 4-88,0 1-1,0 2 1,0 2 0,68 5-1,-99-4-414,-5 3-317,-3 4 597,-1 0-1,0-1 0,0 0 0,0-1 0,-1 1 0,1-1 0,-1-1 0,-1 1 0,1-1 0,-1 0 0,1-1 0,-1 0 0,0 0 1,0 0-1,0-1 0,-9 1 0,-64 8-3919,7-9-4004,51-2-1158</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54.376"/>
    </inkml:context>
    <inkml:brush xml:id="br0">
      <inkml:brushProperty name="width" value="0.035" units="cm"/>
      <inkml:brushProperty name="height" value="0.035" units="cm"/>
    </inkml:brush>
  </inkml:definitions>
  <inkml:trace contextRef="#ctx0" brushRef="#br0">464 29 11597,'-34'-5'2210,"33"5"-2021,-1 0 0,1-1 0,0 1 0,0 0 0,0-1 1,-1 1-1,1-1 0,0 1 0,0-1 0,0 0 0,0 1 1,0-1-1,0 0 0,0 0 0,0 0 0,0 0 0,1 0 1,-1 0-1,-1-2 0,1 3-42,1-1 0,0 1-1,-1-1 1,1 0 0,0 1 0,-1-1 0,1 1 0,-1-1-1,1 1 1,-1-1 0,1 1 0,-1 0 0,1-1 0,-1 1-1,0 0 1,1-1 0,-1 1 0,1 0 0,-1 0 0,0 0-1,1-1 1,-1 1 0,0 0 0,3 20 3125,0-13-3031,0-1 1,1 1 0,0-1 0,1 0-1,0 0 1,-1-1 0,2 1 0,-1-1-1,1 1 1,6 5 0,64 51 1000,-41-36-710,179 161 1421,-170-145-1605,-3 2-1,62 87 1,-86-106-271,0 1 1,-2 1-1,-2 1 0,0 0 1,-2 0-1,-1 1 0,-1 0 0,7 55 1,-11-43-60,-2-1 0,-2 0-1,-2 0 1,-1 1 0,-2-1 0,-12 41 0,-1-15-373,-3-1-1,-4-1 1,-2-1-1,-2-1 1,-4-1 0,-2-2-1,-67 87 1,61-97-464,-1-2 0,-3-2 0,-1-2 0,-69 49 0,-50 18-3285,-8-11-3703,50-34-2996</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24.618"/>
    </inkml:context>
    <inkml:brush xml:id="br0">
      <inkml:brushProperty name="width" value="0.035" units="cm"/>
      <inkml:brushProperty name="height" value="0.035" units="cm"/>
    </inkml:brush>
  </inkml:definitions>
  <inkml:trace contextRef="#ctx0" brushRef="#br0">480 648 5593,'10'-9'630,"0"0"1,-1-1-1,-1 0 1,0-1-1,12-20 1,-19 29-449,-1-1 1,1 1 0,-1-1 0,0 1 0,0-1 0,0 0 0,-1 1 0,1-1 0,-1 1 0,1-1-1,-1 1 1,0-1 0,-1-3 0,0 2 149,-2-7 48,0 0 0,-1 0 0,-1 1 0,0 0 0,0 0 0,-1 0 0,0 1 0,-1 0 0,0 0 0,0 0 0,-1 2 0,-13-11 0,-12-5 682,-1 2 1,-47-22-1,9 5 267,61 31-1094,-13-8 814,1 2 0,-2 0 0,0 2 0,-50-15 0,55 20-516,17 5 1604,9 3-1201,21 6-727,0-2 0,1 0 0,-1-1 0,48 1 0,117-7 637,-134-1-780,1183-92-66,-845 55 0,-142 13 0,218-16 0,-440 40-496,1 2 0,35 4 0,-64-4 278,-1 1 0,1-1 0,0 1 0,-1-1 0,1 1 0,-1 0 0,1 0 0,-1 0-1,0 0 1,0 0 0,4 3 0,-6-4 103,1 1-1,-1-1 0,1 1 0,-1-1 1,0 1-1,1 0 0,-1-1 1,0 1-1,1-1 0,-1 1 0,0 0 1,0-1-1,0 1 0,1 0 1,-1-1-1,0 1 0,0 0 0,0-1 1,0 1-1,0 0 0,0-1 0,0 1 1,0 0-1,-1-1 0,1 1 1,0 1-1,-2 1-261,0-1 0,0 1 0,0 0 0,0-1 1,0 1-1,0-1 0,-1 0 0,1 0 0,-1 0 0,0 0 1,1 0-1,-1 0 0,0-1 0,-4 2 0,-46 20-6098,-9 4-3951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24.804"/>
    </inkml:context>
    <inkml:brush xml:id="br0">
      <inkml:brushProperty name="width" value="0.035" units="cm"/>
      <inkml:brushProperty name="height" value="0.035" units="cm"/>
    </inkml:brush>
  </inkml:definitions>
  <inkml:trace contextRef="#ctx0" brushRef="#br0">220 27 10477,'-1'0'230,"1"1"-1,-1 0 1,0-1-1,0 0 1,0 1 0,0-1-1,0 1 1,0-1 0,0 0-1,0 0 1,0 0-1,0 1 1,0-1 0,0 0-1,0 0 1,0-1-1,0 1 1,0 0 0,-1 0-1,1 0 1,0-1 0,1 1-1,-1 0 1,0-1-1,0 1 1,0-1 0,0 1-1,0-1 1,0 0 0,0 1-1,1-1 1,-1 0-1,0 1 1,0-1 0,1 0-1,-1 0 1,1 0 0,-1 0-1,1 0 1,-1 0-1,1 1 1,-1-3 0,-4-4 202,4 6-265,0 0 0,1 1 0,-1-1-1,0 1 1,0-1 0,0 1 0,0-1 0,0 1-1,0 0 1,0-1 0,0 1 0,0 0 0,0 0-1,0 0 1,0 0 0,0 0 0,0 0 0,0 0-1,0 0 1,-1 0 0,-1 0 382,0 0-355,0 1 0,0-1 0,0 0 0,1 1 0,-1 0 0,0 0 0,0 0 0,0 0 0,1 0 0,-1 1 0,1-1 0,-1 1-1,1-1 1,-1 1 0,1 0 0,0 0 0,0 0 0,0 1 0,0-1 0,0 0 0,0 1 0,1-1 0,-2 4 0,-6 8 395,1 1 0,-11 28 0,5-4-535,3 0-1,1 1 1,2 0 0,1 1-1,-1 63 1,15 211-8813,-4-255 5904,5 27-3697,9-6-3877</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25.134"/>
    </inkml:context>
    <inkml:brush xml:id="br0">
      <inkml:brushProperty name="width" value="0.035" units="cm"/>
      <inkml:brushProperty name="height" value="0.035" units="cm"/>
    </inkml:brush>
  </inkml:definitions>
  <inkml:trace contextRef="#ctx0" brushRef="#br0">1 122 12193,'0'-7'530,"0"0"0,0 0 0,1 1 1,0-1-1,0 0 0,0 0 0,1 1 0,0-1 0,3-6 0,-3 10-178,-1 0 0,1 0 0,0 0 0,0 0-1,0 1 1,0-1 0,0 0 0,1 1 0,-1 0-1,1-1 1,-1 1 0,1 0 0,0 0 0,0 1 0,0-1-1,0 0 1,0 1 0,0 0 0,0 0 0,1 0-1,5-1 1,-1 2-127,1 1-1,-1 0 0,1 0 0,-1 1 1,1 0-1,-1 0 0,0 1 1,0 0-1,0 0 0,0 1 0,14 9 1,-15-9-76,20 12-1,1 2 0,-2 0 0,-1 2 1,0 1-1,-2 0 0,0 2 1,-1 1-1,-2 1 0,0 0 0,-2 2 1,-1 0-1,24 50 0,-30-51-221,-1-1-1,0 2 1,-2-1-1,-2 1 1,0 0-1,-2 0 1,0 1-1,-2-1 1,-2 1-1,0 0 1,-2-1-1,0 1 1,-2-1-1,-2 1 0,-8 26 1,12-49 75,0 0 0,0 1-1,-1-1 1,0 0 0,-5 6 0,4-5 94,3-6-68,0-1 1,0 0 0,0 0-1,0 0 1,0 0-1,0 0 1,0 0 0,1 0-1,-1 0 1,0 0 0,1-1-1,-1 1 1,0 0-1,0-2 1,0-4 8,0 1 0,0 0 0,1-1 0,-1 1 0,2-1 0,-1 1 0,1-1 0,-1 1 0,2-1 0,-1 1 0,3-8 0,6-13 56,15-32 0,-20 48-74,12-24-189,1 0 1,1 2-1,2 0 1,1 1 0,2 1-1,54-54 1,-30 42-1022,1 2 1,3 2-1,1 3 0,81-43 1,-79 52-1835,0 3 1,91-26-1,-88 37-1313,-1 8-2138</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25.508"/>
    </inkml:context>
    <inkml:brush xml:id="br0">
      <inkml:brushProperty name="width" value="0.035" units="cm"/>
      <inkml:brushProperty name="height" value="0.035" units="cm"/>
    </inkml:brush>
  </inkml:definitions>
  <inkml:trace contextRef="#ctx0" brushRef="#br0">372 20 8789,'2'-3'1982,"-2"2"-1819,1 1 1,-1 0-1,0 0 0,1 0 1,-1-1-1,0 1 0,1 0 1,-1-1-1,0 1 0,0 0 1,0-1-1,1 1 0,-1 0 1,0-1-1,0 1 1,0 0-1,0-1 0,0 1 1,0 0-1,1-1 0,-1 1 1,0-1-1,0 1 0,0 0 1,0-1-1,0 1 0,-1 0 1,1-1-1,0 1 0,0-1 1,0 1-1,0 0 0,0-1 1,0 1-1,-1 0 0,1-1 1,0 1-1,0 0 0,0-1 1,-1 1-1,1 0 0,0 0 1,-1-1-1,1 1 0,0 0 1,0 0-1,-1-1 1,1 1-1,0 0 0,-1 0 1,1 0-1,-1 0 0,1 0 1,0-1-1,-1 1 0,1 0 1,-1 0-1,-33 8 1758,-40 27-2195,31-10 205,2 3 0,-48 39 0,1 10-1067,107-79 1645,-13 2-401,48-10 510,-39 7-364,1 0 0,24-1-1,-34 4-209,-1 1 0,0-1 0,1 1 0,-1 0 0,0 0 0,0 0 0,0 1 0,1 0 0,-2 0 0,1 0 0,8 5 0,0 4 32,0 0 0,0 0 0,-1 1 0,0 1 0,-2 0 0,15 21 0,-14-18-46,2 1 0,0-2 0,20 19 0,-27-29-23,0 0 0,0-1 0,1 0-1,0 0 1,0 0 0,0-1 0,0 0 0,0 0-1,1-1 1,-1 0 0,1 0 0,12 1 0,-1-3 22,1 0 0,0-1 0,-1-1 0,1 0 0,-1-2 0,0 0 0,0-2 0,0 0 0,30-14 0,-17 4 346,-1-1 0,0-1 0,-1-2 0,42-36 0,-47 32 310,-1-1 0,37-52 0,17-19 1030,-78 96-1716,0 0 0,1 0 0,-1 0 0,0 0 0,0 0 0,0 0 1,0 0-1,0 0 0,1 0 0,-1 0 0,0 0 0,0 0 0,0 0 0,0 0 0,1 0 1,-1 0-1,0 0 0,0 0 0,0 0 0,0 0 0,0 1 0,1-1 0,-1 0 0,0 0 1,0 0-1,0 0 0,0 0 0,0 0 0,0 0 0,0 1 0,0-1 0,1 0 0,-1 0 1,0 0-1,0 0 0,0 0 0,0 1 0,0-1 0,0 0 0,0 0 0,0 0 0,0 0 1,0 0-1,0 1 0,0-1 0,0 0 0,0 0 0,0 0 0,0 1 0,4 17-598,3 36-1911,-5-35 829,0 12-1511,1 8-5645,3-17-1064</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25.647"/>
    </inkml:context>
    <inkml:brush xml:id="br0">
      <inkml:brushProperty name="width" value="0.035" units="cm"/>
      <inkml:brushProperty name="height" value="0.035" units="cm"/>
    </inkml:brush>
  </inkml:definitions>
  <inkml:trace contextRef="#ctx0" brushRef="#br0">32 30 9981,'-6'-12'1412,"-7"4"-332,1-1 312,21 18-1884,4-1-560,-7 4-948,4 5-1084,9 3-1169</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25.942"/>
    </inkml:context>
    <inkml:brush xml:id="br0">
      <inkml:brushProperty name="width" value="0.035" units="cm"/>
      <inkml:brushProperty name="height" value="0.035" units="cm"/>
    </inkml:brush>
  </inkml:definitions>
  <inkml:trace contextRef="#ctx0" brushRef="#br0">0 0 8377,'2'1'594,"0"0"1,0 1 0,-1-1-1,1 0 1,0 0 0,-1 1-1,1-1 1,-1 1 0,1-1-1,-1 1 1,0 0 0,0-1 0,1 3-1,9 128 3762,-6-100-3992,-2 0 1,-1 1-1,-1-1 0,-6 51 0,4-75-297,0 0 0,1 0 0,1 0 0,-1 0 0,3 12 0,-1-20 39,1 0-1,-1-1 0,1 1 0,-1-1 0,1 1 0,-1-1 0,1 0 0,-1 0 1,0 0-1,0 0 0,5-3 0,9-11 592,-1 0-1,24-33 1,6-7 255,-6 13-70,2 2-1,65-50 0,-88 77-699,0 1-1,0 0 0,1 2 1,1 0-1,0 1 0,0 1 1,1 1-1,-1 1 1,36-6-1,-47 11-197,0 1 1,0 0-1,0 0 1,-1 1 0,1 0-1,0 0 1,0 1-1,-1 1 1,1-1-1,-1 1 1,0 1-1,1-1 1,-2 2-1,1-1 1,0 1-1,-1 0 1,0 0-1,0 1 1,-1 0-1,1 0 1,-1 1-1,7 9 1,-2 0-901,0-1 0,-1 1 1,15 33-1,-14-24-3003,14 51 0,-13-33-2681,4 3-4002</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26.781"/>
    </inkml:context>
    <inkml:brush xml:id="br0">
      <inkml:brushProperty name="width" value="0.035" units="cm"/>
      <inkml:brushProperty name="height" value="0.035" units="cm"/>
    </inkml:brush>
  </inkml:definitions>
  <inkml:trace contextRef="#ctx0" brushRef="#br0">0 430 10993,'3'0'1983,"3"0"-1595,0 0-1,-1 0 1,1 0 0,0-1 0,0 0 0,-1 0-1,1 0 1,-1-1 0,1 0 0,-1 0-1,1 0 1,4-4 0,22-8 542,-1 1 1,2 1-1,-1 2 1,43-7-1,-7 0-22,592-126 2807,-408 93-3087,-155 30-449,503-88 583,-579 105-977,0 0-1,-1 2 1,1 0 0,0 2 0,0 0 0,0 1 0,26 7 0,-47-9 148,1 0 0,0 0 1,0 0-1,0 1 0,-1-1 1,1 0-1,0 0 0,0 1 1,-1-1-1,1 1 0,0-1 1,-1 1-1,1-1 0,0 1 1,-1-1-1,1 1 0,-1 0 1,1-1-1,-1 1 0,1 0 1,-1-1-1,0 1 0,1 0 1,-1 0-1,0-1 0,1 1 1,-1 0-1,0 0 0,0 0 1,0-1-1,0 1 0,0 0 1,0 0-1,0 0 0,0 0 1,0-1-1,0 1 0,0 0 1,-1 0-1,1 0 0,0-1 1,-1 2-1,0 2-254,-1-1 0,0 1 0,0-1 0,0 0 1,-1 1-1,-4 4 0,-1-1-771,0 0 1,-1-1-1,0 0 1,0-1-1,-16 8 1,7-4-1501,-38 22-7310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26.938"/>
    </inkml:context>
    <inkml:brush xml:id="br0">
      <inkml:brushProperty name="width" value="0.035" units="cm"/>
      <inkml:brushProperty name="height" value="0.035" units="cm"/>
    </inkml:brush>
  </inkml:definitions>
  <inkml:trace contextRef="#ctx0" brushRef="#br0">308 0 13161,'-41'14'2384,"22"4"489,-10 19-385,4 3-168,0 3-120,-1 8-432,-2 6-343,-1 9-225,7 5-248,-4 4-192,7 5-428,7-3-696,8 3-888,1-9-548,6 1-825,7-12-743,9-3-3261,6 3-6212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41.195"/>
    </inkml:context>
    <inkml:brush xml:id="br0">
      <inkml:brushProperty name="width" value="0.035" units="cm"/>
      <inkml:brushProperty name="height" value="0.035" units="cm"/>
    </inkml:brush>
  </inkml:definitions>
  <inkml:trace contextRef="#ctx0" brushRef="#br0">1 444 12065,'2'-2'2222,"-1"1"-1952,1 0 0,-1 0 0,1 0-1,-1 0 1,1 0 0,-1 0-1,1 1 1,-1-1 0,1 1 0,-1-1-1,1 1 1,0 0 0,-1-1 0,1 1-1,0 0 1,0 0 0,-1 0 0,1 0-1,0 0 1,-1 1 0,3 0 0,0 0 79,0 1 1,0 1 0,-1-1-1,1 1 1,0-1 0,-1 1 0,6 6-1,6 8 217,-1 1 0,-1 1 0,-1 0 0,-1 0 0,0 1-1,10 28 1,-15-33-373,129 358 1885,-20-46-1481,-111-316-577,1 0 0,0-1-1,0 1 1,1-1 0,1-1 0,0 1 0,0-1-1,1 0 1,0 0 0,0-1 0,1 0 0,12 8-1,-18-14-13,-1-1 0,1 0-1,0-1 1,-1 1 0,1 0-1,0-1 1,0 1-1,0-1 1,0 0 0,-1 0-1,1 0 1,0-1 0,0 1-1,0 0 1,-1-1-1,1 0 1,0 0 0,0 0-1,-1 0 1,1 0 0,-1 0-1,4-3 1,2-1 16,0 0 1,0 0-1,-1-1 1,1-1 0,8-9-1,5-8 36,-2-1 0,-1-1-1,-1-1 1,14-30 0,48-122 72,-13 27-144,173-284-2922,-183 351-352,4 2 1,130-138-1,-126 164-2496,-1 14-3424</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27.427"/>
    </inkml:context>
    <inkml:brush xml:id="br0">
      <inkml:brushProperty name="width" value="0.035" units="cm"/>
      <inkml:brushProperty name="height" value="0.035" units="cm"/>
    </inkml:brush>
  </inkml:definitions>
  <inkml:trace contextRef="#ctx0" brushRef="#br0">0 323 12565,'91'-31'3875,"48"-19"256,-85 29-3431,-15 6-393,-2-1 0,1-2-1,-2-1 1,35-25 0,-1-11 63,-68 53-355,0 0 1,0 0 0,0 0-1,0-1 1,0 1 0,-1-1-1,1 1 1,1-4 0,-3 5-11,0 0 1,1 0-1,-1 0 0,0 1 1,0-1-1,0 0 1,0 0-1,0 0 0,0 1 1,0-1-1,0 0 1,0 0-1,0 0 1,0 0-1,0 1 0,-1-1 1,1 0-1,0 0 1,-1 0-1,0-1 7,0 1-1,0 0 1,0 1-1,0-1 1,-1 0 0,1 0-1,0 0 1,0 1-1,-1-1 1,1 0 0,-1 1-1,1-1 1,0 1-1,-1 0 1,1-1 0,-1 1-1,1 0 1,-1 0-1,1 0 1,-1 0 0,1 0-1,-2 1 1,-13 2 71,0 1 1,1 0-1,0 2 1,0-1 0,0 2-1,1 0 1,0 1-1,0 0 1,-23 20-1,17-12-7,1 1 0,1 1 1,0 0-1,1 1 0,-22 33 0,31-38-37,0-1 0,0 2 0,2-1-1,-1 1 1,2 0 0,0 0 0,1 0 0,-4 25 0,7-34-28,1 0-1,0 0 1,0 1 0,0-1 0,1 0 0,0 0-1,0 0 1,0 0 0,1 0 0,0 0 0,0 0-1,1-1 1,-1 1 0,1-1 0,1 1 0,-1-1 0,1 0-1,-1 0 1,1-1 0,1 1 0,-1-1 0,1 0-1,0 0 1,7 5 0,2-2-24,-1 0 0,1-1 0,0 0-1,1-1 1,-1-1 0,1 0 0,0-1 0,0 0 0,0-2-1,17 1 1,0-2-39,0-1-1,0-2 1,57-12-1,-61 9 167,-1-1 0,0-2 1,0-1-1,0 0 0,-2-3 0,1 0 0,-2-1 0,0-1 0,0-2 0,-2 0 0,0-2 0,-1 0 0,0-1 0,-2-1 1,-1-1-1,-1-1 0,16-25 0,-30 42-5,0 0 1,1 1-1,-1-1 1,2 1-1,-1 0 1,0 0-1,1 0 0,0 0 1,6-3-1,-9 7-92,0 0 1,0 0-1,0 0 0,1 0 0,-1 1 0,0-1 0,0 1 0,1 0 0,-1 0 0,0 0 0,0 0 0,1 0 0,-1 0 0,0 0 0,0 1 0,1-1 0,-1 1 0,0 0 0,0-1 0,0 1 1,0 0-1,0 0 0,0 1 0,0-1 0,0 0 0,0 1 0,-1-1 0,1 1 0,2 2 0,4 3 4,-1 0 1,-1 0-1,1 0 1,-1 1 0,-1 0-1,1 0 1,-1 1-1,7 16 1,-10-18-14,0-1 0,0 1 1,-1-1-1,1 1 1,-2 0-1,1 0 1,-1 0-1,0-1 1,0 1-1,-1 0 1,0 0-1,0-1 1,0 1-1,-3 6 1,-4 10-184,-2 0 1,0-1-1,-1-1 0,-1 0 1,-27 36-1,21-35-808,-1-1-1,-1-1 1,-1 0-1,-36 25 0,45-35-706,-10 7-992,18-17-556,11-13-2513,12-16-1167</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27.568"/>
    </inkml:context>
    <inkml:brush xml:id="br0">
      <inkml:brushProperty name="width" value="0.035" units="cm"/>
      <inkml:brushProperty name="height" value="0.035" units="cm"/>
    </inkml:brush>
  </inkml:definitions>
  <inkml:trace contextRef="#ctx0" brushRef="#br0">250 0 11653,'1'1'214,"-1"0"1,1 0-1,-1 0 1,0 0-1,1 0 1,-1 0-1,0-1 0,0 1 1,0 0-1,0 0 1,0 0-1,0 0 1,0 0-1,0 0 1,0 0-1,0 0 0,0 0 1,-1 0-1,1 0 1,0 0-1,-1 0 1,1 0-1,-1 0 0,1 0 1,-1-1-1,0 2 1,-23 21 1709,4-6-456,6 5-419,1 0 0,0 1-1,2 0 1,1 1 0,0 0-1,-8 38 1,4-19-305,-10 27 83,-37 130 330,56-178-1730,1-1 1,1 0-1,1 1 1,1 0 0,1-1-1,1 1 1,4 30-1,-3-47 143,-1 0 0,0 0 0,1 0 0,0-1 0,0 1 0,0 0 0,1-1 0,-1 1 0,7 6 0,-6-7-495,1-1 1,-1 1-1,1-1 1,0 0-1,0 0 1,0-1-1,0 1 1,1-1-1,-1 0 1,8 3-1,27 8-7945</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27.724"/>
    </inkml:context>
    <inkml:brush xml:id="br0">
      <inkml:brushProperty name="width" value="0.035" units="cm"/>
      <inkml:brushProperty name="height" value="0.035" units="cm"/>
    </inkml:brush>
  </inkml:definitions>
  <inkml:trace contextRef="#ctx0" brushRef="#br0">96 272 11417,'-51'17'2412,"29"-20"-84,9-8 205,3 2 2919,20-8-4328,15-9-212,17 12-288,21-3-648,10-3-696,10-9-664,15-2-824,7-12-684,6 6-2929,10 5-4948</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25.290"/>
    </inkml:context>
    <inkml:brush xml:id="br0">
      <inkml:brushProperty name="width" value="0.035" units="cm"/>
      <inkml:brushProperty name="height" value="0.035" units="cm"/>
    </inkml:brush>
  </inkml:definitions>
  <inkml:trace contextRef="#ctx0" brushRef="#br0">498 312 4108,'0'-8'868,"0"-1"0,-1 1 0,0 0 0,0-1-1,-1 1 1,0 0 0,-1 0 0,-5-14-1,2 7-863,0-1 611,1-1 1,0 0-1,2 0 0,0-1 0,-1-25 0,4 40-563,0 0 0,0-1 0,-1 1 0,1 0 0,-1 0 0,1-1 1,-1 1-1,0 0 0,0 0 0,0 0 0,-1 0 0,1 0 0,-1 0 0,0 0 0,1 0 1,-1 1-1,0-1 0,-1 1 0,1-1 0,0 1 0,-6-4 0,4 4-18,0 0-1,0 1 1,0-1-1,0 1 1,-1 0 0,1 0-1,0 0 1,-1 0-1,1 1 1,-1 0-1,1 0 1,-1 0-1,1 0 1,0 1-1,-1 0 1,-5 1 0,1 0-8,0 0 1,0 1 0,0 0 0,0 1 0,1-1-1,-1 2 1,1-1 0,0 1 0,0 1 0,0-1-1,1 1 1,0 1 0,0-1 0,-10 14 0,-5 3 25,3-2-7,0 0 0,2 1 0,0 1-1,-17 31 1,22-33 19,1 1 0,1 0 0,1 0 0,0 1 0,2 0 0,-5 29 0,10-39-31,0 0-1,1 0 0,0 0 1,1 0-1,1 0 1,0 0-1,1 0 0,0 0 1,1 0-1,0-1 1,1 1-1,1-1 0,7 15 1,-2-11-3,1 0-1,0-1 1,1 0 0,1-1 0,0-1 0,0 0 0,2 0 0,0-2 0,0 0-1,1 0 1,30 14 0,16 3-24,125 39 0,-141-52 31,26 8-18,-1 2-1,-2 4 1,72 40-1,-121-57-12,0 1-1,0 1 0,-1 0 1,-1 2-1,-1 0 0,0 1 1,-1 0-1,-1 2 0,-1 0 1,0 0-1,-2 1 0,0 1 0,18 44 1,-21-37-5,-2 1 0,0 0 0,-2 0-1,-1 1 1,-2 0 0,-1-1 0,-1 1 0,-1 0 0,-2 0 0,-1-1 0,-1 0 0,-15 46 0,-1-9-44,-4-1 1,-2-2-1,-4-1 1,-49 78-1,-13-4-42,-162 185-1,244-309 80,-10 15 96,20-25 52,3-6-86,6-9-46,0 0 1,1 1-1,0 0 1,1 0-1,0 1 1,18-16-1,-27 26-9,0 0 0,-1 1-1,1-1 1,0 1 0,-1-1-1,1 0 1,0 1 0,0-1-1,0 1 1,-1 0 0,1-1 0,0 1-1,0 0 1,0-1 0,0 1-1,0 0 1,0 0 0,0 0-1,-1 0 1,1 0 0,0 0 0,0 0-1,0 0 1,0 0 0,0 0-1,0 1 1,0-1 0,0 0 0,-1 1-1,1-1 1,0 0 0,0 1-1,0-1 1,-1 1 0,1-1-1,0 1 1,0 0 0,-1-1 0,1 1-1,0 0 1,-1-1 0,1 1-1,-1 0 1,1 0 0,-1-1-1,0 1 1,1 0 0,-1 0 0,0 0-1,1 0 1,-1 0 0,0 0-1,0 0 1,0 1 0,3 8 3,-1 1 0,-1 0 0,1 20 0,-2 116-4,-37 275 1,-64 144 73,59-347-23,-119 797 165,136-765-122,12 0 0,19 274 0,5-392-26,56 255 1,-40-287-50,4-1 0,5-2 1,48 96-1,-59-148-10,2-1 0,1-1 0,3-1 0,47 50 0,-12-24-132,110 88 0,-147-131-108,-20-17-323,1-1-1,-1 0 1,2-1-1,18 12 1,-7-15-4543,-14-4 3285,18 3-5433</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32.435"/>
    </inkml:context>
    <inkml:brush xml:id="br0">
      <inkml:brushProperty name="width" value="0.035" units="cm"/>
      <inkml:brushProperty name="height" value="0.035" units="cm"/>
    </inkml:brush>
  </inkml:definitions>
  <inkml:trace contextRef="#ctx0" brushRef="#br0">8 35 12393,'-1'0'89,"1"-1"0,-1 1 0,1-1 0,-1 1 0,1-1-1,-1 1 1,1-1 0,0 1 0,-1-1 0,1 1 0,0-1 0,-1 0 0,1 1 0,0-1-1,0 0 1,-1 1 0,1-1 0,0 0 0,0 1 0,0-1 0,0 0 0,0 1-1,0-2 1,11-4 1533,-9 6-1394,-1 0 0,0 0 1,0-1-1,1 1 0,-1-1 0,0 1 0,0-1 1,1 0-1,-1 1 0,0-1 0,0 0 1,0 0-1,0 0 0,0 0 0,0 0 0,0 0 1,0-1 1446,15 19 1465,-14-15-3040,0-1 1,-1 0 0,1 1 0,-1-1-1,1 1 1,-1 0 0,0-1 0,1 1-1,-1 0 1,0 0 0,0 0 0,0 0-1,-1 0 1,2 2 0,14 39 985,2 0 0,45 77 0,-15-31-506,67 175 314,-69-152-629,70 125-1,-106-219-208,0-1 0,2 0 0,0-1 0,0 0 0,1-1-1,1-1 1,18 15 0,-25-24-22,0 0-1,0-1 0,0 0 0,0-1 1,1 1-1,-1-1 0,1-1 1,0 1-1,0-2 0,0 1 1,0-1-1,0 0 0,0 0 1,0-1-1,0 0 0,0-1 0,1 0 1,-1 0-1,0-1 0,12-3 1,3-4-34,-1 0 1,1-1 0,-2-2 0,1 0-1,-2-1 1,1-1 0,-2-1 0,30-30-1,9-14 0,60-82-1,21-65-1461,-31 43-778,-83 129 1567,2 1 1,48-46-1,-59 63-332,65-53-3674,-69 59 2167,2 2 0,20-11 0,19-1-8331</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32.731"/>
    </inkml:context>
    <inkml:brush xml:id="br0">
      <inkml:brushProperty name="width" value="0.035" units="cm"/>
      <inkml:brushProperty name="height" value="0.035" units="cm"/>
    </inkml:brush>
  </inkml:definitions>
  <inkml:trace contextRef="#ctx0" brushRef="#br0">356 189 9765,'30'-12'2344,"-25"9"1778,14-8-1046,24-13-654,-30 17-1665,0 0 0,-1 0-1,15-13 1,-23 18-588,-1-1-1,-1 0 1,1 0-1,0 0 1,-1-1-1,1 1 1,-1 0-1,0-1 1,0 0-1,-1 1 1,1-1-1,-1 0 1,1 0-1,-1 0 1,0 0-1,0-4 1,-1 7-134,0-1 1,0 1 0,0 0 0,-1 0 0,1 0 0,0-1 0,-1 1 0,1 0 0,0 0 0,-1 0 0,1 0 0,-1 0 0,0 0 0,1 0 0,-1 0 0,0 0 0,0 0 0,0 0 0,1 0 0,-1 0-1,0 1 1,0-1 0,0 0 0,0 1 0,0-1 0,0 0 0,-1 1 0,1 0 0,-2-1 0,-2-1 33,1 1 1,0 0-1,-1 0 1,1 1-1,-1-1 0,0 1 1,1 0-1,-5 1 0,-12 2 74,0 1 0,0 2 0,1 0 0,0 1 0,0 1 0,1 1 0,0 1 0,1 0 0,0 1 0,0 1 0,-22 20 0,14-8-15,0 0 0,2 2 1,1 0-1,1 2 0,1 1 1,-21 37-1,35-52-90,0 0 0,1 0 0,0 1 0,1-1 0,1 1 0,0 1 0,1-1 0,1 0 0,0 1 1,2 31-1,0-40-79,1 1 1,0 0-1,1 0 1,0 0-1,0-1 1,0 1-1,1-1 1,0 0 0,1 0-1,-1 0 1,2 0-1,-1 0 1,1-1-1,0 0 1,0 0-1,0 0 1,1-1 0,0 1-1,0-1 1,0-1-1,1 1 1,0-1-1,10 5 1,7 0-514,0 0-1,1-2 1,0-1-1,0-1 1,0-1 0,1-1-1,-1-1 1,29-2 0,78-9-3720,-6-9-3497,-27-2-3596</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32.982"/>
    </inkml:context>
    <inkml:brush xml:id="br0">
      <inkml:brushProperty name="width" value="0.035" units="cm"/>
      <inkml:brushProperty name="height" value="0.035" units="cm"/>
    </inkml:brush>
  </inkml:definitions>
  <inkml:trace contextRef="#ctx0" brushRef="#br0">1 215 11429,'0'0'9646,"2"-2"-7903,1 0-1506,1 1 0,-1-1 0,1 1 0,0 0 0,-1 0 0,1 0-1,0 0 1,0 1 0,0-1 0,0 1 0,-1 0 0,6 1 0,52 7 847,-43-4-703,17 2 42,-1 1 1,1 2-1,40 17 0,-64-22-358,0 1 0,0 1 0,-1-1 0,1 2 0,-1-1 0,0 1 0,-1 1 0,0 0 0,0 0 1,-1 1-1,0 0 0,0 1 0,6 11 0,-12-18-46,-1 1 0,1-1 1,-1 1-1,0-1 1,-1 1-1,1 0 0,-1 0 1,1-1-1,-1 1 0,0 0 1,0 0-1,-1 0 1,1-1-1,-1 1 0,0 0 1,0-1-1,0 1 0,-3 6 1,3-7 244,1-8-144,3-6-142,0 0 1,0-1-1,1 1 0,0 0 1,1 1-1,1-1 1,0 1-1,0 0 0,0 0 1,16-16-1,9-8-1666,52-44-1,53-26-4100,-38 41-2669,-38 25-1415</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33.416"/>
    </inkml:context>
    <inkml:brush xml:id="br0">
      <inkml:brushProperty name="width" value="0.035" units="cm"/>
      <inkml:brushProperty name="height" value="0.035" units="cm"/>
    </inkml:brush>
  </inkml:definitions>
  <inkml:trace contextRef="#ctx0" brushRef="#br0">445 4 11597,'-7'7'846,"0"0"1,1 1-1,-1 0 0,2 0 1,-1 0-1,1 1 0,-7 15 1,10-20-695,1 0 0,0 0 1,0 1-1,1-1 0,-1 0 1,1 0-1,-1 1 0,2-1 1,-1 0-1,0 0 0,1 1 1,-1-1-1,1 0 0,1 0 1,-1 0-1,0 0 0,1 0 1,0 0-1,0 0 0,4 6 1,0-2-114,0-1 0,0 0 0,0 0 0,1-1 0,0 0 0,0 0 0,0 0 0,1-1 0,0 0 0,0 0 0,0-1 0,1 0 0,0-1 0,-1 0 0,15 3 0,-7-3-55,0-1-1,0 0 1,1-1 0,-1-1 0,0-1-1,0 0 1,1-1 0,17-5 0,-19 5 127,0-2 1,-1 0-1,0-1 1,0 0-1,0-1 1,-1 0 0,1-1-1,-2-1 1,1 0-1,-1-1 1,0 0-1,-1-1 1,0 0-1,0-1 1,16-22 0,-23 26 266,-1 1 1,1 0 0,-2-1-1,1 0 1,-1 0 0,0 0 0,0 0-1,0 0 1,-1 0 0,-1 0 0,1-1-1,-1 1 1,0 0 0,-1-1 0,-1-6-1,2 10 1619,-1 8-1625,-16 205 196,-1 7-834,-147 833-1392,147-961 1594,-42 122 0,49-180 63,-1 0 0,-2-1 0,0 0 0,-2-2 0,-1 1 0,-2-2 0,-32 37 0,41-54 7,0 0 0,-1 0 1,-1-1-1,1 0 0,-1-1 0,0 0 0,-1-1 0,1-1 1,-1 0-1,0 0 0,-1-1 0,1-1 0,-1 0 0,1-1 1,-1-1-1,0 0 0,-23-2 0,25 1 40,0-2 0,1 1 0,-1-2 0,1 1 0,-1-2 0,1 1 0,0-1 0,0-1 0,1 0 0,-1-1 0,1 0 0,0 0 0,1-1 0,0-1-1,0 1 1,0-1 0,1-1 0,0 0 0,1 0 0,0 0 0,-7-13 0,8 10-7,0 0 1,1-1-1,0 0 0,1 0 0,0 0 0,1-1 1,1 1-1,0-1 0,0-17 0,3 10-12,0 0 0,1 0 0,1 0 0,1 0 0,11-30 0,-1 13-92,2 0-1,1 2 0,2 0 0,2 1 0,46-60 1,-21 41-503,3 3 0,1 1 0,3 3 0,2 2 0,2 3 0,94-54 0,20 5-4310,204-79 0,-207 102-1130,5 7-3316</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34.538"/>
    </inkml:context>
    <inkml:brush xml:id="br0">
      <inkml:brushProperty name="width" value="0.035" units="cm"/>
      <inkml:brushProperty name="height" value="0.035" units="cm"/>
    </inkml:brush>
  </inkml:definitions>
  <inkml:trace contextRef="#ctx0" brushRef="#br0">904 135 11189,'-11'-23'1212,"5"10"303,-1 0 0,0 0 0,-14-19-1,18 29-1298,0-1-1,0 1 0,-1 0 1,1 0-1,-1 0 0,1 0 1,-1 1-1,0-1 0,0 1 1,0 0-1,0 0 1,-1 1-1,1-1 0,0 1 1,-1 0-1,-6-1 0,-7 1 43,0 2-1,0-1 0,1 2 0,-1 1 0,0 0 1,1 1-1,0 0 0,0 2 0,0 0 0,0 1 0,-29 18 1,23-12-212,1 2 0,1 0 1,1 1-1,0 1 0,1 1 1,1 1-1,-28 37 0,42-50-100,-1 1-1,1 0 0,0 0 1,1 0-1,0 1 0,0-1 0,0 1 1,1 0-1,0-1 0,1 1 1,0 0-1,0 0 0,0 0 1,1 0-1,1 0 0,-1 0 0,1 0 1,1 0-1,2 12 0,-1-13 17,0 0 0,0 0-1,0-1 1,1 1 0,0-1-1,1 0 1,-1 0 0,1 0-1,0-1 1,0 1 0,1-1-1,0 0 1,0-1 0,0 0-1,0 0 1,1 0 0,-1 0-1,1-1 1,0 0 0,0-1-1,8 2 1,-5-1 122,0 0 0,1-1-1,-1-1 1,1 0 0,-1 0 0,1-1 0,-1-1 0,1 1-1,-1-2 1,0 1 0,1-2 0,-1 1 0,0-1 0,0-1-1,-1 0 1,1 0 0,-1-1 0,1 0 0,10-9 0,-17 12 52,-1 0 1,0 0 0,0 0-1,0-1 1,0 1-1,-1-1 1,1 1 0,0-1-1,-1 0 1,0 0 0,0 1-1,0-1 1,0 0 0,0 0-1,0-4 1,-1-46 1461,0 10-121,0 40-1040,4-19 415,-3 21-737,-6 15 25,-2 15-23,0 0 1,3 0-1,-3 51 0,-4 25 16,-10 5-166,-59 182 1,53-218-114,-3-2 1,-3 0 0,-54 84-1,52-99 26,-3-1 0,-2-2 0,-3-2 0,-51 50 0,78-89 94,-1 0 0,-24 13 0,40-25 20,0 0 1,-1 0 0,1 0-1,-1 0 1,1 0 0,-1 0 0,1-1-1,-1 1 1,0 0 0,1-1-1,-1 0 1,0 1 0,0-1 0,1 0-1,-1 0 1,0 0 0,0 0-1,1 0 1,-1 0 0,-2-1 0,3 0-3,0 1 0,0-1 1,0 0-1,1 0 0,-1 0 1,0 0-1,1 0 1,-1 0-1,1 0 0,-1 0 1,1 0-1,-1 0 0,1 0 1,0 0-1,-1 0 1,1 0-1,0-1 0,0 1 1,0 0-1,0 0 0,0 0 1,0-2-1,1-8-73,1-1-1,0 1 0,1-1 1,5-13-1,13-27-556,2 1 1,3 1 0,40-60-1,-32 56 138,263-371-2197,37 29 1618,-317 377 1054,1 2 0,1 0-1,26-18 1,-42 33 30,0-1 0,0 1 0,0 0-1,0 0 1,0 0 0,1 1 0,-1-1-1,1 1 1,-1 0 0,1 0 0,-1 0 0,1 0-1,0 1 1,-1-1 0,1 1 0,0 0-1,0 0 1,-1 1 0,1-1 0,0 1 0,-1-1-1,1 1 1,0 0 0,-1 1 0,1-1-1,-1 0 1,0 1 0,1 0 0,-1 0 0,0 0-1,0 0 1,0 1 0,0-1 0,-1 1 0,1-1-1,-1 1 1,4 5 0,6 9 1,-1 1 1,-1 1-1,0-1 1,-1 2-1,7 23 1,-10-29 0,-4-8-6,5 16 19,2-1 0,0 0 0,2-1 0,18 27 0,-25-41-17,1 0-1,0-1 1,0 0 0,0 0-1,0 0 1,1-1 0,0 1-1,0-1 1,1-1 0,-1 1-1,0-1 1,1 0 0,0-1-1,0 0 1,0 0 0,0 0-1,0-1 1,11 1 0,-5-1 4,-1-1 0,0-1 0,0 0 0,0 0 0,1-1 0,-1-1 0,-1 0 0,1 0 0,0-2 0,13-6 0,-19 8-3,1 0-1,-1-1 1,0 0 0,0 0-1,-1-1 1,1 0-1,-1 0 1,0 0-1,0-1 1,-1 1-1,1-1 1,-1 0 0,-1 0-1,1-1 1,-1 1-1,0-1 1,-1 0-1,4-13 1,-4 7-9,-1 0 0,0 0 1,-1 0-1,0 0 0,-1 0 1,-1 0-1,0 0 0,-1 0 0,0 1 1,-1-1-1,0 1 0,-1 0 1,-1 0-1,0 0 0,-13-19 0,7 13-40,-1 1 0,0 1 0,-1 0 0,-1 1 0,-1 0 0,0 2 0,-1 0 0,-34-21 0,42 29-163,0-1 0,0 0 0,1 0 0,-1-1 0,1 0 0,-11-13 0,22 17-50,-1 1-1,1-1 1,-1 1 0,1 0-1,0 0 1,0 0 0,5-3-1,14-4-767</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34.880"/>
    </inkml:context>
    <inkml:brush xml:id="br0">
      <inkml:brushProperty name="width" value="0.035" units="cm"/>
      <inkml:brushProperty name="height" value="0.035" units="cm"/>
    </inkml:brush>
  </inkml:definitions>
  <inkml:trace contextRef="#ctx0" brushRef="#br0">171 44 13405,'-54'-38'4977,"51"37"-4550,0 0 0,0 0-1,0 0 1,0 1 0,0-1-1,0 1 1,-1 0-1,1 0 1,0 0 0,-4 0-1,-2 1 527,5-2 293,2 4-218,-4 5-745,0 0 0,1 0 0,0 1 0,1 0 0,-1 0 0,2 0 0,-1 0 0,1 1-1,1-1 1,-3 14 0,0 17 39,-1 49 0,4-49-44,0-10-194,1 0 0,2 0 0,1 0 0,1 0 0,2 0 0,15 52 0,-17-72-70,1-1 1,0 0-1,0 0 1,1-1-1,0 1 1,1-1-1,0 0 0,0-1 1,1 1-1,12 10 1,-13-14-6,0 0-1,1 0 1,-1 0 0,1-1 0,0 0-1,0 0 1,0-1 0,0 1 0,1-2-1,-1 1 1,1-1 0,-1 0 0,1-1-1,-1 0 1,13-1 0,-7 0 6,1-1-1,-1-1 1,0 0-1,0 0 1,-1-2 0,1 1-1,-1-2 1,0 1 0,0-2-1,0 0 1,-1 0 0,0-1-1,14-13 1,-19 15-23,0 0 0,0-1 0,0 1 0,-1-1 0,0-1 1,-1 1-1,1-1 0,-1 1 0,-1-1 0,0 0 0,0-1 0,0 1 0,-1 0 0,0-1 0,-1 1 1,0-1-1,0 0 0,-1 0 0,0 1 0,0-1 0,-3-13 0,-2 5-137,0 0 1,0 1-1,-2 0 0,0 0 0,-17-27 1,6 14-581,-2 2 0,-24-27 0,35 44 219,0 1 0,-1 0 0,0 0 0,0 1 0,-1 0 0,-23-11 1,-2 4-3516,-3 6-4224,20 6-1175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41.509"/>
    </inkml:context>
    <inkml:brush xml:id="br0">
      <inkml:brushProperty name="width" value="0.035" units="cm"/>
      <inkml:brushProperty name="height" value="0.035" units="cm"/>
    </inkml:brush>
  </inkml:definitions>
  <inkml:trace contextRef="#ctx0" brushRef="#br0">601 62 8345,'-1'-1'149,"1"1"0,-1-1 0,1 0-1,-1 0 1,1 0 0,-1-1 0,1 1 0,0 0 0,0 0 0,-1 0 0,1 0 0,0 0 0,0 0 0,0 0 0,0 0-1,0-1 1,0 1 0,1 0 0,-1 0 0,0 0 0,1 0 0,-1 0 0,0 0 0,1 0 0,-1 0 0,1 0 0,0 0-1,-1 0 1,2-1 0,1-4 704,-3 5-707,0 0 1,0 0-1,-1-1 1,1 1-1,-1 0 1,1 0-1,0 0 1,-1 0-1,0 0 1,1 0-1,-1 0 1,0 0 0,0 0-1,1 0 1,-1 0-1,0 0 1,0 0-1,0 1 1,0-1-1,0 0 1,0 1-1,-2-2 1,-2 2-41,1 0 1,-1 0 0,0 0-1,0 0 1,0 1-1,0-1 1,0 1-1,1 1 1,-1-1 0,0 1-1,1 0 1,-1 0-1,-7 4 1,-5 2 122,-38 16 141,1 4 0,-99 66 0,-83 96 579,236-189-439,6-4-98,21-12 232,33-22 696,62-52 2034,-119 87-3303,-1 0 0,1 0-1,0 0 1,0 0 0,0 1 0,0 0-1,0-1 1,0 1 0,1 0 0,-1 1 0,0-1-1,0 0 1,1 1 0,-1 0 0,0 0-1,1 0 1,4 1 0,-5-1-82,0 2 1,0-1-1,-1 0 0,1 0 1,0 1-1,-1 0 0,1-1 1,-1 1-1,0 0 0,1 0 1,-1 0-1,0 1 0,0-1 1,0 0-1,2 5 1,2 4-366,-1 1 0,0 0 0,0 0 0,-1 0 1,-1 1-1,0-1 0,2 21 0,-2 24-2153,2 9-1942,4-23-1500,6 0-3266</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35.269"/>
    </inkml:context>
    <inkml:brush xml:id="br0">
      <inkml:brushProperty name="width" value="0.035" units="cm"/>
      <inkml:brushProperty name="height" value="0.035" units="cm"/>
    </inkml:brush>
  </inkml:definitions>
  <inkml:trace contextRef="#ctx0" brushRef="#br0">416 532 11285,'-4'-3'360,"-1"1"0,1-1 1,-1 1-1,0 0 0,0 0 0,0 0 0,0 1 1,0 0-1,0 0 0,0 0 0,0 0 0,0 1 1,0 0-1,-7 0 0,-6 1 603,0 1 0,1 1-1,-21 5 1,23-3-806,1 0 1,-1 1-1,2 1 0,-1 0 1,1 1-1,0 1 0,0 0 0,1 1 1,0 0-1,1 1 0,0 0 0,1 0 1,0 1-1,1 1 0,0 0 0,1 0 1,1 0-1,0 1 0,0 1 0,2-1 1,0 1-1,-6 23 0,11-31-145,0-1 0,0 1 0,0-1 0,0 1 0,1 0 0,0-1 0,1 0 1,-1 1-1,1-1 0,1 0 0,-1 0 0,7 11 0,-7-13-32,1 0 0,-1 0 1,1 0-1,0 0 0,0-1 1,1 1-1,-1-1 0,1 0 1,0 0-1,-1 0 0,1 0 1,1-1-1,-1 0 0,0 1 1,1-2-1,-1 1 0,1 0 1,4 0-1,1-1-1,1 0-1,-1-1 1,0 0 0,1 0 0,-1-2-1,0 1 1,0-1 0,0 0-1,0-1 1,0-1 0,0 1 0,-1-1-1,0-1 1,1 0 0,-2 0 0,1-1-1,-1 0 1,0 0 0,0-1 0,0 0-1,6-9 1,-1 1 56,-1 0 0,0 0 0,-1-2 0,-1 1 0,-1-2 0,0 1 0,-1-1 0,-1 0 0,-1-1 0,6-28 0,-3-7 529,-2-2-1,-3 1 0,-2-1 0,-3 1 1,-2-1-1,-2 1 0,-3 0 1,-3 0-1,-26-82 0,37 136-531,0 1 0,0-1 0,0 1 0,0-1 0,0 0-1,-1 1 1,1-1 0,0 1 0,0 0 0,-1-1 0,1 1-1,0-1 1,0 1 0,-1-1 0,1 1 0,-1-1 0,1 1-1,0 0 1,-1-1 0,1 1 0,-1 0 0,1 0 0,-1-1-1,1 1 1,-1 0 0,1 0 0,-1-1 0,1 1 0,-1 0 0,1 0-1,-1 0 1,0 0 0,-14 12 402,-7 27-53,16-19-263,1 1 0,1-1 1,1 1-1,-1 28 0,5 86-591,7-8-1575,0 121-7763,-10-175 3377,7-1-3762</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42.238"/>
    </inkml:context>
    <inkml:brush xml:id="br0">
      <inkml:brushProperty name="width" value="0.035" units="cm"/>
      <inkml:brushProperty name="height" value="0.035" units="cm"/>
    </inkml:brush>
  </inkml:definitions>
  <inkml:trace contextRef="#ctx0" brushRef="#br0">597 14 10773,'-7'-3'400,"-1"1"0,1 0 1,-1 0-1,0 0 0,1 1 0,-1 0 0,0 1 1,0 0-1,1 0 0,-1 1 0,0-1 1,0 2-1,1-1 0,-1 1 0,0 0 0,1 1 1,-14 6-1,-6 4 256,0 2 1,1 0 0,-32 25-1,23-13-290,2 1 1,0 2-1,-47 55 0,63-63-270,0 0 0,2 1 1,1 1-1,0 0 0,2 1 0,-18 51 0,28-69-89,1-1-1,-1 0 1,1 0 0,1 0-1,-1 1 1,1-1-1,0 0 1,0 1-1,1-1 1,0 0-1,0 0 1,0 1-1,1-1 1,0 0-1,0 0 1,1-1-1,0 1 1,0 0-1,0-1 1,0 1 0,1-1-1,0 0 1,5 5-1,-5-7-3,0-1 0,0 1 0,0-1-1,0 0 1,0 1 0,1-2 0,-1 1 0,1-1 0,-1 1-1,1-1 1,0 0 0,-1-1 0,1 1 0,0-1 0,8-1-1,-3 2 7,0-1 98,0 1 0,-1-2-1,1 1 1,0-2 0,-1 1 0,1-1-1,-1-1 1,0 1 0,1-2 0,-1 1-1,-1-1 1,1-1 0,0 1 0,-1-1-1,12-10 1,0-4 861,0-1-1,-1 0 1,32-46 0,-44 56-584,-1 1 50,0 0 1,1 0-1,0 1 1,1-1-1,0 2 1,0-1-1,15-9 1,-22 17-414,0 1-1,0-1 1,0 0 0,0 1-1,0-1 1,0 1 0,0 0-1,0-1 1,0 1 0,0 0-1,-1-1 1,1 1-1,0 0 1,0 0 0,-1 0-1,1 0 1,0 1 0,0-1-17,2 3-4,0 0 0,0 0 0,-1 0 0,0 0 0,0 1 0,0-1 0,0 1 0,0 0 0,-1 0 0,1 4 0,5 55 0,-6-49 0,3 47-876,-2-21-1553,10 60-1,-4-46-8983,-2-24-1222</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42.602"/>
    </inkml:context>
    <inkml:brush xml:id="br0">
      <inkml:brushProperty name="width" value="0.035" units="cm"/>
      <inkml:brushProperty name="height" value="0.035" units="cm"/>
    </inkml:brush>
  </inkml:definitions>
  <inkml:trace contextRef="#ctx0" brushRef="#br0">565 93 9357,'1'-2'163,"0"1"0,0-1 1,0 1-1,0-1 0,0 0 0,0 1 1,0-1-1,0 0 0,0 0 1,-1 0-1,1 0 0,-1-2 0,0 4-41,0-1 0,0 0 0,-1 1 0,1-1 0,0 1 0,-1-1 0,1 1 0,-1-1 0,1 1 0,-1-1 0,1 1 0,-1-1 0,1 1 0,-1-1 0,0 1 0,1 0 0,-1-1 0,1 1 0,-1 0 0,-1-1 0,-1 0 320,0-1 1,1 1 0,-1-1 0,0 0 0,1 0-1,-1 0 1,1 0 0,-3-3 0,1 1-34,0 0 1,0 0-1,-1 1 1,1 0-1,-1 0 1,0 0-1,0 1 1,0 0-1,0-1 1,0 2 0,0-1-1,-1 1 1,1 0-1,-1 0 1,1 0-1,-1 1 1,-8 0-1,1 0-41,-1 1 0,1 0-1,0 1 1,-1 0 0,-21 8-1,14 0-113,0 0 1,0 1-1,1 1 0,1 1 0,0 1 0,1 0 1,0 2-1,2 0 0,-1 1 0,2 0 0,-23 35 0,24-32-158,1 2-1,1-1 1,0 2-1,2 0 0,1 0 1,-11 41-1,18-55-112,1 1 1,-1 0-1,2 0 0,-1 0 0,1-1 1,1 1-1,0 0 0,4 17 0,-4-21-47,1 0-1,1-1 1,-1 1 0,1 0-1,0-1 1,0 1-1,1-1 1,-1 0-1,1 0 1,1-1-1,-1 1 1,0-1-1,1 0 1,10 7-1,-1-2-402,1-1 0,0-1 0,1 0 0,0-1 0,0 0 0,0-2 1,1 0-1,-1 0 0,28 1 0,-12-3-1824,35-3 1,32-7-6497,-46 2-395</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43.135"/>
    </inkml:context>
    <inkml:brush xml:id="br0">
      <inkml:brushProperty name="width" value="0.035" units="cm"/>
      <inkml:brushProperty name="height" value="0.035" units="cm"/>
    </inkml:brush>
  </inkml:definitions>
  <inkml:trace contextRef="#ctx0" brushRef="#br0">100 35 11293,'-4'-1'3085,"2"-3"-2888,-8-3 10876,-21 4-8217,29 5-2645,1-1 1,0 1-1,0 0 0,0-1 1,0 1-1,0 0 0,0 0 1,0-1-1,1 1 0,-1 0 1,0 0-1,1 3 0,-2-1 136,-7 21-55,1 1 1,2 0-1,-7 50 0,12-68-428,0-1-1,1 0 1,0 0-1,0 1 1,1-1-1,0 0 1,0 0 0,0 0-1,1 0 1,0 0-1,1 0 1,0 0-1,0-1 1,0 1-1,6 8 1,-3-8-306,0 0 1,1 0-1,-1-1 0,1 1 0,0-2 1,1 1-1,-1-1 0,1 0 0,0-1 1,17 8-1,-8-7-143,-1 1-1,1-2 1,0 0 0,1-1-1,-1-1 1,1-1 0,-1 0-1,1-1 1,-1-1 0,1 0-1,-1-2 1,22-5 0,-17 1 273,0-1-1,0-1 1,-1-1 0,0-1 0,0-1 0,-1 0 0,-1-2 0,0 0-1,-1-1 1,-1-1 0,0-1 0,14-18 0,-9 10 680,2-3 1043,30-45-1,-50 65-802,1 0 0,-2-1 0,1 0 0,-2 0 0,1 0 0,1-11-1,3-10 7707,-9 31-8246,-1-1 1,1 1-1,0 0 1,-1 0-1,1-1 1,0 1-1,0 1 0,-1-1 1,1 0-1,0 0 1,0 1-1,0-1 1,1 1-1,-1 0 0,0 0 1,0 0-1,1-1 1,0 1-1,-1 1 1,1-1-1,0 0 0,0 0 1,0 0-1,0 1 1,0-1-1,0 0 1,0 4-1,-2 4 24,1 0 1,0 1-1,0-1 1,0 21-1,2-27-87,1 1 0,-1-1-1,1 1 1,0 0 0,1-1-1,-1 1 1,1-1 0,0 0-1,0 0 1,0 1 0,0-1-1,1 0 1,-1-1 0,1 1-1,0 0 1,1-1 0,-1 0-1,0 0 1,1 0 0,0 0-1,0 0 1,0-1 0,0 1-1,0-1 1,0 0 0,0-1-1,6 3 1,0-1-38,-1-1 0,1 1 0,-1-1 0,1-1 0,0 0 1,0 0-1,-1-1 0,1 0 0,0-1 0,0 0 0,0 0 0,11-4 1,-4-2 40,0 0-1,0 0 1,-1-2 0,0 0 0,-1-1 0,0-1 0,0 0 0,-1-1 0,-1 0 0,24-28 0,-18 22 172,-13 15-64,-12 12-123,0-1-581,0 1 0,1 1 0,0-1 0,0 1 0,1-1 0,-5 22 0,-9 19-5402,3-13-1202,2-5-4800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44.341"/>
    </inkml:context>
    <inkml:brush xml:id="br0">
      <inkml:brushProperty name="width" value="0.035" units="cm"/>
      <inkml:brushProperty name="height" value="0.035" units="cm"/>
    </inkml:brush>
  </inkml:definitions>
  <inkml:trace contextRef="#ctx0" brushRef="#br0">303 30 6393,'0'0'1825,"0"-3"-68,1-13 947,-1 15-2398,0 1 0,0-1 0,0 1 0,-1-1 0,1 1 0,0-1 0,0 1 1,0-1-1,-1 1 0,1-1 0,0 1 0,-1 0 0,1-1 0,0 1 0,-1-1 0,1 1 0,0 0 0,-1-1 0,1 1 0,-1 0 0,1-1 1,-1 1-1,1 0 0,-1 0 0,1 0 0,-1-1 0,0 1 0,-19 4 5713,2 5-7851,0 3 2226,0 0 0,1 2 0,0 0 0,1 1 0,1 1 0,-27 34 0,24-24-176,0 0 0,2 2 1,1 0-1,-13 37 0,24-56-181,1 1 0,0-1-1,1 1 1,0-1 0,0 1-1,1 0 1,1 0-1,-1 0 1,2 10 0,0-14-71,0-1 1,0 1-1,1 0 0,0-1 1,0 1-1,0-1 1,1 0-1,-1 1 0,1-1 1,0 0-1,1-1 1,-1 1-1,1 0 0,0-1 1,0 0-1,9 7 1,2-1-340,-1-1 0,2-1 1,-1 0-1,1-1 0,0-1 1,1 0-1,-1-1 0,1-1 1,0-1-1,32 3 1,2-4-2130,0-2 1,74-9 0,-58 0-3079,-1-4-3334</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44.855"/>
    </inkml:context>
    <inkml:brush xml:id="br0">
      <inkml:brushProperty name="width" value="0.035" units="cm"/>
      <inkml:brushProperty name="height" value="0.035" units="cm"/>
    </inkml:brush>
  </inkml:definitions>
  <inkml:trace contextRef="#ctx0" brushRef="#br0">89 32 8081,'2'-1'774,"1"1"1,-1-1-1,0 0 1,0 1 0,1-1-1,-1 0 1,0-1-1,0 1 1,0 0 0,0 0-1,0-1 1,0 0-1,-1 1 1,1-1-1,2-3 1,5-5 4851,-24 24-4191,11-10-1305,0-1 1,0 1-1,1-1 0,-1 1 0,1 0 0,-5 9 0,-7 12 99,2 1-1,0 0 1,2 1-1,1 0 1,-12 53-1,21-74-242,0 0-1,0 0 0,1 0 1,0 0-1,0 0 0,0 0 0,1 0 1,0 0-1,0 0 0,0 0 0,1-1 1,0 1-1,0 0 0,1-1 1,-1 1-1,6 6 0,-4-7-101,1 1 0,0 0 0,1-1 0,-1 0 0,1 0 0,0-1-1,1 0 1,-1 0 0,1 0 0,-1-1 0,12 4 0,1 0-196,1-2 1,0-1-1,0 0 1,0-1-1,0-2 0,1 0 1,-1-1-1,33-4 1,-31 1 130,1-1 1,-1-1 0,0-1-1,0-1 1,34-15 0,-44 16 136,-1-1 1,1 0 0,-1-1-1,0 0 1,-1 0-1,0-1 1,0-1-1,-1 0 1,0 0 0,14-22-1,0-8 1191,19-49 0,-41 87-579,-4 2-451,-1 1 0,0-1 0,1 1-1,-1 0 1,0 0 0,1 0-1,-1 0 1,1 1 0,-1-1 0,1 1-1,0 0 1,0 0 0,0 0-1,0 1 1,0-1 0,0 1 0,1 0-1,-1-1 1,1 1 0,0 0-1,0 0 1,0 1 0,0-1-1,0 0 1,-2 7 0,-3 9 74,1-1-1,1 1 1,-5 34 0,6-29-173,3-14-514,0-1-1,0 1 1,1 0 0,1 0-1,-1 0 1,4 13 0,0 3-1599,-1 3-914</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45.198"/>
    </inkml:context>
    <inkml:brush xml:id="br0">
      <inkml:brushProperty name="width" value="0.035" units="cm"/>
      <inkml:brushProperty name="height" value="0.035" units="cm"/>
    </inkml:brush>
  </inkml:definitions>
  <inkml:trace contextRef="#ctx0" brushRef="#br0">13 52 10769,'-1'1'581,"0"0"0,0 0 1,0-1-1,0 1 0,0 0 0,0 0 1,1 0-1,-1 0 0,0 0 0,1 0 1,-1 0-1,0 1 0,1-1 0,0 0 1,-1 2-1,2 18 3050,2-13-3489,1-1 0,-1 1 1,10 12-1,-7-9 757,7 10-428,-4-7-270,-1 0 1,0 1 0,-1 0 0,0 0 0,-1 0 0,-1 1-1,0 0 1,3 25 0,-5-18-385,-2 1 1,0-1-1,-4 32 0,1-43 95,0 0 1,0-1-1,-1 1 1,-1-1-1,0 0 0,0 0 1,-1 0-1,-11 17 1,1-11 58,15-17 37,0 0 0,0 0 1,-1 0-1,1 0 1,0 0-1,0 0 1,0 0-1,-1 0 1,1 0-1,0 0 0,0 0 1,-1 0-1,1 0 1,0 0-1,0 0 1,0 0-1,-1 0 1,1 0-1,0-1 1,0 1-1,0 0 0,0 0 1,-1 0-1,1 0 1,0 0-1,0 0 1,0-1-1,0 1 1,-1 0-1,1 0 0,0 0 1,0 0-1,0-1 1,0 1-1,0 0 1,0 0-1,0 0 1,0-1-1,0 1 0,-1 0 1,1 0-1,0 0 1,0-1-1,0 1 1,0-44 752,0 40-756,1-3 49,0 0 0,0 0 0,1 0-1,0 0 1,0 0 0,1 1 0,5-12 0,32-46 172,-23 39-160,100-140-1521,-81 119-1683,63-58-1,-92 96 1930,1 2 0,0-1-1,0 1 1,0 0 0,1 0 0,14-6 0,18-1-7387</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45.482"/>
    </inkml:context>
    <inkml:brush xml:id="br0">
      <inkml:brushProperty name="width" value="0.035" units="cm"/>
      <inkml:brushProperty name="height" value="0.035" units="cm"/>
    </inkml:brush>
  </inkml:definitions>
  <inkml:trace contextRef="#ctx0" brushRef="#br0">303 20 8161,'-22'-17'2438,"21"17"-2217,0-1 0,0 1 1,-1-1-1,1 1 0,0 0 0,0 0 0,-1-1 1,1 1-1,0 0 0,-1 0 0,1 0 1,0 0-1,-1 1 0,1-1 0,0 0 0,-1 1 1,1-1-1,0 0 0,0 1 0,-1-1 0,1 1 1,0 0-1,-2 1 0,-4 1 1811,-8 3-1664,0 2 1,1-1 0,-1 2 0,2-1-1,-1 2 1,2 0 0,-1 1 0,1 0-1,1 1 1,0 0 0,1 0 0,0 1-1,-9 16 1,-1-2-242,16-23-106,0 0-1,1 1 1,-1-1 0,1 1 0,0 0 0,0 0 0,0 0 0,1 0 0,0 0 0,0 1 0,-2 9 0,4-14 16,0 0 1,-1 0-1,1 0 0,0 0 0,0 1 0,0-1 1,0 0-1,1 0 0,-1 0 0,0 0 1,0 0-1,1 0 0,-1 0 0,1 0 0,-1 0 1,1 0-1,-1 0 0,1 0 0,-1 0 1,1 0-1,0 0 0,0 0 0,-1-1 0,1 1 1,0 0-1,0-1 0,0 1 0,0 0 0,0-1 1,0 1-1,0-1 0,0 1 0,0-1 1,0 0-1,1 1 0,3-1 203,1 0 0,-1-1 0,0 1 0,0-1 0,1 0-1,7-3 1,-8 3 18,0-1 0,0 1 0,1 0 0,-1 0 0,10 1 0,4 2-938,1 2 0,-1 0 0,30 11 0,-13 0-4048,-1 5-3821,-11-7-517</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46.022"/>
    </inkml:context>
    <inkml:brush xml:id="br0">
      <inkml:brushProperty name="width" value="0.035" units="cm"/>
      <inkml:brushProperty name="height" value="0.035" units="cm"/>
    </inkml:brush>
  </inkml:definitions>
  <inkml:trace contextRef="#ctx0" brushRef="#br0">210 32 11021,'0'-2'158,"0"1"1,-1-1-1,1 0 0,-1 1 0,1 0 1,-1-1-1,1 1 0,-1-1 0,0 1 1,0 0-1,0-1 0,0 1 1,0 0-1,0 0 0,0 0 0,0 0 1,-1 0-1,1 0 0,0 0 0,-1 0 1,1 0-1,0 1 0,-1-1 0,1 1 1,-1-1-1,1 1 0,-1-1 1,-2 1-1,1 0 128,0 0 0,0 0 0,0 0 0,0 1 0,0-1 0,0 1 1,0 0-1,0 0 0,0 0 0,0 0 0,0 1 0,1-1 0,-1 1 0,0 0 0,-3 2 1,1 0-53,0 1 1,0 0-1,1-1 1,0 1 0,-1 1-1,2-1 1,-1 0-1,1 1 1,-1 0 0,1 0-1,1 0 1,-1 0 0,1 1-1,-2 9 1,3-9-224,1-1 0,-1 0 0,1 1 0,0-1 0,1 0 0,0 1 0,0-1 0,0 0 0,0 0 0,1 1 0,0-1 0,1 0 0,-1-1 0,1 1 0,0 0 1,1-1-1,-1 0 0,1 0 0,0 0 0,0 0 0,1 0 0,-1-1 0,10 7 0,-4-4-105,0-1 1,0-1-1,0 1 1,1-2-1,0 1 1,0-1-1,0-1 0,0 0 1,1-1-1,-1 0 1,1 0-1,-1-2 1,1 1-1,0-1 1,-1-1-1,13-2 1,-14 2 134,-1-1 0,1-1 0,-1 1 0,0-1 0,1-1 0,-2 0 0,1 0 0,0-1 0,-1 0 0,0 0 0,0-1 0,0 0 0,-1-1 0,0 1 0,0-1 0,0-1 0,-1 1 0,-1-1 0,9-14 0,-9 13 124,4-8 665,-1 0 0,10-29 0,-18 44-694,0-1 0,0 1 1,0 0-1,0-1 0,0 1 0,-1-1 0,1 1 0,-1 0 0,0-1 0,0 1 0,-2-5 0,1 1 4135,4 8-3668,-1 0-583,1 0-2,1 1 1,-1-1-1,0 1 0,0 0 0,0 0 0,0 0 0,0 0 1,-1 0-1,1 0 0,-1 1 0,0-1 0,0 0 1,0 1-1,0-1 0,-1 1 0,1-1 0,-1 1 0,0-1 1,0 1-1,-1 3 0,-2 23-18,-1 1 0,-1-2 0,-11 35 0,-37 91 0,17-50 0,-81 388-772,44-155 207,71-331 532,-31 108-443,28-103 420,1 0 0,-2 0 0,1-1 0,-2 0 0,1 0 0,-17 19 0,21-28 52,0 0 0,0-1 0,0 1 0,0-1 0,0 1 0,-1-1 0,1 0 0,-1 0 0,1 0 0,-1 0 1,1 0-1,-1-1 0,1 1 0,-1-1 0,0 0 0,1 0 0,-1 0 0,-3 0 0,2 0 32,-1-1 1,1 0-1,0 0 0,-1 0 0,1 0 0,0 0 1,0-1-1,0 0 0,-7-4 0,6 3 22,1-1-1,-1 0 1,1 0-1,0 0 1,0 0-1,0 0 1,0-1 0,1 0-1,0 0 1,0 0-1,0 0 1,1 0-1,-1-1 1,-1-7-1,2 4 20,0-1-1,1 1 0,0-1 0,0 0 1,1 0-1,0 1 0,4-21 1,1 5 17,2-1 0,1 0 1,1 1-1,1 1 0,21-38 1,0 10-252,1 2 0,57-67 0,-72 95 52,35-39-1006,3 1 0,2 3 1,2 3-1,72-50 1,66-25-4222,12 19-3576,-98 58-187</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46.131"/>
    </inkml:context>
    <inkml:brush xml:id="br0">
      <inkml:brushProperty name="width" value="0.035" units="cm"/>
      <inkml:brushProperty name="height" value="0.035" units="cm"/>
    </inkml:brush>
  </inkml:definitions>
  <inkml:trace contextRef="#ctx0" brushRef="#br0">1 55 11389,'12'-12'12113,"11"4"-12185,-4 2-436,0-3-844,0 4-908,6-4-3489,-3 3-4828</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41.810"/>
    </inkml:context>
    <inkml:brush xml:id="br0">
      <inkml:brushProperty name="width" value="0.035" units="cm"/>
      <inkml:brushProperty name="height" value="0.035" units="cm"/>
    </inkml:brush>
  </inkml:definitions>
  <inkml:trace contextRef="#ctx0" brushRef="#br0">0 63 10565,'40'-21'2090,"-32"17"-183,8 7 1144,-10 0-2784,0-1-1,0 1 1,-1 0-1,0 1 1,1-1 0,-1 1-1,-1 0 1,8 8 0,34 42 656,-45-53-892,12 18 136,0 1 1,-1 1-1,0 0 0,-2 0 0,-1 1 0,0 0 1,7 36-1,-13-44-122,0-1 0,-2 1 0,1 27 0,-11 96 40,7-117-90,-2-1 1,0 0-1,-2 0 1,0 0-1,0-1 0,-2 1 1,-14 23-1,9-17 4,11-21 4,0 0 0,-1 0 0,1-1 0,-1 1 0,0 0-1,-1-1 1,1 0 0,0 0 0,-1 0 0,-6 4 0,3-2 25,7-5-14,-1 0 0,0 1 1,0-1-1,1 0 0,-1 0 0,0 0 0,1 0 0,-1 0 0,0 0 1,0 0-1,1 0 0,-1 0 0,0-1 0,0 1 0,1 0 1,-1 0-1,0-1 0,1 1 0,-1 0 0,0-1 0,1 1 1,-1-1-1,1 1 0,-1 0 0,1-1 0,-1 0 0,0 0 0,-12-14 155,12 9-133,-1 0-1,1 0 1,1 0-1,-1 0 0,1 0 1,0 0-1,0 0 0,2-10 1,13-49 183,-13 60-200,14-44-154,2 1 1,2 1 0,2 1 0,2 1 0,2 1 0,2 1 0,1 1 0,44-46 0,-52 66-644,1 1 0,1 0 0,0 2 0,41-25 0,-41 30-1961,1 1-1,45-17 0,-26 18-4674</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50.445"/>
    </inkml:context>
    <inkml:brush xml:id="br0">
      <inkml:brushProperty name="width" value="0.035" units="cm"/>
      <inkml:brushProperty name="height" value="0.035" units="cm"/>
    </inkml:brush>
  </inkml:definitions>
  <inkml:trace contextRef="#ctx0" brushRef="#br0">83 72 9421,'0'0'2371,"-2"-3"-178,-1-5-809,0 1-1,0-1 1,1 0-1,0 0 1,0 0-1,0-13 7935,11 41-8175,-5-6-1140,-1 0 0,-1 0 0,0 1 0,-1-1 1,0 0-1,-1 1 0,-3 20 0,-21 102-8,8-67 5,3-14 0,-7 58 0,15-68 18,2 1 1,2-1-1,2 0 1,12 75-1,-10-101-51,1 0 0,2-1 0,0 0 0,1 0 1,0 0-1,2-1 0,0 0 0,1-1 0,1 0 0,0-1 0,2 0 0,0 0 0,17 15 0,-13-17-729,0-1 0,0-1 0,1 0-1,1-2 1,0 0 0,35 13 0,-3-6-5046,78 14 0,-30-13-6655</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50.949"/>
    </inkml:context>
    <inkml:brush xml:id="br0">
      <inkml:brushProperty name="width" value="0.035" units="cm"/>
      <inkml:brushProperty name="height" value="0.035" units="cm"/>
    </inkml:brush>
  </inkml:definitions>
  <inkml:trace contextRef="#ctx0" brushRef="#br0">779 112 12961,'-5'-7'501,"4"5"-262,-1 0 1,0 0 0,1 0-1,0 0 1,-1 0 0,1-1-1,0 1 1,0 0-1,1-1 1,-1 1 0,0-1-1,1 1 1,-1-1-1,1 1 1,0-6 0,-2-7 3532,1 12-3492,-1 1 0,1-1 0,-1 1 0,1 0 0,-1-1 0,0 1 0,0 0 0,0 0 0,0 0 0,-4-2 0,-1 0-39,-1 1 1,1 0-1,-1 1 0,0 0 0,0 0 0,1 0 1,-2 1-1,1 0 0,0 1 0,0 0 0,0 0 1,0 1-1,0 0 0,0 0 0,0 0 0,0 1 1,-15 6-1,0 2-68,1 0 0,0 2 1,0 0-1,-31 25 0,24-16-39,2 2-1,-32 32 1,49-44-167,1 0-1,-1 1 1,2-1 0,0 2 0,0-1 0,1 1-1,0 0 1,-6 19 0,12-25-46,0-1 0,0 0 0,0 0 0,1 1 0,0-1 0,0 0 0,0 1 0,1-1 0,0 0 0,0 0 0,1 1 0,0-1 0,0 0 0,0 0 0,1-1 0,-1 1 0,2 0 0,-1-1 0,0 0-1,1 0 1,0 0 0,0 0 0,1 0 0,-1-1 0,1 0 0,0 0 0,0 0 0,1-1 0,-1 1 0,1-1 0,-1-1 0,1 1 0,0-1 0,0 0 0,0 0 0,0-1 0,1 1 0,-1-1 0,0-1 0,0 1 0,1-1 0,-1 0 0,1-1 0,-1 0 0,0 0 0,0 0 0,0 0 0,9-4 0,33-19 675,-44 22-481,0-1-1,-1 0 0,1 0 1,-1-1-1,0 1 0,1-1 1,-1 0-1,-1 1 0,1-1 1,-1-1-1,1 1 0,-1 0 1,0 0-1,-1-1 0,1 1 0,1-10 1,2-3 224,0 5-213,34-90 2253,-34 92-2179,-1 1-1,2 0 1,-1 1 0,1-1-1,0 1 1,1 0 0,0 0-1,14-11 1,-20 18-200,0 0 0,0 0 0,0 0 0,1 1 0,-1-1 0,0 0 0,1 1 0,-1-1 0,1 1 0,-1-1 0,0 1 0,1-1 0,-1 1 0,1 0 0,-1 0 0,1 0 0,-1 0 0,1 0 0,-1 0 0,1 0 0,-1 1 0,1-1 0,-1 0 0,0 1 0,1-1 0,-1 1 0,2 0 0,0 2 0,0-1 0,-1 0 0,1 1 0,0 0 0,-1-1 0,0 1 0,0 0 0,1 0 0,-2 1 0,4 5 0,1 7 0,0-1 0,-1 1 0,-1 0 0,3 20 0,-1 28 0,-3 1 0,-2 0 0,-4 0 0,-2-1 0,-3 0 0,-28 110 0,17-106 0,-3-1 0,-3-1 0,-3-1 0,-3-2 0,-52 81 0,75-131-21,0-1 1,-1 0-1,-1 0 1,0-1-1,-1-1 1,0 1-1,0-2 1,-1 1-1,-16 8 1,21-14-25,0-1 0,0 0 0,1-1 0,-2 0 0,1 0 1,0 0-1,0-1 0,-1 0 0,1 0 0,0-1 0,-1 0 0,1 0 1,-1-1-1,1 0 0,0 0 0,0-1 0,-1 0 0,1 0 0,0-1 0,-11-5 1,4 0-698,1 0 1,-1-1 0,1-1 0,1 0 0,-1 0-1,2-1 1,-16-19 0,13 12-1687,0 0-1,1-1 0,2-1 1,-17-34-1,13 7-8134</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51.307"/>
    </inkml:context>
    <inkml:brush xml:id="br0">
      <inkml:brushProperty name="width" value="0.035" units="cm"/>
      <inkml:brushProperty name="height" value="0.035" units="cm"/>
    </inkml:brush>
  </inkml:definitions>
  <inkml:trace contextRef="#ctx0" brushRef="#br0">145 49 12157,'-19'-48'14857,"19"51"-14534,-1 1 0,0-1 0,1 1-1,-1-1 1,-1 1 0,1-1 0,-3 4-1,-2 9 119,-26 74-7,10-31 297,-24 108-1,42-150-660,2-1-1,0 1 1,1 0-1,0 0 1,2 0 0,0 0-1,0 0 1,2-1-1,0 1 1,1 0-1,9 22 1,-11-34-70,0 0 0,0 0 0,1-1 0,-1 1 0,1-1 0,1 0 0,-1 0 0,0 0 0,1 0 0,0 0 0,0-1 0,0 1 0,0-1 0,1 0 0,-1-1 0,1 1 0,0-1 0,-1 0 0,1 0 0,0 0 0,0-1 0,1 0 0,-1 0 0,0 0 0,0 0 0,0-1 0,1 0 0,-1 0 0,0 0 0,7-2 0,-4 1 0,-1-1 0,0 0 0,0 0 0,0-1 0,-1 0 0,1 0 0,-1-1 0,1 1 0,-1-1 0,0-1 0,0 1 0,-1-1 0,1 0 0,-1 0 0,0-1 0,-1 0 0,1 1 0,-1-1 0,0-1 0,-1 1 0,4-10 0,-2 1 0,-1-1 0,0 0 0,-1 0 0,-1 0 0,0-20 0,-5-81 0,0 85-471,0-1-1,-2 1 1,-2-1-1,-1 2 1,-1-1 0,-17-36-1,25 65-143,-1 0 0,-1 0-1,1 0 1,0 0 0,-1 0-1,1 1 1,-7-6 0,4 4-1333,-2 2-3536,-5 5 2820,10-2 997,-20 7-8131</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51.622"/>
    </inkml:context>
    <inkml:brush xml:id="br0">
      <inkml:brushProperty name="width" value="0.035" units="cm"/>
      <inkml:brushProperty name="height" value="0.035" units="cm"/>
    </inkml:brush>
  </inkml:definitions>
  <inkml:trace contextRef="#ctx0" brushRef="#br0">191 38 9137,'4'-10'960,"1"-2"276,-4 3 6780,-3 7-7739,-1 1 0,1 1 0,-1-1-1,1 0 1,-1 0 0,1 1 0,-1 0 0,1-1-1,-1 1 1,-4 0 0,4 2-114,-1 0 0,1-1 0,-1 1 0,1 1 0,0-1 0,0 0 0,0 1 0,0 0 0,0-1 0,0 1 0,1 0 0,0 0 0,-3 5 0,-23 45 796,25-44-893,0 0-1,0 0 1,2 1 0,-1-1 0,1 1-1,0-1 1,1 1 0,0-1 0,1 1-1,0-1 1,0 1 0,1-1-1,0 1 1,1-1 0,0 0 0,0 0-1,1-1 1,0 1 0,1-1-1,10 15 1,-11-18-52,1 0 1,0 0-1,1 0 0,-1-1 0,1 0 0,0 0 1,0-1-1,0 1 0,0-1 0,1-1 1,-1 1-1,12 2 0,-15-4-8,0 0 0,0 0 0,1 0 0,-1-1 0,0 1 0,1-1 0,-1 0 0,1 0 0,-1 0-1,0 0 1,1-1 0,-1 1 0,0-1 0,1 0 0,-1 0 0,0 0 0,0 0 0,0-1 0,0 1 0,0-1 0,0 0 0,0 0 0,0 0 0,-1 0 0,1-1 0,2-2 0,-3 2-1,-1 1 1,0-1-1,0 1 1,0 0-1,-1-1 1,1 0 0,-1 1-1,1-1 1,-1 1-1,0-1 1,0 0 0,0 1-1,0-1 1,0 1-1,-1-1 1,1 0 0,-1 1-1,0-1 1,0 1-1,0-1 1,-2-3 0,-3-6 1,-1 0 1,0 1 0,-9-11-1,9 13-10,-7-8-131,-1 0 1,-1 0 0,-1 2 0,0 0 0,0 0 0,-2 2 0,-26-15 0,22 15-3272,-34-12-1,51 25-2869,-4 7-4101</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51.931"/>
    </inkml:context>
    <inkml:brush xml:id="br0">
      <inkml:brushProperty name="width" value="0.035" units="cm"/>
      <inkml:brushProperty name="height" value="0.035" units="cm"/>
    </inkml:brush>
  </inkml:definitions>
  <inkml:trace contextRef="#ctx0" brushRef="#br0">939 110 10365,'1'0'204,"1"-1"1,-1 0-1,1 0 1,-1 0-1,1 1 1,-1-1-1,0-1 1,1 1-1,-1 0 1,0 0-1,0 0 1,0-1-1,0 1 1,0 0-1,0-1 1,0 1-1,0-1 1,0-1-1,1-30 6123,-2 21-4977,0 10-1043,0 1 1,0-1-1,0 0 0,-1 1 1,1-1-1,-1 1 1,1-1-1,-1 1 1,1-1-1,-1 1 1,0-1-1,-1-1 0,-3-13 2607,-17 12-461,19 4-2411,0 1 1,1-1-1,-1 1 1,0-1 0,0 1-1,0 0 1,0 0 0,1 0-1,-1 1 1,0-1 0,1 0-1,-1 1 1,1 0-1,0 0 1,-1 0 0,1 0-1,0 0 1,0 0 0,-2 4-1,-7 8 138,1 1-1,-10 20 0,1-2-92,-122 180-87,-146 237 0,-80 237-6556,356-660 4588,0-3-2763,13-7-11797</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52.220"/>
    </inkml:context>
    <inkml:brush xml:id="br0">
      <inkml:brushProperty name="width" value="0.035" units="cm"/>
      <inkml:brushProperty name="height" value="0.035" units="cm"/>
    </inkml:brush>
  </inkml:definitions>
  <inkml:trace contextRef="#ctx0" brushRef="#br0">10 0 11861,'1'1'121,"0"0"0,0-1 0,-1 1-1,1 0 1,0 0 0,0 0 0,-1 0 0,1 0 0,0 0-1,-1 0 1,1 0 0,-1 0 0,1 0 0,-1 0 0,0 0 0,1 0-1,-1 0 1,0 2 0,-15 11 2656,11-12-2344,2 0 836,2 1-279,1 2-810,-1 1 0,1-1 0,0 0 0,0 1 0,0-1 0,1 0-1,-1 0 1,1 0 0,1 0 0,-1 0 0,1 0 0,0-1 0,0 1 0,4 4-1,-1-2-70,0-1 0,1 0-1,-1 0 1,1-1-1,0 0 1,1 0-1,-1-1 1,10 4-1,-13-7-89,1 0 0,-1 0-1,0 0 1,1-1-1,-1 0 1,1 0-1,-1 0 1,1 0-1,7-2 1,-6 1 5,-3 0 2,0 1-1,0 0 1,0-1 0,-1 0 0,1 0-1,0 0 1,-1 0 0,1 0 0,0 0 0,-1-1-1,1 1 1,-1-1 0,0 1 0,0-1-1,1 0 1,-1 0 0,0 0 0,-1-1 0,1 1-1,0 0 1,-1-1 0,1 1 0,-1-1 0,1 1-1,-1-1 1,0 0 0,0 1 0,-1-1-1,1 0 1,-1 0 0,1 0 0,-1 0 0,0-4-1,0 3 1,0 0 0,-1-1 1,1 1-1,-1 0 0,0 0 0,0 0 0,-1 0 0,1 0 0,-1 0 0,0 0 0,0 0 1,0 1-1,0-1 0,-1 1 0,1-1 0,-1 1 0,0 0 0,0 0 0,0 0 0,-1 0 1,-6-4-1,4 5-214,1-1 1,-1 1 0,0 0 0,0 1-1,0-1 1,0 1 0,0 0 0,0 1-1,-12-1 1,11 2-1494,1-1-1,0 1 1,0 0 0,0 1 0,-11 3-1,0 3-8335</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52.587"/>
    </inkml:context>
    <inkml:brush xml:id="br0">
      <inkml:brushProperty name="width" value="0.035" units="cm"/>
      <inkml:brushProperty name="height" value="0.035" units="cm"/>
    </inkml:brush>
  </inkml:definitions>
  <inkml:trace contextRef="#ctx0" brushRef="#br0">1296 234 6605,'-1'-11'675,"1"9"-515,0 0 0,0 0 1,0 0-1,0 0 1,-1 0-1,1 0 1,0 0-1,-1 0 1,0 0-1,1 0 1,-1 1-1,0-1 1,0 0-1,0 0 1,0 1-1,0-1 1,-1 1-1,1-1 1,0 1-1,-4-3 1,3 2 203,0 0 0,-1 0 0,1 0 0,1 0 0,-1 0 0,0-1 0,0 1 0,1-1 0,-2-3 1,-15-18 2603,-22-18 301,33 33-2489,-2-1 0,1 2 0,-1-1 1,0 1-1,-20-13 0,24 18-408,-2-1-23,1 0 0,-1 1 0,1 0 0,-10-3 0,15 6-269,0-1-1,0 1 1,0 0 0,0 0-1,0-1 1,0 1-1,0 0 1,-1 0-1,1 0 1,0 0-1,0 0 1,0 0-1,0 0 1,0 1 0,-1-1-1,1 0 1,0 1-1,0-1 1,0 1-1,0-1 1,0 1-1,0-1 1,0 1-1,0 0 1,0-1 0,0 1-1,1 0 1,-1 0-1,0 0 1,0 0-1,1 0 1,-1-1-1,0 1 1,1 0 0,-1 2-1,-1 4 119,1 0 0,0-1 0,0 1 0,0 0 0,2 12 0,-2-12-110,1 48 346,2 1-1,11 68 1,-12-120-434,37 298 0,-33-233 0,-3 0 0,-9 97 0,-2-95-56,-3 0 1,-4-2-1,-2 1 0,-3-2 0,-4-1 1,-2-1-1,-3-1 0,-3-1 1,-2-2-1,-4-2 0,-2-1 0,-2-2 1,-3-3-1,-2-1 0,-98 83 1,115-112-1143,-1-2 1,-1-1 0,-63 29 0,28-22-4717,-74 21 1,40-18-6363</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04.735"/>
    </inkml:context>
    <inkml:brush xml:id="br0">
      <inkml:brushProperty name="width" value="0.035" units="cm"/>
      <inkml:brushProperty name="height" value="0.035" units="cm"/>
    </inkml:brush>
  </inkml:definitions>
  <inkml:trace contextRef="#ctx0" brushRef="#br0">695 144 7669,'-7'-6'5013,"-21"-19"100,-19-22-2271,41 41-2683,1 0 0,-1 0 0,0 1-1,0 0 1,-1 0 0,1 0 0,-1 1 0,0 0 0,-1 0 0,1 0 0,-9-2 0,11 5-137,-1-1 0,1 1 0,0 0-1,-1 1 1,1-1 0,-1 1 0,1 0-1,0 1 1,-1-1 0,1 1 0,-1 0 0,1 0-1,0 1 1,0 0 0,0 0 0,0 0-1,-8 5 1,0 1-14,1 0 0,0 1 0,1 1-1,0 0 1,0 1 0,1 0 0,0 0 0,1 1-1,-10 17 1,-2 6 68,1 0-1,2 1 1,-22 64-1,12-18 51,-30 95 171,22-34-162,-34 283-1,62-350-24,2 96 0,7-158 143,0 0 0,1-1 0,0 1 1,1 0-1,1-1 0,5 16 0,-7-25-159,0 0-1,0 0 1,0 0-1,0-1 1,0 1-1,1-1 0,0 1 1,0-1-1,0 0 1,0 0-1,0-1 1,0 1-1,1 0 0,-1-1 1,1 0-1,0 0 1,0 0-1,-1 0 0,1-1 1,1 0-1,-1 1 1,0-1-1,6 0 1,18 2 8,1-2 0,-1-1 1,0-1-1,30-5 1,-36 2-530,4 0-1129,0 0 0,-1-2 0,0-1 0,0 0-1,-1-2 1,39-20 0,-31 9-4021,3 0-3297</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05.228"/>
    </inkml:context>
    <inkml:brush xml:id="br0">
      <inkml:brushProperty name="width" value="0.035" units="cm"/>
      <inkml:brushProperty name="height" value="0.035" units="cm"/>
    </inkml:brush>
  </inkml:definitions>
  <inkml:trace contextRef="#ctx0" brushRef="#br0">66 52 9329,'14'-37'9191,"-6"23"-4148,-9 18-3862,-25 94 1375,-20 87-795,40-155-1829,2 1 0,1-1 0,1 1 0,3 33 0,2-49-195,0 0 1,1 0-1,1 0 0,1 0 0,0-1 0,1 0 1,0 0-1,1-1 0,10 13 0,-15-22 201,-1-1 1,1 0-1,1 1 0,-1-1 1,0-1-1,1 1 0,-1 0 1,1-1-1,0 0 0,0 0 1,0 0-1,0 0 0,0-1 0,0 1 1,1-1-1,-1 0 0,0-1 1,1 1-1,-1-1 0,1 1 1,-1-1-1,0-1 0,6 0 1,3 0 22,0-1 0,0-1 0,-1 0 0,1-1 0,-1 0 0,17-8 0,-17 6 145,-8 3-33,0 1 1,1 0-1,-1 0 0,0 0 0,1 1 1,6-2-1,-10 3-43,1 0-1,0 0 1,-1 0 0,1 1 0,0-1-1,-1 0 1,1 0 0,0 1 0,-1 0-1,1-1 1,-1 1 0,1 0-1,-1-1 1,1 1 0,-1 0 0,1 0-1,-1 0 1,0 0 0,0 0 0,1 1-1,1 1 1,29 39 456,-25-32-438,0 0-1,0-1 1,1 0 0,0 0-1,1-1 1,0 0-1,0 0 1,1-1 0,15 9-1,-10-10-48,-1 0 0,1-1 0,0-1-1,0 0 1,1-1 0,-1-1 0,1 0 0,0-1 0,-1-1-1,20-1 1,-15-1-16,-1-1-1,1-1 0,-1 0 1,0-1-1,0-2 0,-1 0 1,29-15-1,-44 21 24,0-1 0,0 0 0,0 0 0,0 0-1,0 0 1,0 0 0,-1 0 0,0-1 0,1 1 0,-1-1 0,0 0 0,0 0 0,0 0-1,0 0 1,-1 0 0,2-4 0,-2 4 0,-1 1-1,1-1 1,-1 0 0,0 0-1,0 0 1,0 1 0,0-1-1,-1 0 1,1 0 0,-1 0-1,1 1 1,-1-1 0,0 0-1,0 1 1,0-1 0,-2-2-1,-2-2-3,1 1-1,-1-1 1,-1 1-1,1 0 1,-1 0-1,0 0 1,-1 1-1,1 0 1,-1 1-1,0-1 1,0 1-1,-9-3 0,-2 0-177,0 1 0,0 0-1,-1 2 1,0 0 0,-34-2-1,-10 3-2861,6 0-3212,38 1 1028,2-1-2862</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05.649"/>
    </inkml:context>
    <inkml:brush xml:id="br0">
      <inkml:brushProperty name="width" value="0.035" units="cm"/>
      <inkml:brushProperty name="height" value="0.035" units="cm"/>
    </inkml:brush>
  </inkml:definitions>
  <inkml:trace contextRef="#ctx0" brushRef="#br0">0 17 9625,'7'-17'3540,"3"24"611,-3-1-3475,-5-4 696,-2-2-1240,1 0 0,0 1 0,0-1 0,-1 1 0,1-1 0,0 1-1,-1-1 1,1 1 0,0 0 0,-1-1 0,1 1 0,-1 0-1,1 0 1,-1-1 0,1 1 0,-1 0 0,0 0 0,1 0 0,-1-1-1,0 1 1,0 1 0,7 22 823,-6-20-624,1 8-60,0 0 0,-1 0 0,0 0 0,-1 0 0,0 0 0,-3 15 0,0 8 91,3-8-329,5 41 0,0-24-251,-5-40 203,1 0-1,-1 0 0,1 0 0,0 0 0,1 0 0,-1 0 1,1 0-1,-1-1 0,1 1 0,0-1 0,1 1 0,-1-1 1,0 0-1,4 4 0,-5-7 11,0 1 1,0-1-1,0 1 0,0-1 0,0 0 1,0 1-1,0-1 0,0 0 0,0 0 1,0 0-1,1 0 0,-1 0 1,0 0-1,0 0 0,0 0 0,0 0 1,2-1-1,0 1-7,10-1 57,0-1-1,0 0 1,0-1 0,-1 0-1,16-6 1,-14 4 25,0 1 1,0 0 0,1 1-1,14-1 1,-2 5-21,-1 0 0,1 2 0,-1 1 0,0 1 0,0 1 0,45 17 0,-63-20-18,-1-1 1,1 0-1,0-1 0,-1 0 0,1 0 1,0-1-1,0 1 0,-1-2 0,1 1 0,0-1 1,0 0-1,-1-1 0,1 0 0,-1 0 1,1-1-1,8-4 0,-15 6 23,1-1 0,-1 1-1,0-1 1,1 0 0,-1 1-1,0-1 1,0 0 0,-1 0 0,1 0-1,0 0 1,0 0 0,-1 0 0,0 0-1,1 0 1,-1 0 0,0-4 0,0 6-46,1-8 148,-2 0 0,1 0-1,-1 0 1,0 0 0,-1 0-1,1 0 1,-7-14 0,-27-55 211,11 27-634,18 34-1083,1 0 1,-6-26 0,7 17-2769,0 1-3285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41.950"/>
    </inkml:context>
    <inkml:brush xml:id="br0">
      <inkml:brushProperty name="width" value="0.035" units="cm"/>
      <inkml:brushProperty name="height" value="0.035" units="cm"/>
    </inkml:brush>
  </inkml:definitions>
  <inkml:trace contextRef="#ctx0" brushRef="#br0">4 0 8585,'6'23'2376,"10"-14"-204,-25 5-192,2 3 1109,11 3-2053,2 3-236,-3 3-152,-6 14-260,0-26-396,0 12-448,3 2-656,-7-2-636,4 0-593,3 2-2139,-3-5-3465</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06.227"/>
    </inkml:context>
    <inkml:brush xml:id="br0">
      <inkml:brushProperty name="width" value="0.035" units="cm"/>
      <inkml:brushProperty name="height" value="0.035" units="cm"/>
    </inkml:brush>
  </inkml:definitions>
  <inkml:trace contextRef="#ctx0" brushRef="#br0">308 60 12781,'-18'-44'6847,"12"30"-4368,5 12-835,-9 19 1095,7-8-2378,0-1-1,1 1 1,-1-1 0,2 1-1,-1 0 1,1 0 0,0 15 0,-1 1 58,-17 94 1055,-69 223 0,80-314-1450,-14 29-120,16-45 65,1 0-1,0 1 1,1 0-1,0-1 0,1 1 1,-2 22-1,18-49 83,-10 11-61,33-35-88,-23 24 61,1-1 0,25-18-1,-33 28 29,1 1 0,0 0 0,0 0 0,0 0-1,0 1 1,1 1 0,-1-1 0,1 1 0,0 0-1,8 0 1,-4 0-28,1 1 0,-1 1 0,1 0 0,-1 1 0,22 3-1,-27-2-27,-1-1-1,0 1 1,1 1-1,-1-1 1,0 1-1,0 0 0,0 1 1,-1-1-1,1 1 1,-1 0-1,0 1 1,0-1-1,4 7 1,-6-8 28,0 0 0,0 0 0,-1 0 0,0 1 1,1-1-1,-1 1 0,-1 0 0,1-1 1,0 1-1,-1 0 0,0 0 0,0 0 1,0 0-1,0 0 0,-1 0 0,0 0 1,0 1-1,0-1 0,0 0 0,0 0 1,-2 6-1,0-5 17,-1 1 1,1-1 0,-1 0-1,0 0 1,0-1 0,0 1-1,-1-1 1,1 1-1,-1-1 1,0 0 0,-1 0-1,1-1 1,-1 1-1,1-1 1,-8 3 0,0 2-24,0-1 0,-1-1 0,1 0 0,-1-1-1,0-1 1,-16 4 0,-146 29-3166,102-29-2405,61-8 3340,0 1 0,0 1 0,-20 4 0,17 3-6442</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06.461"/>
    </inkml:context>
    <inkml:brush xml:id="br0">
      <inkml:brushProperty name="width" value="0.035" units="cm"/>
      <inkml:brushProperty name="height" value="0.035" units="cm"/>
    </inkml:brush>
  </inkml:definitions>
  <inkml:trace contextRef="#ctx0" brushRef="#br0">99 0 15497,'0'0'8041,"0"4"-5749,-23 101 4341,-7 3-6619,13-48-1632,6-29-1579,3-6-1734,2-1-3313,3-4-3259</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06.631"/>
    </inkml:context>
    <inkml:brush xml:id="br0">
      <inkml:brushProperty name="width" value="0.035" units="cm"/>
      <inkml:brushProperty name="height" value="0.035" units="cm"/>
    </inkml:brush>
  </inkml:definitions>
  <inkml:trace contextRef="#ctx0" brushRef="#br0">0 12 9365,'19'-12'3472,"-6"24"-5224,-3 5-1532,9-6-1533</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07.085"/>
    </inkml:context>
    <inkml:brush xml:id="br0">
      <inkml:brushProperty name="width" value="0.035" units="cm"/>
      <inkml:brushProperty name="height" value="0.035" units="cm"/>
    </inkml:brush>
  </inkml:definitions>
  <inkml:trace contextRef="#ctx0" brushRef="#br0">353 0 8533,'-18'10'9896,"-21"13"-7267,-30 16-2002,29-13-151,-46 36 1,13-7-766,45-30-63,29-23 400,-1-1 0,1 1 0,0-1 0,0 1 0,0-1 1,0 0-1,0 1 0,0-1 0,0 0 0,0 0 0,0 0 0,1 0 1,-1 0-1,0 0 0,1 0 0,-1 0 0,1-1 0,1 2 0,37-7 1219,-38 6-1111,-1 0 0,1-1 1,-1 1-1,1 0 0,-1 0 1,1 0-1,-1 1 0,0-1 1,1 0-1,-1 0 0,0 1 1,0-1-1,0 1 0,0-1 0,0 1 1,-1-1-1,1 1 0,0 1 1,0 5 31,1 0 0,0 0 0,0 0 0,0 0 1,1-1-1,0 0 0,1 1 0,0-1 0,0 0 0,5 7 0,-3-13-95,8-2-81,-1-2 1,0 1-1,0-2 0,0 0 0,0 0 1,0-1-1,-1-1 0,0 0 0,21-15 1,-8 0 55,-2-1 0,-1 0 0,0-2-1,21-32 1,-25 31 354,1 1-1,1 1 0,1 1 1,34-27-1,-52 47-406,0-1 1,0 1 0,0 0-1,1 0 1,-1 0-1,1 0 1,0 1 0,-1-1-1,1 1 1,0 0-1,0 0 1,0 0-1,0 1 1,0-1 0,0 1-1,0 0 1,0 0-1,0 1 1,0-1-1,-1 1 1,1-1 0,0 1-1,0 1 1,0-1-1,0 0 1,-1 1-1,1 0 1,-1 0 0,1 0-1,-1 0 1,0 1-1,0-1 1,0 1-1,4 4 1,-2-1 3,0 0 0,0 0 0,-1 1 0,0-1 0,-1 1 0,1 0 0,-1 0 0,-1 0 0,1 0 1,-1 1-1,-1-1 0,1 1 0,-1-1 0,0 1 0,-1-1 0,0 1 0,-1 8 0,-1-2-114,-2 0 0,1-1-1,-2 0 1,0 0 0,0 0 0,-1 0 0,-1-1 0,0 0-1,0 0 1,-2-1 0,1 0 0,-1 0 0,-15 12 0,9-9-137,-1 0 1,-1-2-1,0 0 1,0-1 0,-1 0-1,-1-2 1,0 0-1,-26 8 1,34-14-608,1 0 0,0-1-1,0-1 1,-1 1 0,1-2 0,-22 0 0,24-1-860,1 0 0,-1-1 0,0 0 0,0 0 0,-11-5 1,3-2-8603</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07.569"/>
    </inkml:context>
    <inkml:brush xml:id="br0">
      <inkml:brushProperty name="width" value="0.035" units="cm"/>
      <inkml:brushProperty name="height" value="0.035" units="cm"/>
    </inkml:brush>
  </inkml:definitions>
  <inkml:trace contextRef="#ctx0" brushRef="#br0">1282 1 14633,'0'0'7880,"2"2"-5793,7 7-1381,-1 0 0,0 0 0,-1 1 0,0 0 0,0 1 0,-1-1 0,-1 1 1,5 14-1,30 99 888,-35-108-1398,7 31-190,-2 0-1,-1 1 1,-3 0-1,0 55 1,-6-72-7,-2 1 0,-1-1 0,-1 0 1,-2 0-1,-1-1 0,-1 1 1,-19 42-1,12-39 1,-3 0 0,0-2 0,-2 0 0,-2-1 0,-1-1 0,-37 39 0,11-22-632,-63 45 1,-5 5-157,116-96 787,1-1 0,-1 1 0,0 0 0,1-1 0,-1 1 0,0 0 0,0-1 0,0 1 0,1-1 0,-1 1 0,0-1 0,0 0 0,0 1 0,0-1 0,0 0 0,0 0 0,0 0 0,0 1 0,0-1 0,0 0 0,1 0 0,-3-1 0,2 1 4,0-1 0,-1 0 0,1 0 0,0 0 0,0 0 0,0 0 0,0 0 1,0 0-1,0 0 0,0 0 0,1 0 0,-1-1 0,-1-1 0,1 2-2,0 1-1,0 0 0,0 0 1,0-1-1,0 1 1,0 0-1,-1 0 0,1 0 1,0 0-1,0 0 1,0 1-1,0-1 1,0 0-1,-2 1 0,1-1-1,-22 3 11,0 1-1,0 0 1,1 2 0,-37 14-1,-87 47-4,99-43-256,-100 35 0,102-46-249,10-1-667,0-1 0,-1-3 0,0-1 0,-63 4 1,48-18-3092,22-1-2847</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26.753"/>
    </inkml:context>
    <inkml:brush xml:id="br0">
      <inkml:brushProperty name="width" value="0.035" units="cm"/>
      <inkml:brushProperty name="height" value="0.035" units="cm"/>
    </inkml:brush>
  </inkml:definitions>
  <inkml:trace contextRef="#ctx0" brushRef="#br0">36 498 4276,'-29'-2'1339,"23"1"2935,29 7-2922,9-4-983,1-1-1,45-4 1,-13 0-152,5839-240 1394,-4550 126-2293,-1008 62-1051,-123 3-2489,-109 22-332</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56.775"/>
    </inkml:context>
    <inkml:brush xml:id="br0">
      <inkml:brushProperty name="width" value="0.035" units="cm"/>
      <inkml:brushProperty name="height" value="0.035" units="cm"/>
    </inkml:brush>
  </inkml:definitions>
  <inkml:trace contextRef="#ctx0" brushRef="#br0">32 0 13945,'0'0'7242,"0"4"-5046,-2 18-978,2 0 1,1 1 0,0-1-1,2 0 1,0 0-1,8 24 1,7 50-370,-12-22-847,-3 0 0,-8 99 0,-31 147-3,28-263 1,-18 253-6423,25-302 5108,1 0 0,0 0 0,1 0 0,-1 0 0,2 0 0,-1 0 0,1 0 0,4 12 0,14 12-10210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57.250"/>
    </inkml:context>
    <inkml:brush xml:id="br0">
      <inkml:brushProperty name="width" value="0.035" units="cm"/>
      <inkml:brushProperty name="height" value="0.035" units="cm"/>
    </inkml:brush>
  </inkml:definitions>
  <inkml:trace contextRef="#ctx0" brushRef="#br0">61 649 10065,'1'-22'464,"0"12"-168,0 0-1,-1 0 0,0 0 1,-1 0-1,0 0 1,-1 0-1,0 0 0,0 1 1,-1-1-1,-4-9 1,-2 0 476,2-1 1,0 0 0,1 0 0,1-1 0,1 0-1,1 0 1,0 0 0,2 0 0,2-32 0,0 41-521,0 1 1,2 0-1,-1 0 1,1 0-1,1 0 1,0 0-1,0 1 1,1-1 0,1 1-1,0 0 1,0 1-1,1 0 1,0 0-1,0 0 1,1 1 0,0 0-1,1 0 1,0 1-1,13-8 1,-3 4-90,0 1 0,1 1 1,0 1-1,0 1 0,1 0 1,0 2-1,0 0 1,0 2-1,1 0 0,-1 1 1,1 2-1,0 0 0,22 3 1,-9 1-79,-1 2 1,1 1 0,-1 1 0,-1 2 0,0 2 0,0 0 0,42 25-1,-52-24-154,-1 1 1,0 1-1,-1 0 0,0 2 0,-2 1 0,0 0 0,29 37 0,-38-40-64,0-1 1,-1 2-1,0 0 0,-1 0 0,-1 0 0,-1 1 1,0 0-1,-1 0 0,-1 0 0,-1 1 0,0 0 1,0 24-1,-4-17-16,0 1 1,-2 0 0,-1-1-1,-1 0 1,-1 0 0,-1 0-1,-1-1 1,-1 0 0,-18 33-1,-6 1-88,-3-2 0,-58 72 0,50-66 71,43-61 161,1 0 0,-1 1-1,1-1 1,-1 0 0,1 1 0,-1-1 0,1 1 0,0-1-1,-1 1 1,1-1 0,0 1 0,0-1 0,0 0 0,0 1-1,0-1 1,1 1 0,-1-1 0,0 1 0,1-1 0,-1 1-1,1-1 1,-1 0 0,1 1 0,0-1 0,0 0 0,-1 0-1,1 0 1,0 1 0,0-1 0,0 0 0,0 0 0,1 0-1,0 1 1,3 1 12,0 1 0,0-1 1,0 0-1,1 0 0,-1-1 0,11 4 0,155 38-129,12 5 69,-161-42 71,174 65-235,-174-63 154,-1 2 0,0 1 0,-1 0 0,0 2 1,-1 0-1,27 26 0,-41-35 47,0 0 1,0 1-1,-1-1 1,1 1-1,-1 0 1,-1 0 0,1 1-1,-1-1 1,0 1-1,-1 0 1,0 0-1,0 0 1,2 10-1,-4-11 7,0 1 0,0-1 1,-1 1-1,1-1 0,-1 0 0,-1 1 0,1-1 0,-1 0 0,0 0 0,-1 1 0,1-2 1,-1 1-1,-1 0 0,-6 10 0,-6 4-5,-1-1 1,0-1-1,-2 0 0,0-1 1,-1-1-1,0-1 0,-1-1 1,-1-1-1,-28 13 0,-25 7-3,-119 36-1,127-49-163,0-4 0,-1-2 0,0-3 0,-1-3 0,0-4 0,0-2 0,-105-11 0,156 7-377,0-1 1,0-1 0,-23-8 0,33 9-957,-1-1 0,1 0 1,0 0-1,-13-10 0,5 3-7687</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57.527"/>
    </inkml:context>
    <inkml:brush xml:id="br0">
      <inkml:brushProperty name="width" value="0.035" units="cm"/>
      <inkml:brushProperty name="height" value="0.035" units="cm"/>
    </inkml:brush>
  </inkml:definitions>
  <inkml:trace contextRef="#ctx0" brushRef="#br0">525 41 13965,'-3'-3'125,"0"0"175,0 0 0,0-1 0,0 2 0,0-1 0,-1 0 0,0 1 0,1-1 0,-1 1 0,0 0 0,0 0 0,0 1 0,0-1 0,0 1 0,-1 0 0,1 0 0,0 0 0,-1 1 0,1-1 0,0 1 0,-8 0 0,-8 3 269,1 0 0,0 2 0,0 0 0,0 1-1,0 0 1,1 2 0,0 0 0,1 1 0,-21 15 0,15-8-339,1 2 0,0 0 0,2 2 0,0 0 0,-32 46 0,44-55-379,1 1 1,1 1-1,0-1 0,0 1 0,1 0 1,-4 19-1,1 2-748,-3 44 0,10-74 816,0 0 1,1-1 0,0 1 0,0 0 0,0-1 0,0 1 0,0 0 0,1-1-1,0 1 1,0 0 0,0-1 0,0 1 0,0-1 0,1 0 0,-1 1 0,1-1-1,3 4 1,-3-5 66,0-1 0,0 1 0,1 0 1,-1-1-1,1 0 0,-1 1 0,1-1 0,-1 0 0,1 0 0,0-1 0,0 1 0,-1-1 0,1 1 0,0-1 0,0 0 0,0 0 0,-1 0 0,1 0 1,0 0-1,0-1 0,0 0 0,3-1 0,14-4 208,-1-1 0,0-1 0,0 0 0,-1-2 0,25-17 0,-16 11 429,46-22 1,-55 31-284,35-10 0,-47 15-404,0 1 0,1 0 0,-1 0 0,0 1 0,0 0 0,1 0 0,-1 0 0,0 1 0,1 0 0,7 3 0,53 20-1828,3 1-1955,1-6-4143,-27-8-545</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57.893"/>
    </inkml:context>
    <inkml:brush xml:id="br0">
      <inkml:brushProperty name="width" value="0.035" units="cm"/>
      <inkml:brushProperty name="height" value="0.035" units="cm"/>
    </inkml:brush>
  </inkml:definitions>
  <inkml:trace contextRef="#ctx0" brushRef="#br0">623 1092 9177,'2'-7'437,"1"-5"418,-1 0 0,0 0 0,-1 0 0,0-1 0,-1-15 0,-1 23-475,0 1 0,0-1 0,0 0 0,-1 0 0,0 0 0,1 1 0,-2-1 0,1 1 0,-1 0 0,1 0 0,-1-1 0,0 2 0,0-1 1,-1 0-1,1 1 0,-1-1 0,-5-3 0,0 0 26,-1 1 1,1 0-1,-1 0 1,0 1-1,-1 1 1,1-1-1,-1 2 0,0-1 1,0 1-1,0 1 1,0 0-1,0 1 1,-1 0-1,-17 1 1,15 1-160,1 1 1,-1 1-1,1 0 0,-1 0 1,1 2-1,0 0 0,0 0 1,1 1-1,0 0 0,0 1 1,-21 17-1,11-6-134,0 1-1,2 2 1,0 0-1,2 1 1,0 1-1,2 1 1,0 0-1,2 1 1,0 0-1,2 1 1,1 1-1,-12 42 1,21-62-188,1 0 0,-1 0 1,1 0-1,0 0 0,1 0 1,0 0-1,0 0 0,1 0 0,-1 0 1,2 0-1,-1 0 0,1 0 0,3 9 1,-4-13-9,1 1 1,0 0-1,1-1 1,-1 0 0,1 1-1,-1-1 1,1 0-1,0 0 1,0-1-1,0 1 1,1-1 0,-1 1-1,0-1 1,1 0-1,0 0 1,-1 0-1,1-1 1,0 1 0,0-1-1,0 0 1,0 0-1,0-1 1,0 1-1,5-1 1,3 1-107,1-1 0,-1 0-1,1-1 1,0-1 0,-1 0 0,0-1 0,1 0-1,-1 0 1,-1-2 0,1 1 0,0-2-1,-1 1 1,0-1 0,15-12 0,-12 7 128,-1-1 1,0 0-1,0-1 1,-2 0-1,1 0 1,-2-2-1,0 1 0,-1-1 1,14-30-1,0-10 247,-3 0-1,-2-2 1,-3 0 0,-2-1-1,-3-1 1,5-111-1,-14-22 1211,-27-212 0,24 379-1037,-11-47-1,7 60-47,2 12-86,-7 23 49,5 1-159,0 1 0,2-1 0,-2 41 1,3 84-71,4-101-175,-1-12-265,5 264-3636,16-100-7329,-3-103-1426</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42.074"/>
    </inkml:context>
    <inkml:brush xml:id="br0">
      <inkml:brushProperty name="width" value="0.035" units="cm"/>
      <inkml:brushProperty name="height" value="0.035" units="cm"/>
    </inkml:brush>
  </inkml:definitions>
  <inkml:trace contextRef="#ctx0" brushRef="#br0">4 32 6961,'19'-11'1392,"-32"-1"-252,4 4 656,15 28-1740,10 11-516,-7 1-236,4-7-912,3 12-880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59.088"/>
    </inkml:context>
    <inkml:brush xml:id="br0">
      <inkml:brushProperty name="width" value="0.035" units="cm"/>
      <inkml:brushProperty name="height" value="0.035" units="cm"/>
    </inkml:brush>
  </inkml:definitions>
  <inkml:trace contextRef="#ctx0" brushRef="#br0">267 464 13969,'1'0'161,"0"-1"-1,0 0 0,0 1 0,0-1 1,0 0-1,0 0 0,0 0 0,0 1 1,-1-1-1,1 0 0,0 0 0,-1 0 1,1 0-1,0 0 0,-1 0 1,0-1-1,1 1 0,-1 0 0,1 0 1,-1 0-1,0 0 0,0 0 0,0-1 1,0 1-1,0 0 0,0 0 0,0 0 1,0-1-1,0 1 0,0 0 1,-1 0-1,1 0 0,0 0 0,-1 0 1,1-1-1,-1 1 0,0 0 0,1 0 1,-1 0-1,0 0 0,1 0 0,-1 1 1,0-1-1,-1-1 0,1 2 7,0 0 0,-1 0 0,1 1 0,0-1 0,0 0 0,0 1 0,0-1 0,0 1 0,0-1 0,0 1 0,0 0 0,1-1 0,-1 1 0,0 0 0,0 0 0,0-1 0,0 2-1,0-1 103,-4 4 0,0 1-1,1-1 1,0 1 0,0-1-1,0 1 1,1 0 0,-1 1-1,2-1 1,-5 11 0,-13 68 1118,13-54-1013,-150 787 2731,146-757-3322,-5 103 0,16-161 202,0 0-1,0 0 1,1-1-1,-1 1 1,1 0 0,-1 0-1,1 0 1,0-1-1,0 1 1,0 0-1,3 4 1,-4-7 11,1 1 1,-1-1-1,1 1 1,-1-1-1,1 1 1,0-1-1,-1 1 0,1-1 1,0 0-1,-1 1 1,1-1-1,0 0 1,-1 0-1,1 0 1,0 1-1,0-1 0,-1 0 1,1 0-1,0 0 1,0 0-1,-1 0 1,1 0-1,0 0 1,0-1-1,-1 1 0,1 0 1,0 0-1,0-1 1,-1 1-1,1 0 1,0-1-1,-1 1 1,1 0-1,0-1 0,-1 1 1,1-1-1,-1 1 1,1-1-1,-1 1 1,1-1-1,0-1 1,10-9-19,-1 0 0,0-1 1,-1 0-1,0 0 0,-1-1 1,-1-1-1,9-19 0,35-109-38,-38 103 47,106-365-64,-9 26 8,29 14 136,-134 353-62,51-101 159,-47 97-104,0 0-1,1 1 1,1 1-1,0 0 1,14-13-1,-22 23-29,-1 1 0,1-1 1,-1 1-1,1 0 0,0 0 0,0 0 0,0 0 0,0 1 0,0-1 0,1 1 0,-1 0 0,0 0 1,1 0-1,-1 0 0,1 1 0,-1-1 0,1 1 0,-1 0 0,1 0 0,-1 0 0,1 0 0,-1 1 1,1-1-1,-1 1 0,0 0 0,1 0 0,-1 1 0,0-1 0,0 0 0,1 1 0,-1 0 0,0 0 1,-1 0-1,1 0 0,0 0 0,-1 1 0,1-1 0,-1 1 0,0-1 0,4 7 0,4 4-10,-1 0-1,-1 0 0,0 1 0,-1 0 1,10 29-1,16 81-41,-29-108 21,100 616 1,-96-571 0,9 82-362,26 166-2074,-30-242 1499,3 0 0,36 96 0,-42-139-347,0-1 0,2 0 0,16 24 0,-19-35-774,0 0-1,1-1 0,19 18 1,17 5-8746</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9:59.731"/>
    </inkml:context>
    <inkml:brush xml:id="br0">
      <inkml:brushProperty name="width" value="0.035" units="cm"/>
      <inkml:brushProperty name="height" value="0.035" units="cm"/>
    </inkml:brush>
  </inkml:definitions>
  <inkml:trace contextRef="#ctx0" brushRef="#br0">0 742 12605,'49'-34'1592,"1"3"-1,1 1 1,91-37 0,174-48 803,-222 84-2069,-20 6-100,197-73 240,-94 29-365,185-84-86,-353 148-24,-1-1-1,0 0 1,0 0-1,0 0 0,7-9 1,-1 3 29,-12 10-5,33-26 363,-35 27-373,1 1 0,-1 0 1,0 0-1,0 0 0,0-1 1,0 1-1,1 0 0,-1 0 0,0 0 1,0 0-1,0 0 0,1 0 1,-1-1-1,0 1 0,0 0 1,0 0-1,1 0 0,-1 0 1,0 0-1,0 0 0,1 0 0,-1 0 1,0 0-1,0 0 0,1 0 1,-1 0-1,0 0 0,0 0 1,0 0-1,1 0 0,-1 1 1,0-1-1,0 0 0,1 0 0,-1 0 1,0 0-1,0 0 0,0 0 1,0 1-1,1-1 0,-1 0 1,0 0-1,0 0 0,0 1 0,0-1 1,1 0-1,-1 0 0,0 0 1,0 1-1,0-1 0,0 0 1,0 0-1,0 0 0,0 1 1,0-1-1,0 0 0,0 0 0,0 1 1,0-1-1,0 0 0,0 1 1,-8 23 118,-21 31 58,-9 2 56,-60 100 155,84-131-338,2 0 0,0 0-1,2 1 1,-9 38 0,17-59-58,0 1-1,1 0 1,0 0 0,0-1-1,1 1 1,0 0 0,0 0 0,1 0-1,0 0 1,0-1 0,0 1-1,1 0 1,0-1 0,1 1-1,-1-1 1,1 0 0,0 0 0,1 0-1,-1 0 1,1 0 0,0-1-1,1 1 1,-1-1 0,1-1-1,0 1 1,1 0 0,-1-1 0,1 0-1,-1-1 1,1 1 0,0-1-1,1 0 1,-1 0 0,0-1-1,1 0 1,-1 0 0,9 1 0,15 1-116,1 0 1,0-2 0,-1-1 0,1-2 0,48-7 0,151-40-273,-172 33 347,-1-3 0,-1-2 0,-1-3 0,-1-2 0,-1-2 0,69-48-1,-102 60 67,0-1 0,-1-1 0,-1-1 0,-1-1 0,0 0-1,-1-1 1,22-38 0,-33 46 64,0-1 0,0 0-1,-1-1 1,-1 1 0,0-1-1,1-26 1,0 8 324,-3 29-48,-1-17 744,-1 17-970,1 1 0,0-1 0,-1 1 0,1-1 0,-1 1 0,1-1 1,-1 1-1,0-1 0,0 1 0,-1 0 0,1 0 0,0-1 0,-1 1 1,1 0-1,-4-3 0,3 3 315,-5-5 201,7 6-633,0 1-1,0-1 1,-1 0 0,1 1 0,0-1 0,-1 0 0,1 1 0,-1-1 0,1 1 0,-1-1-1,1 1 1,-1-1 0,1 1 0,-1-1 0,0 1 0,1 0 0,-1-1 0,0 1 0,1 0-1,-1-1 1,0 1 0,1 0 0,-1 0 0,0 0 0,1 0 0,-1-1 0,0 1 0,0 0-1,0 0 1,-5 4 75,1 0-1,-1 1 0,1-1 0,0 1 0,1 0 1,-1 0-1,1 0 0,0 1 0,-6 10 1,-29 63 233,33-66-243,-3 7-16,1 1 0,1 0 0,1 0-1,1 1 1,0 0 0,2-1-1,-1 25 1,4-37-92,-1-1-1,2 0 1,-1 1-1,1-1 0,0 0 1,1 0-1,0 0 1,0 0-1,1 0 1,0 0-1,0 0 1,1-1-1,0 0 1,1 1-1,-1-2 1,1 1-1,0 0 1,1-1-1,0 0 1,0 0-1,13 9 0,-3-6-309,0-1-1,0 0 0,1-2 0,0 0 0,1 0 0,-1-2 1,1 0-1,0-1 0,20 1 0,7-2-1211,0-2 0,68-8 0,-69 1-251,0-1-1,45-15 0,26-15-5060,-48 15-630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00.164"/>
    </inkml:context>
    <inkml:brush xml:id="br0">
      <inkml:brushProperty name="width" value="0.035" units="cm"/>
      <inkml:brushProperty name="height" value="0.035" units="cm"/>
    </inkml:brush>
  </inkml:definitions>
  <inkml:trace contextRef="#ctx0" brushRef="#br0">180 70 6089,'-29'-7'1379,"24"6"-510,1-1 0,-1 0 0,1 0 0,-1 0 0,1 0 0,-1-1 1,1 1-1,0-1 0,0 0 0,1-1 0,-5-4 0,6 7 333,-16-20 4805,6 18-5384,11 2-478,-1 1-1,1-1 1,-1 1-1,1 0 1,-1-1-1,0 1 0,1 0 1,-1 0-1,1 0 1,-1 0-1,0 0 0,1 0 1,-1 0-1,0 1 1,1-1-1,-1 0 0,1 1 1,-3 1-1,2-1-66,1 0 0,0 0 0,-1 0 0,1 1 0,0-1 0,-1 0-1,1 1 1,0-1 0,0 1 0,0-1 0,1 1 0,-1 0 0,0-1 0,0 1 0,1 0-1,-1 1 1,-5 34 384,4-21-214,-1 10-84,1 1 0,1-1 0,2 0-1,0 0 1,2 0 0,11 46 0,-13-62-174,2-1 0,-1 0 1,1-1-1,0 1 0,1 0 1,0-1-1,0 0 0,1 0 1,0 0-1,1 0 0,0-1 1,0 0-1,0 0 0,1-1 1,0 1-1,0-2 0,9 7 1,-7-7-91,2 0-1,-1 0 1,0-1 0,1 0-1,0-1 1,0 0 0,0-1-1,0 0 1,0-1 0,0 0-1,1 0 1,-1-1 0,21-3-1,-12 0-5,-1-1-1,0-1 1,0 0-1,0-1 0,0-2 1,-1 1-1,0-2 0,31-20 1,-37 20 117,-1 1 0,0-1 0,-1-1 0,1 0 1,-2-1-1,0 1 0,0-2 0,-1 1 0,0-1 0,-1-1 1,-1 1-1,0-1 0,5-17 0,18-97 1362,-28 122-921,-11 26-16,2 1-624,2 0 1,1 0 0,1 1-1,1-1 1,0 1 0,2 33-1,2-18-1827,2 1 0,2-1-1,10 41 1,-12-67 38,0 0 0,1-1 0,0 0 1,11 21-1,10 5-7315</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01.666"/>
    </inkml:context>
    <inkml:brush xml:id="br0">
      <inkml:brushProperty name="width" value="0.035" units="cm"/>
      <inkml:brushProperty name="height" value="0.035" units="cm"/>
    </inkml:brush>
  </inkml:definitions>
  <inkml:trace contextRef="#ctx0" brushRef="#br0">0 38 10541,'22'14'1581,"-1"2"1,-1 1-1,0 0 1,28 33-1,-32-31-1011,-1 1 0,-1 1 0,0 0 0,19 44 0,-26-47-505,0-1 1,-1 1-1,-1 0 0,0 1 1,-2-1-1,0 1 1,-1 0-1,-1 0 1,0 0-1,-2 0 0,0 0 1,-1 0-1,-1-1 1,-1 1-1,-1-1 1,-8 22-1,5-21 81,-2 1 1,0-1-1,-1 0 0,-1-1 1,-1-1-1,-18 21 0,29-36 420,-2-25 807,4 14-1268,0 0 0,1 0 0,0 0 0,0 0 0,1 0 0,0 1 1,1-1-1,0 0 0,0 1 0,0 0 0,1 0 0,1 0 0,5-9 0,12-14-259,47-52-1,-45 55-233,18-19-1203,2 2-1,2 2 1,2 2-1,2 2 1,1 2 0,2 3-1,91-45 1,-139 76 1493,17-8-664,0 1 0,1 1-1,0 1 1,45-9 0,-52 15 1484,-13 1 1238,-5 3-968,-6 2-287,-13 7 824,1 1 0,-21 15 0,34-21-1365,0 0-1,1 0 1,0 1-1,0 0 1,0 0 0,1 0-1,0 1 1,0-1 0,-4 11-1,3-5-77,2-5-31,0 0 0,0 1 0,1-1 0,0 1 0,-3 15 0,5-15-101,0 0 0,1-1 0,0 1 0,1 0 0,-1 0-1,2-1 1,-1 1 0,1 0 0,1-1 0,4 11 0,-6-16 65,0-1 0,1 1 1,-1-1-1,1 0 0,0 0 1,0 0-1,0 0 0,0 0 1,0 0-1,0 0 0,0 0 1,1-1-1,-1 1 0,0-1 1,1 0-1,0 0 0,-1 0 0,1 0 1,0 0-1,-1 0 0,1-1 1,0 1-1,0-1 0,-1 0 1,1 0-1,0 0 0,0 0 1,0-1-1,-1 1 0,1-1 1,0 1-1,0-1 0,-1 0 1,1 0-1,2-2 0,135-37 1367,-75 20-1488,-44 14-183,-1 0-1,0-1 1,-1-1 0,36-20 0,62-38 1246,-110 62-811,1-1 0,-1 2 0,0-1 0,9-2 0,5-2 27,-3 1-127,1 1 0,-1 1 0,1 1 1,0 0-1,26 0 0,-7-1-17,18-6-87,-53 10 92,0 0 0,0-1-1,0 1 1,-1-1-1,1 0 1,0 0-1,-1 0 1,1 0-1,-1 0 1,0 0 0,0-1-1,1 1 1,-2-1-1,4-4 1,-2 3 120,-1 2 214,-2 1-329,1 0 1,-1 0-1,1 1 0,-1-1 0,1 0 1,0 1-1,-1-1 0,1 0 1,0 1-1,0-1 0,-1 1 1,1-1-1,0 1 0,0-1 1,0 1-1,1-1 0,-1 1 161,0 0-1,0-1 0,0 1 0,0 0 0,0-1 1,0 1-1,-1-1 0,1 0 0,0 1 1,0-1-1,0 0 0,-1 1 0,1-1 0,0 0 1,-1 0-1,1 0 0,0-1 0,-2 0-146,-1 0 0,1 1 0,-1-1 0,0 0 0,0 1 0,0-1 0,0 1 1,0 0-1,0 0 0,-2-1 0,3 2-27,0 1 0,-1-1 0,1 1 0,0 0 0,0 0 0,0-1 0,0 1 0,0 0 0,0 0 0,0 0 0,0 0 0,1 0 0,-1 0 0,0 0 0,0 0 0,1 1 0,-1-1 0,0 2 0,-14 32 413,11-24-269,-3 8 43,1 0 0,0 1 0,-3 32-1,7-45-190,1 11 13,0 0-1,1-1 1,0 1-1,2 0 1,4 25-1,-5-40-10,2 11 63,-1-12 85,1-6-44,6-19 22,9-41-136,-15 53-41,21-63-16,-23 71 31,0-5 14,-1 1-1,1-1 1,0 1 0,5-15 0,-4 18-16,-1 0 1,0 1 0,0-1-1,-1 0 1,1 0 0,-1 0-1,1 0 1,-1 1-1,0-1 1,-1 0 0,1 0-1,-1 0 1,1 0-1,-1 0 1,0 1 0,-3-7-1,3 7-44,1 0 90,0-16 255,0 19-271,-1 0 1,1-1-1,0 1 1,0 0 0,0-1-1,-1 1 1,1 0-1,0-1 1,0 1-1,-1 0 1,1 0-1,0-1 1,-1 1-1,1 0 1,0 0 0,-1-1-1,1 1 1,0 0-1,-1 0 1,1 0-1,-1 0 1,1 0-1,0 0 1,-1 0 0,1 0-1,0 0 1,-1 0-1,-2 0 3,1 1 1,0-1-1,0 1 0,0 0 0,0 0 0,0 0 1,0 0-1,0 1 0,0-1 0,1 0 1,-1 1-1,0-1 0,1 1 0,-3 2 0,-3 6-22,1 1-1,-1-1 1,2 1 0,-1 0-1,2 1 1,-1-1-1,2 1 1,-1 0-1,2 0 1,-1 0-1,0 14 1,3-19-25,0 0 0,0 0 0,0 0 1,0 0-1,1 0 0,0-1 0,1 1 0,0 0 0,0-1 1,0 1-1,1-1 0,0 1 0,0-1 0,0 0 0,1 0 0,0-1 1,0 1-1,1-1 0,-1 0 0,1 0 0,0 0 0,1-1 1,-1 0-1,1 0 0,0 0 0,0 0 0,0-1 0,7 2 0,3 2-65,1-1-1,1 0 0,-1-2 0,1 0 0,-1-1 0,1-1 0,0 0 1,0-1-1,32-4 0,-10-1-205,-1-2-1,1-2 1,71-23 0,-92 24 281,0-1 0,-1-1 0,0 0 0,-1-1 0,0-1 0,0-1 0,-1 0 0,-1-1 0,0-1 0,15-17 0,-13 7 370,0 0 0,-2-2 1,-1 1-1,0-2 0,-2 0 0,-1 0 0,10-41 1,-21 57-285,-3 10-50,-4 10-40,6-9 17,-5 9 1,0 1 0,0 0 0,1 0 0,0 0 0,1 0 0,0 1 0,-3 14 0,-13 85 0,14-73 0,-36 360 0,-12 67 0,26-328 0,-5-1 0,-96 246 0,115-349-64,-1-2 0,-2 0 0,-1 0 0,-2-2 0,0 0-1,-2-2 1,-1 0 0,-1-1 0,-48 38 0,57-52 14,-1-1 0,0 0-1,-1-2 1,0 1 0,0-2-1,-1 0 1,0-1 0,-24 4-1,27-7 32,0-2 0,0 0 0,0 0-1,-1-2 1,1 0 0,0 0 0,0-2-1,1 0 1,-1 0 0,0-1-1,-19-9 1,29 11-11,-1-1-1,0 0 0,1 0 1,0 0-1,0 0 1,0-1-1,0 0 1,0 0-1,1-1 0,-1 1 1,1-1-1,-6-8 1,8 9-74,0 0 0,1 0 0,-1 0 0,1 0 0,0 0 0,0-1 0,0 1 0,0 0 0,1-1 0,0 1 0,0 0 0,0-1 0,0 1 0,1-1 0,-1 1 0,1 0 0,0 0 0,3-8 0,6-11-604,1 0 1,1 1 0,0 1 0,2 0 0,0 0-1,2 2 1,24-25 0,138-117-4738,-146 135 4416,90-70-4425,17 1-3045</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01.804"/>
    </inkml:context>
    <inkml:brush xml:id="br0">
      <inkml:brushProperty name="width" value="0.035" units="cm"/>
      <inkml:brushProperty name="height" value="0.035" units="cm"/>
    </inkml:brush>
  </inkml:definitions>
  <inkml:trace contextRef="#ctx0" brushRef="#br0">246 198 14661,'-11'-3'479,"7"2"-252,1 0 0,-1 0 0,1 0 0,-1 0 0,1-1 0,0 1 0,0-1 0,0 0 0,0 0 0,0 0 0,0 0 0,0 0 0,1-1-1,-4-2 1,3 1 283,0 1-1,-1 0 0,0 0 0,1 0 0,-1 0 1,0 0-1,-1 1 0,1 0 0,-8-3 1,-46-12 3657,33 11-2298,23 5-1731,-5 0 263,1-1-1,0 0 0,0-1 0,0 1 1,-7-5-1,12 7-393,1-1 0,-1 1 0,0-1 0,1 1 0,-1-1 0,1 1 0,-1-1 0,1 1 0,-1-1 0,1 0 1,-1 1-1,1-1 0,0 0 0,-1 1 0,1-1 0,0 0 0,-1 0 0,1 1 0,0-1 0,0 0 0,0-1 0,0 1-79,1 0 0,-1-1 0,0 1 0,1 0 0,0 0 0,-1 0-1,1 0 1,0 0 0,-1-1 0,1 1 0,0 1 0,0-1 0,0 0 0,0 0 0,0 0-1,0 0 1,2-1 0,8-4-959,0-1 0,0 2 0,1-1 0,-1 2 0,21-6 0,30-5-8314,-20 8-3210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09.962"/>
    </inkml:context>
    <inkml:brush xml:id="br0">
      <inkml:brushProperty name="width" value="0.035" units="cm"/>
      <inkml:brushProperty name="height" value="0.035" units="cm"/>
    </inkml:brush>
  </inkml:definitions>
  <inkml:trace contextRef="#ctx0" brushRef="#br0">287 26 7289,'-4'-8'2139,"5"-1"5875,8 3-1956,1 3-4151,-13 3-1045,-13 0-180,0 1 0,0 1-1,1 0 1,-24 6 0,30-6-612,1 1-1,0 1 1,0-1 0,0 1 0,0 0-1,1 1 1,-1 0 0,1 0 0,1 1 0,-7 6-1,1 1 33,0 0 0,1 0 0,1 1-1,0 0 1,1 1 0,1 0-1,-12 30 1,17-35-44,-1 1 0,2-1-1,0 1 1,0 0 0,1 0 0,0 0 0,1-1-1,0 1 1,0 0 0,2 0 0,-1 0 0,1 0-1,5 13 1,1-1-26,2-1 0,1-1 1,0 1-1,2-2 0,0 0 0,1 0 0,1-2 0,1 1 0,0-2 0,21 17 0,26 17 132,113 70 0,-118-84-146,0 0-18,-26-18 0,0 2 0,-2 0 0,51 47 0,-79-65 0,1 0 0,0 0 0,-1-1 0,1 2 0,-1-1 0,0 0 0,0 0 0,0 1 0,-1-1 0,1 1 0,-1-1 0,0 1 0,0 0 0,0-1 0,0 1 0,-1 0 0,1 0 0,-1 0 0,0 0 0,0-1 0,0 1 0,-1 0 0,0 0 0,1 0 0,-1-1 0,-1 1 0,-1 5 0,-1-3 0,0 0 0,0 0 0,0-1 0,-1 1 0,1-1 0,-1 0 0,-1-1 0,1 1 0,-1-1 0,0 0 0,0 0 0,0-1 0,0 0 0,-11 4 0,-10 2-247,1-1-1,-2-1 1,1-2 0,-1-1-1,1-1 1,-1-1 0,0-1-1,0-2 1,0-1-1,0-1 1,-31-8 0,49 9-218,0-1 1,0 0 0,0 0 0,1-1-1,-1-1 1,1 0 0,-17-11 0,23 13 55,-1 0 1,1 0-1,0 0 1,0-1-1,1 1 1,-1-1-1,1 1 0,0-1 1,-2-4-1,2 4-330,1 0-1,0 0 0,0 0 1,0 0-1,0 0 0,1 0 0,0 0 1,-1 0-1,2 0 0,0-8 1,9-33-10140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10.153"/>
    </inkml:context>
    <inkml:brush xml:id="br0">
      <inkml:brushProperty name="width" value="0.035" units="cm"/>
      <inkml:brushProperty name="height" value="0.035" units="cm"/>
    </inkml:brush>
  </inkml:definitions>
  <inkml:trace contextRef="#ctx0" brushRef="#br0">1 247 11741,'41'-49'2148,"-25"23"-252,3 1-127,9-1-413,1 3-448,6-3-192,9 6-144,1 6-180,5-3-320,11 3-508,-1 8-480,4 6-496,2 3-320,-5 0-417,-7 2-2163,0 4-3317</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10.432"/>
    </inkml:context>
    <inkml:brush xml:id="br0">
      <inkml:brushProperty name="width" value="0.035" units="cm"/>
      <inkml:brushProperty name="height" value="0.035" units="cm"/>
    </inkml:brush>
  </inkml:definitions>
  <inkml:trace contextRef="#ctx0" brushRef="#br0">385 0 8241,'-10'2'734,"1"1"1,-1 0 0,1 0-1,0 0 1,0 1-1,0 1 1,0 0 0,1 0-1,0 0 1,0 1-1,0 1 1,-12 13 0,-7 9 1492,-42 61 0,56-72-1752,-7 10 22,1 1-1,2 1 0,1 1 1,1 1-1,2 0 1,1 0-1,1 1 1,-11 66-1,20-82-386,0 0 0,2 0-1,0-1 1,1 1 0,0 0-1,2 0 1,0-1 0,9 30-1,-7-33-60,0-1 0,1-1 0,0 1 0,1-1 0,1 0 0,-1 0 0,2-1 0,-1 0 1,1-1-1,1 0 0,0 0 0,16 11 0,-12-11-21,1-1 0,0-1-1,0 0 1,1-1 0,0-1 0,0 0 0,0-1 0,0-1 0,1 0 0,0-1 0,-1-1 0,1-1 0,0 0 0,-1-1 0,1-1 0,27-6 0,-32 5-24,-1 0 0,1 0 0,-1-1 0,0-1 0,0 0 1,0 0-1,0-1 0,-1 0 0,0-1 0,-1-1 0,1 1 1,-1-1-1,-1-1 0,1 1 0,-2-2 0,1 1 0,-1-1 0,-1 0 1,0 0-1,0-1 0,-1 0 0,0 0 0,6-21 0,-9 17-2,0-1 0,0 0 0,-2 0 0,0 0 0,-1 0 0,0 1-1,-1-1 1,-1 0 0,-1 1 0,0-1 0,-1 1 0,0 0 0,-1 1 0,-12-21-1,-1 2-26,-1 1 0,-2 1-1,0 2 1,-54-54 0,38 46-574,-79-59 0,95 81-224,-2 0-1,1 2 1,-2 0 0,1 2 0,-35-12 0,52 21-172,0 1 0,1-1 0,-1 1 0,0 0 0,0 0 0,0 1 0,0 0 0,1 0 0,-1 1 0,-7 1 0,13-2 510,0 1-1,1-1 1,-1 0-1,0 1 1,1-1 0,-1 0-1,0 1 1,1-1-1,-1 1 1,1-1 0,-1 1-1,1-1 1,-1 1-1,1-1 1,0 1 0,-1 0-1,1-1 1,-1 2-1</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10.889"/>
    </inkml:context>
    <inkml:brush xml:id="br0">
      <inkml:brushProperty name="width" value="0.035" units="cm"/>
      <inkml:brushProperty name="height" value="0.035" units="cm"/>
    </inkml:brush>
  </inkml:definitions>
  <inkml:trace contextRef="#ctx0" brushRef="#br0">349 117 10329,'-26'-10'1963,"25"10"-1842,1-1 0,-1 0 0,1 1 0,-1-1 0,1 0 0,0 1 0,-1-1 0,1 0 0,0 1 0,0-1 0,-1 0 0,1 0-1,0 1 1,0-1 0,0 0 0,0 0 0,0 0 0,0 1 0,0-1 0,0 0 0,1 0 0,-1 1 0,0-1 0,0 0-1,1 0 1,-1 1 0,0-1 0,1 0 0,-1 1 0,0-1 0,1 0 0,-1 1 0,2-2 0,1-6 2272,-24-59 4022,20 67-6339,0-1 0,0 0 0,0 1-1,0-1 1,0 1 0,0-1 0,-1 1-1,1 0 1,0-1 0,0 1 0,0 0 0,0 0-1,0 0 1,-1 0 0,1 0 0,-1 0-1,-2 0 133,-1-1-62,0 1 0,-1 0-1,1 0 1,0 0 0,-1 0 0,1 1 0,0 0 0,-1 0 0,1 0 0,-9 5-1,-40 22 575,44-22-528,-2 0-99,1 1 0,-1 1 0,2-1 0,-1 2 0,1 0 0,0 0 0,1 0 0,0 1 0,1 1 0,0-1 0,0 2 0,1-1 0,1 1 0,-9 22 0,14-30-88,0 1 0,0 0 0,0 0 0,1 0-1,0 0 1,0 0 0,0 0 0,1-1 0,0 1 0,0 0 0,0 0 0,0-1 0,1 1 0,0 0 0,0-1 0,0 0 0,0 1 0,1-1-1,0 0 1,0 0 0,0 0 0,0-1 0,0 1 0,1-1 0,-1 0 0,1 1 0,6 2 0,-1-1-52,0 0 1,0-1-1,0 0 1,1-1-1,0 0 0,0-1 1,0 1-1,0-2 1,0 0-1,0 0 1,13-1-1,-5 0-17,-1-1 0,1-1 0,-1-1 0,1-1 0,27-9 0,-39 12 54,-1-1 0,0 0 0,0 0-1,0-1 1,-1 1 0,1-1 0,0 0 0,-1 0 0,0-1-1,0 1 1,0-1 0,0 0 0,-1 0 0,1 0 0,-1-1-1,0 1 1,0-1 0,0 0 0,-1 1 0,0-1 0,0 0-1,0-1 1,-1 1 0,1 0 0,-1 0 0,0-1 0,-1 1-1,1 0 1,-1-1 0,0 1 0,-2-11 0,0 7-78,0 0 1,0 1 0,-1-1 0,0 1 0,0-1-1,-1 1 1,0 0 0,-1 0 0,0 1-1,-8-11 1,3 6-437,0 2 0,0-1-1,-1 1 1,0 1 0,-18-12 0,25 19-14,0-1 1,-1 1 0,0-1-1,1 1 1,-1 1-1,0-1 1,0 1 0,-7-2-1,9 3-485,-1 0-1,1 0 0,-1 0 1,1 0-1,-1 1 0,1-1 0,-5 2 1,-11 4-8351</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11.092"/>
    </inkml:context>
    <inkml:brush xml:id="br0">
      <inkml:brushProperty name="width" value="0.035" units="cm"/>
      <inkml:brushProperty name="height" value="0.035" units="cm"/>
    </inkml:brush>
  </inkml:definitions>
  <inkml:trace contextRef="#ctx0" brushRef="#br0">478 20 13789,'0'-1'128,"0"0"-1,0 0 1,0 0-1,0 0 0,-1 0 1,1 0-1,0 1 1,-1-1-1,1 0 1,0 0-1,-1 0 0,1 0 1,-1 0-1,0 1 1,1-1-1,-1 0 1,0 1-1,1-1 0,-1 0 1,0 1-1,0-1 1,1 1-1,-1-1 1,-1 0-1,0 2 173,1 0 1,-1-1-1,1 1 0,-1 0 1,1 0-1,-1 0 1,1 0-1,0 0 0,0 0 1,-1 0-1,-1 3 0,-5 5 365,-4 5 426,1 0 1,1 1-1,0 0 0,1 1 1,1-1-1,-11 29 0,-9 15 320,-140 296 1395,126-248-4939,-39 157 0,74-237 1331,-19 93-3721,19-41-1598,11-47 459,7-8-3080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09.967"/>
    </inkml:context>
    <inkml:brush xml:id="br0">
      <inkml:brushProperty name="width" value="0.035" units="cm"/>
      <inkml:brushProperty name="height" value="0.035" units="cm"/>
    </inkml:brush>
  </inkml:definitions>
  <inkml:trace contextRef="#ctx0" brushRef="#br0">10 161 8877,'-8'-38'2147,"7"30"5931,5 8-7152,4 0-767,0 1-1,-1-1 1,1 2 0,0-1-1,0 1 1,-1 0 0,0 1 0,1-1-1,-1 2 1,0-1 0,0 1-1,0 0 1,-1 0 0,0 1 0,1 0-1,4 5 1,-1 0-148,-1 0 0,0 1 0,0 0-1,-1 0 1,-1 0 0,0 1 0,-1 1 0,0-1 0,0 1-1,-2 0 1,1 0 0,-2 0 0,0 1 0,0-1 0,-1 1-1,-1 0 1,-1-1 0,0 1 0,-2 18 0,-4 7-74,-24 122-287,29-157 503,2-9-24,10-34-9,1 0-1,25-54 1,45-76-1211,-65 136 506,51-90-2903,-15 45-2782,-3 20-2483</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42.356"/>
    </inkml:context>
    <inkml:brush xml:id="br0">
      <inkml:brushProperty name="width" value="0.035" units="cm"/>
      <inkml:brushProperty name="height" value="0.035" units="cm"/>
    </inkml:brush>
  </inkml:definitions>
  <inkml:trace contextRef="#ctx0" brushRef="#br0">466 89 8005,'0'0'8,"-2"-4"424,0-1 0,1 0 0,-1 0 0,1 1 0,0-1-1,0 0 1,0 0 0,1 0 0,-1-6 0,1 10-317,1 0 1,-1 0 0,0 0-1,0-1 1,0 1 0,-1 0-1,1 0 1,0 0 0,0-1-1,-1 1 1,1 0-1,-1 0 1,1 0 0,-1 0-1,1 0 1,-1 0 0,1 0-1,-1 0 1,0 0 0,0 0-1,0 0 1,1 0 0,-1 0-1,-1 0 1,-1 0 65,1 0-1,0 0 1,-1 0 0,1 0-1,0 1 1,-1-1 0,1 1-1,-1-1 1,1 1 0,-1 0-1,-3 0 1,-4 1 188,0 0 0,1 1 0,-1 0 0,1 1 0,-17 6 0,-4 5-25,1 1 1,1 1-1,1 1 0,-40 34 1,48-36-268,1 2 0,1 1 0,1 0 1,1 0-1,0 2 0,-21 37 0,21-14-49,12-29 14,3-14-37,0 1 1,0 0-1,0 0 0,0-1 1,1 1-1,-1 0 1,0-1-1,0 1 0,1 0 1,-1-1-1,0 1 1,1 0-1,-1-1 0,1 1 1,-1-1-1,1 1 1,-1-1-1,1 1 1,-1-1-1,1 1 0,-1-1 1,1 1-1,0-1 1,-1 0-1,1 1 0,1-1 1,16 8 102,-12-9-62,0 1 0,0-1 0,0 0 0,0 0 0,0 0 0,-1-1 0,1 0 0,0 0 0,6-4 0,52-31 752,-41 22-284,43-30 1373,-51 34-1228,1 0 0,27-14 0,-42 25-656,0 0 1,0 0-1,1 0 1,-1 0-1,0 0 1,0 0-1,0 0 1,0 0-1,0 1 1,0-1 0,0 0-1,0 1 1,0-1-1,0 1 1,0-1-1,0 1 1,0 0-1,0-1 1,0 1-1,0 0 1,-1-1 0,2 3-1,1-1-54,1 1-221,-1 1-1,1-1 1,-1 1 0,0 0-1,0 0 1,0 0 0,-1 1-1,1-1 1,-1 0-1,0 1 1,0 0 0,-1-1-1,1 1 1,-1 0 0,0 0-1,-1 0 1,1 0-1,-1 9 1,9 43-9083,-5-28-988</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11.346"/>
    </inkml:context>
    <inkml:brush xml:id="br0">
      <inkml:brushProperty name="width" value="0.035" units="cm"/>
      <inkml:brushProperty name="height" value="0.035" units="cm"/>
    </inkml:brush>
  </inkml:definitions>
  <inkml:trace contextRef="#ctx0" brushRef="#br0">114 1 10773,'0'0'3958,"-4"2"-2341,-1 0-1361,-1 1 0,1 0 0,0 0 0,0 0 0,0 1 0,1 0 0,-1 0 0,1 0 0,0 0 0,0 1 0,1-1 0,-1 1 0,1 0 0,0 1 0,-4 7 0,3 0-115,0 0 0,0 0 1,2 1-1,-1-1 0,2 1 1,0 0-1,0 0 0,2-1 1,-1 1-1,2 0 0,0-1 1,0 1-1,1-1 0,1 1 0,1-1 1,6 15-1,-8-23-119,0-1 0,1 1 0,-1-1 0,1 0 0,0 0 0,0 0 0,0 0 0,0-1 0,1 0 0,-1 0 0,1 0 0,0 0 0,0-1 0,0 0 0,0 0 0,1 0 0,-1-1 0,0 1 0,1-1 0,-1-1 0,7 1 0,-8 0 15,-1-1 1,1 0 0,-1 0 0,1 0 0,-1 0 0,0 0 0,1-1 0,-1 1 0,1-1 0,-1 0 0,0 0 0,0-1 0,1 1-1,-1-1 1,0 1 0,0-1 0,-1 0 0,1 0 0,0 0 0,0-1 0,-1 1 0,0 0 0,1-1 0,-1 0 0,0 0 0,0 1 0,0-1-1,-1 0 1,1-1 0,-1 1 0,0 0 0,1 0 0,-2 0 0,2-6 0,-1 3 2,0-1 1,-1 0-1,0 1 0,-1-1 1,1 0-1,-1 1 1,0-1-1,-1 1 0,0-1 1,0 1-1,-4-9 0,1 4 112,-1 1 0,0 1-1,-1-1 1,0 1 0,0 0-1,-9-8 1,-3-1-546,-38-27 1,-21-6-4670,53 35 1672</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11.597"/>
    </inkml:context>
    <inkml:brush xml:id="br0">
      <inkml:brushProperty name="width" value="0.035" units="cm"/>
      <inkml:brushProperty name="height" value="0.035" units="cm"/>
    </inkml:brush>
  </inkml:definitions>
  <inkml:trace contextRef="#ctx0" brushRef="#br0">1109 16 12197,'-8'-6'-105,"-8"-4"7127,15 11-6815,0-1 0,0 0 0,0 1 0,1-1 0,-1 0 0,0 1 0,1-1 0,-1 1 0,0-1 0,1 1 0,-1-1 0,0 1 0,1-1 0,-1 1 0,1 0 0,-1-1 0,1 1 0,-1 0 0,1 0 0,0-1 0,-1 1 0,1 0 0,0 0 0,0 0 0,-1 1 0,-1 5 129,0 1-1,0 0 0,1 0 0,-1 0 1,2 0-1,-1 0 0,2 14 1,11 63 1339,-5-35-923,15 126 835,-1 186 0,-22-300-1601,-2 1-1,-4-1 1,-1 0-1,-4 0 0,-2-2 1,-37 98-1,27-100-604,-3-1 1,-2-1-1,-3-2 0,-2-1 0,-78 92 0,79-108-341,-2-3 0,-2 0 0,-1-2 0,-1-2 0,-1-2 0,-2-2 0,-1-1 0,-52 21 0,36-22-3534,-122 29-1,55-28-3857</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12.055"/>
    </inkml:context>
    <inkml:brush xml:id="br0">
      <inkml:brushProperty name="width" value="0.035" units="cm"/>
      <inkml:brushProperty name="height" value="0.035" units="cm"/>
    </inkml:brush>
  </inkml:definitions>
  <inkml:trace contextRef="#ctx0" brushRef="#br0">559 72 8841,'0'-1'86,"-1"1"0,0 0 1,0-1-1,0 1 0,0-1 1,1 1-1,-1-1 0,0 0 1,1 1-1,-1-1 0,0 0 1,1 1-1,-1-1 0,1 0 1,-1 0-1,1 0 0,0 0 1,-1 1-1,1-1 0,0 0 1,-1 0-1,1 0 0,0 0 1,0 0-1,0 0 0,0 0 1,0 0-1,0 0 0,0 1 1,0-1-1,0 0 0,0 0 1,1-2-1,1 1 449,1-1 0,-1 0-1,1 1 1,-1 0 0,1 0-1,0 0 1,0 0 0,3-2 0,9-5 706,-13 8 485,-18-5-408,12 4-1194,1 1 0,-1 1 0,0-1 1,0 0-1,1 1 0,-1 0 0,0 0 0,0 0 0,0 0 1,1 1-1,-1-1 0,0 1 0,1 0 0,-1 0 0,0 0 1,1 1-1,-1-1 0,1 1 0,-4 2 0,-7 5 387,0 1-1,1 0 1,-13 13 0,18-16-265,-20 21 303,1 1 0,2 1 1,0 1-1,2 2 0,2 0 1,-25 52-1,9-6 1089,-48 155 0,58-140-1638,3 2 0,4 0 0,5 1 0,4 1 0,3 194 0,11-246-227,2 0 0,2 0 0,3 0-1,1-1 1,2-1 0,30 68 0,-28-80-83,2 0-1,2-1 1,1-1 0,1-1-1,1-1 1,1-1 0,2-1 0,0-1-1,33 24 1,-18-21-1456,0-1-1,60 29 1,31 3-4776,52 9-6707</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14.616"/>
    </inkml:context>
    <inkml:brush xml:id="br0">
      <inkml:brushProperty name="width" value="0.035" units="cm"/>
      <inkml:brushProperty name="height" value="0.035" units="cm"/>
    </inkml:brush>
  </inkml:definitions>
  <inkml:trace contextRef="#ctx0" brushRef="#br0">75 112 5140,'0'-1'104,"1"1"-1,-1-1 0,1 1 0,-1-1 1,0 1-1,1-1 0,-1 1 0,0-1 0,1 0 1,-1 1-1,0-1 0,0 0 0,1 1 0,-1-1 1,0 0-1,0 1 0,0-1 0,0 0 0,0 1 1,0-1-1,0 0 0,0 0 0,0 1 0,-1-1 1,1 0-1,0 1 0,0-1 0,0 0 0,-1 1 1,1-1-1,0 1 0,-1-1 0,1 1 1,-1-1-1,0-1 0,0 2 502,1-1 0,-1 0 0,0 0 0,1 0 0,-1 0 0,1 0 0,-1 0 0,1 0 0,0 0 0,-1 0 0,1 0 0,0 0 0,0 0 0,-1 0 0,1-1 0,3-32 2449,-3 31 14,-6-9-1536,5 10-1372,0 1 0,0-1 0,0 1-1,0-1 1,-1 1 0,1 0 0,0 0 0,-1 0 0,1-1 0,-1 1 0,1 1 0,-1-1 0,0 0 0,1 0 0,-1 0 0,0 1-1,-2-1 1,0-1-461,1 1 2737,-6 24-1427,3 3-916,1 0 1,1 0 0,-1 39-1,5 84 77,1-103-159,19 275-11,-14-280 0,2 0 0,2 0 0,1 0 0,3-1 0,29 62 0,-34-84 0,2-1 0,0 0 0,1-1 0,1 0 0,0-1 0,1 0 0,0-1 0,1 0 0,1-2 0,0 0 0,1 0 0,0-2 0,1 0 0,0-1 0,1-1 0,22 7 0,-8-5 0,1-2 0,0-2 0,1-1 0,0-1 0,-1-2 0,1-1 0,0-2 0,58-10 0,-36 3-1655,-1-3 0,81-27-1,-114 30 824,0-1-1,-1-2 0,-1 0 0,0-1 1,0-1-1,-1-1 0,-1-1 0,28-27 1,-6-2-5842,-5 1-3975</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14.867"/>
    </inkml:context>
    <inkml:brush xml:id="br0">
      <inkml:brushProperty name="width" value="0.035" units="cm"/>
      <inkml:brushProperty name="height" value="0.035" units="cm"/>
    </inkml:brush>
  </inkml:definitions>
  <inkml:trace contextRef="#ctx0" brushRef="#br0">64 0 10825,'0'0'4387,"14"4"-247,-10-1-3717,1 0 0,-1 0-1,1 0 1,-1 0 0,0 1-1,-1 0 1,1 0 0,0 0-1,-1 0 1,0 0-1,0 1 1,4 9 0,7 8 536,38 50 1023,32 50-289,-71-100-1501,-1 0 1,-1 1-1,-2 0 0,8 24 1,-12-29-131,0 1 1,-1-1-1,-2 0 1,1 1-1,-2 0 1,-1-1-1,0 1 0,-1 0 1,-1-1-1,-1 1 1,0-1-1,-2 0 1,0 0-1,-1 0 1,-8 17-1,-1-3-401,-1 0-1,-2-1 1,-38 51-1,45-69-250,1-1 1,-2 0-1,0-1 0,0 0 0,-1 0 1,0-1-1,0-1 0,-2-1 0,1 0 1,-21 9-1,-1-5-2812,14-6-2208</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15.068"/>
    </inkml:context>
    <inkml:brush xml:id="br0">
      <inkml:brushProperty name="width" value="0.035" units="cm"/>
      <inkml:brushProperty name="height" value="0.035" units="cm"/>
    </inkml:brush>
  </inkml:definitions>
  <inkml:trace contextRef="#ctx0" brushRef="#br0">0 1 14749,'0'0'9371,"0"4"-7601,8 124 2683,22 70-2493,-16-116-1777,32 174-5180,-43-239 3543,1 0 1,9 29-1,-9-37-1030,0 0 0,0 0-1,9 13 1,3 1-7723</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15.361"/>
    </inkml:context>
    <inkml:brush xml:id="br0">
      <inkml:brushProperty name="width" value="0.035" units="cm"/>
      <inkml:brushProperty name="height" value="0.035" units="cm"/>
    </inkml:brush>
  </inkml:definitions>
  <inkml:trace contextRef="#ctx0" brushRef="#br0">1 489 10353,'0'0'6463,"4"-1"-5366,113-21 1477,17-4-1902,-86 12-543,1-2 0,65-31 1,-88 34-28,0-2 1,0 0-1,-2-2 1,0-1-1,34-33 1,-49 42 66,-2-1-1,1-1 1,-1 1-1,-1-1 1,0 0-1,-1-1 1,0 1-1,6-20 1,-4 12 355,-6 14-242,0 0 1,1 0-1,-2 0 1,1 0 0,-1 0-1,1 0 1,-1 0-1,-1 0 1,1 0-1,-1 0 1,0 0-1,0 0 1,0 0-1,-1 0 1,1 0-1,-1 1 1,-5-9-1,6 11-184,-1 36 1526,1-2-1438,-4 322 1562,15-175-5289,16-4-6480,-16-139 3668,2-8-3692</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15.497"/>
    </inkml:context>
    <inkml:brush xml:id="br0">
      <inkml:brushProperty name="width" value="0.035" units="cm"/>
      <inkml:brushProperty name="height" value="0.035" units="cm"/>
    </inkml:brush>
  </inkml:definitions>
  <inkml:trace contextRef="#ctx0" brushRef="#br0">13 1 14753,'13'11'2969,"-26"32"-417,10-32-404,-3 18-356,2-3-408,11 5-320,5 12-391,1-12-641,6 1-853,3-4-635,-3-8-560,4-3-604,2 1-3449,-12-10-5332</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15.624"/>
    </inkml:context>
    <inkml:brush xml:id="br0">
      <inkml:brushProperty name="width" value="0.035" units="cm"/>
      <inkml:brushProperty name="height" value="0.035" units="cm"/>
    </inkml:brush>
  </inkml:definitions>
  <inkml:trace contextRef="#ctx0" brushRef="#br0">29 72 11841,'-29'-40'6313,"35"23"-5765,1 2-600,15 18-868,16 6-825,-3-1-2927,-3 4-3657</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16.375"/>
    </inkml:context>
    <inkml:brush xml:id="br0">
      <inkml:brushProperty name="width" value="0.035" units="cm"/>
      <inkml:brushProperty name="height" value="0.035" units="cm"/>
    </inkml:brush>
  </inkml:definitions>
  <inkml:trace contextRef="#ctx0" brushRef="#br0">585 289 11205,'-3'-2'2345,"-2"-3"-1167,0 0 0,0-1 0,1 0 0,0 0 0,-8-13 0,11 17-997,0 0 0,-1 0-1,1 0 1,-1 1 0,0-1 0,1 0 0,-1 1-1,0 0 1,0-1 0,0 1 0,0 0 0,0 0 0,0 0-1,0 0 1,-1 0 0,1 1 0,0-1 0,0 1 0,-1-1-1,-3 1 1,-47 3 770,48-2-787,-14 2 57,1 2 1,0 0-1,0 1 0,0 1 1,1 0-1,0 2 1,-31 19-1,16-5 15,1 1-1,-50 49 1,69-61-168,1 0 0,0 1 1,-11 18-1,20-28-69,1-1 0,-1 1 0,1 0 0,0 0 0,0-1 0,0 1 0,0 0-1,0 0 1,1 0 0,-1 0 0,1 4 0,0-6-10,0 0-1,0 0 1,1 0-1,-1 1 1,1-1-1,-1 0 1,0 0-1,1 0 1,0 0-1,-1 0 1,1 0-1,0 0 1,-1 0-1,1 0 1,0 0-1,0-1 1,0 1-1,0 0 1,0-1-1,0 1 1,0 0-1,0-1 1,0 1-1,0-1 1,0 1-1,0-1 1,0 0-1,2 1 1,6 1-33,0 0 1,0-1-1,0 0 1,0-1 0,0 0-1,1 0 1,-1-1-1,0 0 1,0 0 0,0-1-1,-1 0 1,1-1-1,0 0 1,-1 0-1,0-1 1,13-7 0,-7 2 207,-1-1 0,1 0 0,-2 0 1,1-2-1,-1 1 0,-1-2 0,0 1 0,11-20 1,-11 17 619,0 1 0,1-1 0,19-16 1,-29 29-344,12 16 53,-9-8-492,-1 0 1,0 1-1,0-1 1,-1 1-1,0 0 1,0 0-1,-1 1 1,0-1-1,3 14 1,-1 10-5,1 34 0,-3-30 1,1 73 1,-19 180 0,9-225-214,-3-2-1,-3 1 1,-2-1 0,-3-1-1,-27 60 1,31-91 89,0 1 0,-2-2-1,-2 0 1,-30 38 0,35-50 77,-1 0 1,-1-1-1,-1-1 0,0 0 1,0-1-1,-1-1 0,-35 18 0,49-28 47,0-1-1,1 1 0,-1-1 0,0 0 0,0 0 1,0 0-1,0-1 0,1 1 0,-1-1 0,0 1 1,0-1-1,0 0 0,0 0 0,0-1 0,0 1 0,0 0 1,0-1-1,0 0 0,0 0 0,0 0 0,1 0 1,-1 0-1,0 0 0,1-1 0,-1 1 0,1-1 1,-1 0-1,1 0 0,0 0 0,-1 0 0,1 0 1,0 0-1,1-1 0,-1 1 0,0-1 0,1 1 0,-1-1 1,1 0-1,0 1 0,0-1 0,0 0 0,0 0 1,0 0-1,1 0 0,-1 0 0,1 0 0,0 0 1,0-5-1,2-10-36,1 1 1,0 0 0,1 0-1,0 1 1,2-1-1,0 1 1,15-28 0,-14 27-46,45-83-1334,90-132 1,-118 195 1122,164-234-1407,-28 42 764,-74 103 675,140-230 2044,-180 274-180,-45 80-643,2 6-882,0 0 0,0 1 1,-1-1-1,1 1 1,-1 0-1,-1 0 0,1 0 1,-1 0-1,0 0 1,0 0-1,1 9 0,0-3 19,11 73 229,21 109 38,-20-131-799,3 0 1,3-1 0,38 81-1,-53-132 284,0-1-1,0 0 0,11 13 0,-15-21 144,0 1 0,0 0 0,1 0 0,-1-1 0,1 1 0,-1-1 0,1 0 0,0 1 0,0-1-1,0 0 1,-1 0 0,1 0 0,0 0 0,0 0 0,0 0 0,0-1 0,0 1 0,1-1 0,-1 0 0,0 1 0,0-1-1,0 0 1,0 0 0,3 0 0,-3-1 36,-1 0-1,1 0 0,0 0 1,0 0-1,-1 0 0,1 0 1,0 0-1,-1-1 0,0 1 1,1-1-1,-1 1 0,0-1 1,1 1-1,-1-1 0,0 0 1,0 0-1,0 1 0,1-5 1,10-37 403,-10 33-305,5-18 309,1 1 0,1 0 0,25-50 0,-26 62-139,1 0 0,1 0 0,0 1-1,1 1 1,0 0 0,1 0 0,23-19 0,-30 29-289,0-1 1,0 1-1,0 0 1,0 1 0,0-1-1,1 1 1,-1 0-1,1 1 1,0-1-1,0 1 1,-1 0 0,1 1-1,0-1 1,0 1-1,0 0 1,0 1 0,-1-1-1,1 1 1,0 0-1,0 1 1,-1-1-1,1 1 1,-1 0 0,1 1-1,4 2 1,12 8-8,0 0 0,-1 2 0,-1 0-1,25 26 1,-35-32 1,105 86-4165,-99-84 3021,1-1 1,-1-1-1,1-1 0,1 0 0,35 10 0,-2-3-6021,5 1-4425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42.736"/>
    </inkml:context>
    <inkml:brush xml:id="br0">
      <inkml:brushProperty name="width" value="0.035" units="cm"/>
      <inkml:brushProperty name="height" value="0.035" units="cm"/>
    </inkml:brush>
  </inkml:definitions>
  <inkml:trace contextRef="#ctx0" brushRef="#br0">26 47 10733,'12'-26'8833,"6"50"-7128,-16-17-1584,-1 1 0,0 0 0,0-1 0,-1 1 0,0 0 0,0 0 0,-1 7 0,-11 59 216,7-44-219,1-4-100,-1 1-1,-1-1 1,-14 38-1,12-37-22,11-43 21,4-15 353,0 1 0,2 0 0,2 0 0,0 1 0,2 1-1,1 0 1,1 1 0,2 0 0,39-48 0,-54 72-298,0 1 0,0-1 0,0 0 0,0 1 0,1-1 0,-1 1-1,1 0 1,0 0 0,0 0 0,0 0 0,0 1 0,0-1 0,0 1 0,0-1 0,0 1 0,1 0 0,-1 1 0,0-1 0,1 0 0,-1 1 0,6 0 0,-5 1-46,-1 0 0,0 0-1,1 1 1,-1 0 0,0-1 0,0 1-1,0 0 1,0 0 0,0 1 0,0-1 0,-1 1-1,1-1 1,-1 1 0,0 0 0,0 0 0,0 0-1,0 0 1,2 6 0,4 6 13,-2 0 1,0 0-1,-1 1 1,6 32-1,5 70-1252,-14-105 940,9 130-3201,-7-80-36,2 0-3523,-1-17-3162</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16.992"/>
    </inkml:context>
    <inkml:brush xml:id="br0">
      <inkml:brushProperty name="width" value="0.035" units="cm"/>
      <inkml:brushProperty name="height" value="0.035" units="cm"/>
    </inkml:brush>
  </inkml:definitions>
  <inkml:trace contextRef="#ctx0" brushRef="#br0">1 426 12621,'1'-5'587,"3"-25"1486,-3 8 3339,3 22-2371,14 1-1514,-12 0-1140,-1 1 0,0 0 0,1 0 0,-1 0 0,0 1 0,0-1 0,0 1 0,0 0 0,-1 1 0,8 6 0,41 46 2177,-41-43-2310,42 57-106,-2 3 0,77 146 0,36 54-161,-146-246 13,8 13 0,2-2 0,1 0 0,2-2 0,50 43 0,-77-74 0,0-1 0,0 0 0,0-1 0,1 0 0,0 0 0,0 0 0,0 0 0,0-1 0,0 0 0,0 0 0,1-1 0,-1 1 0,1-1 0,-1-1 0,1 1 0,-1-1 0,1-1 0,-1 1 0,1-1 0,-1 0 0,0 0 0,1-1 0,-1 0 0,0 0 0,0 0 0,0-1 0,0 0 0,0 0 0,-1-1 0,1 1 0,-1-1 0,0 0 0,0-1 0,-1 1 0,8-9 0,3-7 0,-1 0 0,0-2 0,-2 1 0,0-1 0,14-41 0,30-120 0,-47 150 4,27-102-191,98-244 0,-23 162-4834,-42 115 126,-52 81 2022,1 0 0,28-24 1,10 2-8007</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17.243"/>
    </inkml:context>
    <inkml:brush xml:id="br0">
      <inkml:brushProperty name="width" value="0.035" units="cm"/>
      <inkml:brushProperty name="height" value="0.035" units="cm"/>
    </inkml:brush>
  </inkml:definitions>
  <inkml:trace contextRef="#ctx0" brushRef="#br0">409 16 12745,'-3'-4'550,"3"3"-453,0 0 0,-1 1 0,1-1 0,0 0-1,-1 1 1,1-1 0,-1 0 0,1 1 0,-1-1 0,0 1 0,1-1 0,-1 1 0,1-1 0,-1 1 0,0-1 0,1 1 0,-1 0 0,-1-1 0,-9 5 4492,8-3-4127,0 0 1,-1-1-1,1 1 1,0-1-1,0 0 1,-1 0-1,-5 0 1,-13 1 417,11 2-638,-1 1 0,1 0 0,-1 1 0,2 1 0,-1-1 0,0 2 1,1-1-1,0 2 0,1-1 0,-1 1 0,2 1 0,-16 18 0,-4 8-454,2 2 0,-23 42 0,47-76 168,-12 21-415,1 0 0,1 1 0,0 0 0,-13 48 0,26-72 476,0-1-1,0 0 1,0 0-1,-1 0 1,1 0-1,0 0 0,0 0 1,0 0-1,0 0 1,-1 0-1,1 0 1,0 0-1,0 0 1,0-1-1,-1 1 1,1 0-1,0-1 0,1 0 1,4-3 202,0-1 0,0 1 0,-1-1 0,1 0 0,-1-1 0,-1 1 0,1-1 0,-1 0 0,0 0 0,6-11 0,-4 6 276,1 0 0,0 1 0,10-11 0,-10 13-161,1 1 0,0 0 0,0 0 0,0 1 0,1 0 0,0 0 0,0 1 0,10-4 0,-13 7-300,-1 1 0,0 0 0,0-1 0,1 2 0,-1-1 0,0 1 0,1 0 0,-1 0-1,0 0 1,1 1 0,-1 0 0,0 0 0,0 0 0,1 1 0,-1 0 0,9 4 0,-4-1-269,-1 1 0,0 0 0,1 1 0,-2 0 0,13 12 0,6 7-1214,-20-21 1053,62 53-5567,-26-15-3547,-12-9-1541</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17.569"/>
    </inkml:context>
    <inkml:brush xml:id="br0">
      <inkml:brushProperty name="width" value="0.035" units="cm"/>
      <inkml:brushProperty name="height" value="0.035" units="cm"/>
    </inkml:brush>
  </inkml:definitions>
  <inkml:trace contextRef="#ctx0" brushRef="#br0">17 96 13521,'-15'-54'2576,"14"53"-2435,1 0 1,0 0 0,0 0-1,0 0 1,0 0-1,0 0 1,0 0-1,0 0 1,0 0 0,0 0-1,0-1 1,0 2-1,1-1 1,-1 0-1,0 0 1,1 0 0,-1 0-1,0 0 1,1 0-1,0 0 1,-1 0-1,1 0 1,-1 1 0,1-1-1,0 0 1,0 1-1,-1-1 1,1 0-1,0 1 1,0-1 0,0 1-1,0-1 1,0 1-1,1-1 1,1 0 183,0 1 0,0-1 1,0 1-1,-1 0 0,1 0 0,0 0 1,0 0-1,0 0 0,4 2 0,9 2-21,-1 2 0,0-1 0,-1 2 0,1 0 0,-1 1 0,-1 0-1,1 2 1,-2-1 0,1 1 0,-1 1 0,-1 0 0,0 1 0,0 0 0,-1 0 0,16 28-1,-13-17-285,-1 0-1,0 0 0,-2 1 0,-1 0 0,0 1 0,-2 0 0,-1 0 0,-1 1 0,2 31 0,-7-41-43,0 0 0,-1-1 1,0 1-1,-1 0 0,-1 0 0,-1-1 0,0 0 0,-1 1 0,0-2 0,-1 1 0,-1-1 0,-10 17 0,14-27 37,1-1-1,-1 1 1,0-1 0,0 0-1,0 0 1,0 0 0,-1 0-1,1-1 1,-1 1 0,-5 2-1,6-3 26,3-2-18,-1-1-1,0 1 0,0 0 0,1 0 1,-1-1-1,1 1 0,-1 0 0,0-1 1,1 1-1,-1-1 0,1 1 0,-1-1 1,1 1-1,-1-1 0,1 1 0,-1-1 1,1 1-1,0-1 0,-1 1 0,1-1 1,0 0-1,-1 1 0,1-1 0,0-1 1,-1 2 26,0-3 0,0 0 0,0 1 0,0-1 0,0 0-1,1 0 1,-1 0 0,1 0 0,-1 0 0,1 0-1,0 0 1,0 0 0,1 0 0,0-5 0,12-40 233,-10 38-224,11-31-173,1 2-1,2 0 1,2 1-1,1 1 0,44-60 1,-31 54-1352,3 2 1,0 2-1,3 1 1,44-33 0,-65 57-826,37-20 0,-7 11-6395</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17.678"/>
    </inkml:context>
    <inkml:brush xml:id="br0">
      <inkml:brushProperty name="width" value="0.035" units="cm"/>
      <inkml:brushProperty name="height" value="0.035" units="cm"/>
    </inkml:brush>
  </inkml:definitions>
  <inkml:trace contextRef="#ctx0" brushRef="#br0">32 0 10505,'-32'12'3436,"64"2"1281,-29 12-3605,10 14-316,0-15-164,-4 4-196,1 2-300,-7-13-600,6 7-904,1 4-736,-1-1-3201,-2-5-4240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17.803"/>
    </inkml:context>
    <inkml:brush xml:id="br0">
      <inkml:brushProperty name="width" value="0.035" units="cm"/>
      <inkml:brushProperty name="height" value="0.035" units="cm"/>
    </inkml:brush>
  </inkml:definitions>
  <inkml:trace contextRef="#ctx0" brushRef="#br0">4 158 9953,'0'-66'2688,"-4"55"-228,4-18-339,4 1 935,2 16-2040,3 1-76,11 19-1160,14 7-664,-11 5-840,8 5-524,1 4-2825,0 5-4028</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18.099"/>
    </inkml:context>
    <inkml:brush xml:id="br0">
      <inkml:brushProperty name="width" value="0.035" units="cm"/>
      <inkml:brushProperty name="height" value="0.035" units="cm"/>
    </inkml:brush>
  </inkml:definitions>
  <inkml:trace contextRef="#ctx0" brushRef="#br0">365 76 11469,'-1'1'106,"1"-1"0,-1 0 0,0 0 0,1 1 0,-1-1 0,0 0 0,1 0 0,-1 0 0,0 0 0,0 0 0,1 0-1,-1 0 1,0 0 0,1 0 0,-1 0 0,0 0 0,0 0 0,1 0 0,-1-1 0,0 1 0,1 0 0,-1 0 0,0-1 0,1 1 0,-1-1 0,0 1 0,1 0 0,-1-1 0,1 1 0,-1-2 0,-8-22 2580,9 22-2455,0 0-1,-1 0 0,1 0 0,-1 0 0,1 0 0,-1 0 1,0 0-1,0 0 0,0 0 0,0 1 0,0-1 0,0 0 1,0 0-1,-1 1 0,1-1 0,-1 1 0,-1-2 0,-4 0 28,1 1-1,-1 0 0,0 0 1,0 0-1,0 1 0,0 0 1,0 1-1,0-1 0,-1 2 1,1-1-1,0 1 0,0 0 1,0 0-1,0 0 0,0 1 1,0 1-1,1-1 1,-1 1-1,1 0 0,-1 0 1,1 1-1,-11 8 0,7-5-295,0 1-1,1 0 1,0 0-1,1 1 1,0 0 0,0 1-1,0-1 1,2 2-1,-1-1 1,1 1-1,1 0 1,-8 21-1,10-24-76,-11 42-1427,-10 61-1,24-109 1516,0 0 0,1 0 0,-1-1 0,1 1 0,0 0 0,-1 0 0,1-1 0,0 1 0,0 0 0,0-1 0,0 1 0,1-1 0,-1 0 0,0 1-1,1-1 1,2 2 0,-3-1 4,-1-2 29,0 0 0,1 0 1,-1 0-1,0 0 0,0 0 1,0 1-1,0-1 0,0 0 1,1 0-1,-1 0 0,0 0 1,0 0-1,0 0 0,1 0 0,-1 0 1,0 0-1,0 0 0,0 0 1,1 0-1,-1 0 0,0 0 1,0 0-1,1 0 0,-1 0 1,0 0-1,0 0 0,0 0 0,1 0 1,-1 0-1,0 0 0,0 0 1,0 0-1,0 0 0,1 0 1,-1-1-1,0 1 0,0 0 1,0 0-1,0 0 0,1 0 1,-1 0-1,0-1 0,75-44 5566,-73 44-3522,2 2-2170,1-1 0,0 1 0,-1 0 0,1 0 0,0 0 0,-1 1 1,0-1-1,1 1 0,-1 0 0,0 1 0,0-1 0,6 5 1,26 24-5193,-5-6-4531,-12-10-1672</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18.441"/>
    </inkml:context>
    <inkml:brush xml:id="br0">
      <inkml:brushProperty name="width" value="0.035" units="cm"/>
      <inkml:brushProperty name="height" value="0.035" units="cm"/>
    </inkml:brush>
  </inkml:definitions>
  <inkml:trace contextRef="#ctx0" brushRef="#br0">10 34 13401,'-4'-10'777,"0"-3"226,2 2 3594,3 12-4469,-1-1 0,0 1 0,1-1-1,-1 1 1,0-1 0,1 1 0,-1-1-1,1 1 1,-1-1 0,0 0-1,1 1 1,-1-1 0,1 0 0,-1 1-1,1-1 1,0 0 0,-1 1 0,1-1-1,-1 0 1,1 0 0,-1 0-1,1 0 1,0 0 0,0 1-15,1-1 0,-1 0-1,0 1 1,0-1 0,0 0 0,0 1 0,0-1 0,0 1 0,-1-1 0,1 1-1,0 0 1,0-1 0,0 1 0,0 0 0,-1 0 0,1 0 0,0-1-1,0 3 1,6 24 406,-2 0-1,-1 0 1,-1 1-1,-1-1 0,-2 1 1,-5 51-1,4-69-464,1-4-24,0 0 0,0 0-1,0 0 1,1 0 0,-1 0 0,1 0-1,1 0 1,3 10 0,-5-15-26,0-1 0,1 1 0,-1 0 0,0 0 0,1 0 0,-1-1 0,0 1 0,1 0 0,-1-1 0,1 1 0,-1 0 0,1-1 0,0 1 0,-1-1 0,1 1 1,0-1-1,-1 1 0,1-1 0,0 1 0,-1-1 0,1 0 0,0 1 0,0-1 0,0 0 0,-1 0 0,2 1 0,0-2 10,0 1-1,0-1 1,-1 1 0,1-1-1,0 0 1,0 1-1,-1-1 1,1 0 0,0 0-1,-1-1 1,0 1-1,1 0 1,1-2 0,1-1 39,0 0 0,-1-1-1,1 1 1,-1-1 0,0 0 0,-1 1 0,4-8 0,11-18 304,-12 23-303,54-69 1456,-52 69-1378,-1 0-1,1 0 1,0 1-1,1 0 1,-1 1 0,1 0-1,0 0 1,9-4-1,-15 8-131,0 0 0,0 1 0,0-1 0,0 1 0,0-1 0,0 1 0,0 0 0,1 0 0,-1 0 0,0 0 0,0 0 0,0 1 0,0-1 0,0 0 0,0 1 0,0 0 0,0-1 0,3 3 0,-2-1 0,1 0 0,-1 1 0,1-1 0,-1 1 0,0 0 0,0 0 0,0 0 0,4 7 0,2 5 0,-1 1 0,0 0 0,9 25 0,-14-31 0,9 16-2837,1 0-1,0-1 1,29 39-1,-29-50-4130,-1 0-4497</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18.894"/>
    </inkml:context>
    <inkml:brush xml:id="br0">
      <inkml:brushProperty name="width" value="0.035" units="cm"/>
      <inkml:brushProperty name="height" value="0.035" units="cm"/>
    </inkml:brush>
  </inkml:definitions>
  <inkml:trace contextRef="#ctx0" brushRef="#br0">162 52 9357,'-1'-26'1137,"1"18"5484,4 28 3024,16-39-8234,-21 18-1353,-1-1-5,1 0 0,-1 0 0,0 0 0,0 1 0,0-1 0,0 1 0,0-1 0,0 1 0,-3-1 1450,1 3-1158,-1 1-220,-1 1 1,1-1-1,0 1 0,0 0 0,0 0 1,0 1-1,1-1 0,0 1 0,-1 0 1,-4 7-1,2-2 10,1 0 1,1 1-1,-1-1 1,2 1-1,-5 12 0,5-11-130,-41 119 19,41-113-25,1 0 0,0 1 0,1-1 0,0 0 0,3 35 0,0-46-194,-1-1 0,1 0 0,1 0 1,-1 1-1,1-1 0,0 0 0,0 0 0,0-1 0,1 1 0,-1 0 1,1-1-1,0 1 0,1-1 0,-1 0 0,9 7 0,-2-3-516,0-1-1,1 0 1,-1-1-1,2 0 1,15 6-1,-21-10 142,1-1-1,-1 1 0,0-2 0,1 1 0,-1-1 0,0 0 1,1 0-1,-1 0 0,1-1 0,-1 0 0,0-1 0,10-2 1,-8 2-292,26-9-4631,-3-1-3128</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19.235"/>
    </inkml:context>
    <inkml:brush xml:id="br0">
      <inkml:brushProperty name="width" value="0.035" units="cm"/>
      <inkml:brushProperty name="height" value="0.035" units="cm"/>
    </inkml:brush>
  </inkml:definitions>
  <inkml:trace contextRef="#ctx0" brushRef="#br0">1 166 8665,'0'0'12600,"4"0"-12160,-3 0-424,10 1 222,1-2 0,-1 0 1,19-3-1,-25 3-173,-1 0 1,0-1-1,0 0 0,0 1 0,0-1 1,0-1-1,0 1 0,0-1 0,-1 1 0,1-1 1,-1 0-1,0 0 0,5-7 0,-4 7-6,-1-1 0,0 1 0,0-1-1,-1 0 1,1-1 0,-1 1-1,0 0 1,0-1 0,0 1-1,-1-1 1,1 1 0,-1-1-1,1-6 1,-8-41 478,5 52-531,0-1 0,1 1 1,-1-1-1,0 1 0,0-1 0,0 1 0,1-1 0,-1 1 0,0 0 0,0-1 0,0 1 0,0 0 0,0 0 0,0 0 1,0 0-1,1 0 0,-1 0 0,0 0 0,0 0 0,-1 0 0,1 0 11,-2 0 3,1 0 1,-1 1-1,1-1 0,0 1 1,0-1-1,-1 1 0,1 0 0,0 0 1,0 0-1,0 0 0,0 0 1,0 0-1,0 0 0,0 1 1,0-1-1,0 1 0,0 0 1,1-1-1,-1 1 0,1 0 0,-1 0 1,-1 3-1,-4 7 91,1 0 1,-10 24-1,11-22-4,-1 0-39,0 0 0,2 0 0,0 1 0,0 0 0,1 0 0,-1 25 0,4-31-132,0 0 0,1 0 0,0-1 0,1 1 0,-1 0 0,2-1 0,-1 1 0,1-1 0,0 0 0,1 0 0,0 0 0,8 12 0,-10-18-121,1 1 0,-1-1 0,1 1 1,-1-1-1,1 0 0,0 0 0,0 0 0,0 0 0,1 0 1,-1-1-1,0 0 0,0 1 0,1-1 0,6 1 0,1 0-758,1-1 0,-1 1 0,13-2 0,-16 0-180,1-1-1,-1-1 1,0 0-1,0 0 0,0 0 1,13-7-1,-12 6-399,29-11-5203</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20.034"/>
    </inkml:context>
    <inkml:brush xml:id="br0">
      <inkml:brushProperty name="width" value="0.035" units="cm"/>
      <inkml:brushProperty name="height" value="0.035" units="cm"/>
    </inkml:brush>
  </inkml:definitions>
  <inkml:trace contextRef="#ctx0" brushRef="#br0">670 103 5685,'2'-13'531,"-1"-12"3111,19 23-1622,13-2-448,1-2 0,-1-1 0,47-16 0,-45 12-178,13-1 18,-46 13-1384,-1 0-1,1 0 1,-1 0 0,1 0-1,-1 0 1,0 0 0,1 0-1,-1 0 1,0 1 0,0-1-1,0 0 1,0 1 0,0-1-1,1 3 1,1 0 51,15 23 190,0 1-1,-2 2 1,-1-1 0,14 41-1,0-1 320,-19-43-327,-1 1 1,-2 0-1,-1 1 1,4 33-1,-1-1 93,-4-17-168,-2 0 0,-2 0 0,-2 0-1,-8 51 1,4-46-89,-8 82-15,-7 118 835,19-213-627,3 0-1,0 0 1,3-1 0,0 1-1,12 36 1,-12-57-222,-1 1 1,-1 0 0,-1-1-1,0 1 1,-1 1 0,0-1 0,-1 0-1,-1 0 1,0 0 0,-1 0-1,-1 0 1,0-1 0,-1 1 0,-1-1-1,0 1 1,-1-2 0,-1 1-1,-15 25 1,-108 149 95,93-130 107,2 1 0,3 1 0,-40 107 0,-13 26 185,64-147-219,9-18-95,-20 32 0,27-52-128,1-1 1,-1-1-1,-1 1 0,1-1 1,-1 0-1,0 0 0,0 0 1,-1-1-1,-9 6 0,-3-1-598,0-1 0,0 0-1,-1-2 1,0-1-1,0 0 1,-1-1 0,0-1-1,1-1 1,-1-1-1,0-1 1,-37-3 0,-133-7-10281,78 11-768</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43.160"/>
    </inkml:context>
    <inkml:brush xml:id="br0">
      <inkml:brushProperty name="width" value="0.035" units="cm"/>
      <inkml:brushProperty name="height" value="0.035" units="cm"/>
    </inkml:brush>
  </inkml:definitions>
  <inkml:trace contextRef="#ctx0" brushRef="#br0">264 4 10273,'16'-4'7335,"-43"28"1303,12-11-10463,-8 12 2082,1 1 0,1 0 0,1 2 0,2 1 0,0 0 0,-17 44 0,20-41-262,2 0 0,1 1 0,1 0 0,3 1 0,0 0 0,-5 61 0,12-79-180,1-1 0,1 1-1,0 0 1,1 0 0,0-1 0,2 1 0,-1-1 0,2 0 0,0 0 0,1 0 0,1-1 0,0 0 0,0 0 0,2 0 0,0-1 0,0-1 0,14 14 0,-11-14-274,1 0 0,0-1 0,1-1 0,0 0 0,1-1 0,0-1 0,0 0 0,1-1 1,25 8-1,-9-7-1327,0 0 0,0-3 0,1 0 0,35-1 1,1-1-4567</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20.923"/>
    </inkml:context>
    <inkml:brush xml:id="br0">
      <inkml:brushProperty name="width" value="0.035" units="cm"/>
      <inkml:brushProperty name="height" value="0.035" units="cm"/>
    </inkml:brush>
  </inkml:definitions>
  <inkml:trace contextRef="#ctx0" brushRef="#br0">627 95 5797,'-1'0'100,"-1"0"1,1 0 0,0 1 0,0-1 0,0-1-1,0 1 1,-1 0 0,1 0 0,0 0 0,0-1-1,0 1 1,0 0 0,0-1 0,0 1-1,0-1 1,0 1 0,0-1 0,0 0 0,0 1-1,0-1 1,0 0 0,0 0 0,0 1 0,1-1-1,-1 0 1,0 0 0,0 0 0,1 0 0,-1 0-1,1 0 1,-1 0 0,1-1 0,0 1 0,-1 0-1,1 0 1,0 0 0,0 0 0,0 0 0,0-1-1,0 1 1,0 0 0,0 0 0,0-1 0,0 1 0,-1 0 1,1 0-1,-1 1 1,1-1 0,-1 0-1,1 0 1,-1 1 0,0-1-1,1 1 1,-1-1-1,0 1 1,1-1 0,-1 1-1,0-1 1,0 1 0,1-1-1,-1 1 1,-2-1-1,2 1 176,-12-8 151,0 1 0,0 1 0,0 0 0,-1 1 0,0 0 0,0 1 0,0 1 0,-1 0 0,1 1 1,-18 0-1,27 2-383,0 0-1,0 0 1,0 1 0,0 0 0,0 0 0,0 0 0,0 0 0,0 1 0,1 0 0,-1 0 0,1 0 0,-1 1 0,1-1 0,0 1 0,0 0 0,0 0 0,0 1 0,1-1 0,-1 1 0,1 0 0,0-1 0,0 2 0,0-1 0,-4 9-1,-1 6 134,0 1-1,2 0 1,0 1-1,-5 36 0,0 1 197,-201 907 1539,177-700-1774,31-216-90,3 1 0,2 0-1,10 65 1,-8-97 24,0 0 0,1-1 1,1 1-1,1-1 1,0 0-1,1 0 0,1 0 1,1-1-1,0-1 0,1 1 1,0-1-1,2-1 1,-1 0-1,2-1 0,0 0 1,25 19-1,-18-19 190,0 0-1,1-2 1,1 0 0,0-1-1,0-2 1,1 0 0,0-1-1,24 4 1,-20-7-225,0-1 1,37-1-1,-25-4-1851,48-7 0,-43 0-494,5 0-4322,-6 2-3330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36.214"/>
    </inkml:context>
    <inkml:brush xml:id="br0">
      <inkml:brushProperty name="width" value="0.035" units="cm"/>
      <inkml:brushProperty name="height" value="0.035" units="cm"/>
    </inkml:brush>
  </inkml:definitions>
  <inkml:trace contextRef="#ctx0" brushRef="#br0">36 50 13077,'1'-2'198,"0"1"0,-1 0 0,1 0-1,0 0 1,-1-1 0,1 1 0,0 0-1,-1-1 1,0 1 0,1-1 0,-1 1-1,0 0 1,0-1 0,1 1 0,-1-1 0,0 1-1,-1-1 1,1 1 0,0 0 0,0-1-1,-1 1 1,1-1 0,0 1 0,-1 0-1,1-1 1,-1 1 0,0 0 0,0 0 0,1-1-1,-1 1 1,0 0 0,0 0 0,0 0-1,-3-3 5174,1 7-3931,2-1-1197,-2 2 50,0-1 0,1 1 1,-1-1-1,1 1 0,0 0 1,0 0-1,1 0 0,-1 0 1,1 0-1,0 1 1,0-1-1,0 0 0,0 8 1,2 332 744,30 6-367,-15-181-575,-10-111-2799,20 90 1,-21-127 1338,1 0-1,1 0 1,1-1 0,1 0 0,1 0 0,0-1 0,21 26 0,0-9-12101</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36.700"/>
    </inkml:context>
    <inkml:brush xml:id="br0">
      <inkml:brushProperty name="width" value="0.035" units="cm"/>
      <inkml:brushProperty name="height" value="0.035" units="cm"/>
    </inkml:brush>
  </inkml:definitions>
  <inkml:trace contextRef="#ctx0" brushRef="#br0">27 245 7857,'-21'-28'2387,"20"26"-2019,0-1 1,0 1 0,1 0-1,-1 0 1,1 0 0,-1-1-1,1 1 1,0 0-1,0-1 1,0 1 0,0 0-1,0-1 1,0 1 0,1 0-1,-1 0 1,1-1 0,0 1-1,0 0 1,-1 0 0,1 0-1,1 0 1,1-4 0,0 0 433,1 0-464,-1 1 0,1-1-1,0 1 1,0-1 0,1 1-1,0 1 1,0-1 0,0 1 0,0-1-1,1 1 1,-1 1 0,1-1-1,0 1 1,0 0 0,1 1-1,-1-1 1,0 1 0,1 0 0,11-1-1,9-1 168,0 0 0,0 2-1,43 2 1,-45 1-363,0 1 1,0 1-1,0 2 1,-1 0-1,1 2 0,-1 0 1,-1 2-1,1 0 1,24 16-1,-30-15-150,-2 1 1,1 0-1,-2 1 0,0 1 1,0 0-1,-1 2 1,-1-1-1,0 2 0,-1-1 1,-1 2-1,0 0 0,9 20 1,-12-20-82,-1 1 0,0-1 0,-1 1 0,-2 1-1,1-1 1,-2 1 0,-1 0 0,0-1 0,-1 1 0,-1 0 0,-1 0 0,-1 0 0,0 0 0,-2-1 0,-8 30 0,9-37 24,-1-1 0,0 1 0,0-1 0,-10 15 0,13-23 60,0 0 0,0-1 0,0 1 0,0 0 0,0-1 0,-1 1 0,1-1 0,-1 0 0,1 1-1,-1-1 1,1 0 0,-1 0 0,0 0 0,0 0 0,1 0 0,-1 0 0,0-1 0,0 1 0,0 0 0,0-1 0,0 0 0,0 1 0,0-1 0,0 0 0,0 0 0,0 0 0,0 0 0,0-1 0,0 1 0,0 0 0,0-1 0,-3-1 0,3 0-1,-1 0 1,1 0-1,0 0 0,0-1 0,0 1 1,0-1-1,0 0 0,1 1 0,-1-1 1,1 0-1,-1 0 0,1 0 0,0 0 0,0 0 1,1 0-1,-1-4 0,0-2 25,0-1 0,1 0 1,1 0-1,0 0 0,0 1 0,1-1 0,0 1 0,0-1 1,8-17-1,-1-2 24,8-27 104,2 1 1,3 2 0,35-66-1,-42 93-6,1 1-1,1 0 1,1 1-1,1 1 1,1 1 0,1 1-1,1 0 1,29-20-1,-42 35-78,1 0-1,0 0 0,0 1 1,0 0-1,0 1 1,1 0-1,0 1 0,0 0 1,0 0-1,0 2 0,0-1 1,0 1-1,0 1 0,1 0 1,-1 0-1,0 1 0,0 1 1,0 0-1,0 0 1,0 1-1,0 1 0,0 0 1,-1 0-1,0 1 0,0 0 1,0 1-1,-1 0 0,1 0 1,-2 1-1,1 1 1,-1-1-1,8 10 0,-2-1 1,-2 1 0,0 1-1,-1 0 1,0 0 0,-2 1-1,0 0 1,7 25 0,34 146-463,-5 55-2836,-12-53-1777,-10-107 921,-2-32-1690,7 5-4923</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36.993"/>
    </inkml:context>
    <inkml:brush xml:id="br0">
      <inkml:brushProperty name="width" value="0.035" units="cm"/>
      <inkml:brushProperty name="height" value="0.035" units="cm"/>
    </inkml:brush>
  </inkml:definitions>
  <inkml:trace contextRef="#ctx0" brushRef="#br0">67 6 13589,'0'-1'82,"0"1"-1,0 0 0,0 0 1,0 0-1,0-1 0,0 1 1,0 0-1,-1 0 0,1 0 1,0-1-1,0 1 0,0 0 1,0 0-1,0 0 0,0-1 1,0 1-1,-1 0 0,1 0 1,0 0-1,0 0 0,0 0 1,-1 0-1,1-1 0,0 1 1,0 0-1,0 0 0,0 0 1,-1 0-1,1 0 0,0 0 1,0 0-1,-1 0 0,1 0 1,0 0-1,0 0 0,0 0 1,-1 0-1,1 0 1,0 0-1,0 0 0,-1 0 1,1 0-1,0 0 0,0 0 1,0 0-1,-1 0 0,1 1 1,0-1-1,0 0 0,0 0 1,0 0-1,-1 0 0,1 0 1,0 1-1,0-1 0,-3 17 2138,0 8-305,-3-12-1598,2 1 0,0-1 0,0 1-1,2 0 1,-1 0 0,2 0 0,0 0 0,1 0 0,0 0 0,1 1 0,0-1 0,1 0 0,1 0 0,1-1 0,-1 1 0,2-1 0,0 1 0,1-1 0,7 12 0,-7-14-296,1-1 0,-1 0-1,2-1 1,0 1 0,0-2 0,0 1 0,1-1 0,0 0 0,1-1 0,0 0 0,0 0 0,0-1 0,1-1 0,0 1 0,0-2 0,0 0 0,1 0 0,0-1 0,-1 0 0,1-1 0,0-1 0,18 1 0,-15-2-27,0-1 1,-1-1 0,0 0-1,1-1 1,-1-1 0,0 0 0,0-1-1,17-9 1,-28 13 6,0-1-1,0 0 1,0 1 0,0-1-1,-1 0 1,1 0-1,-1-1 1,0 1 0,1 0-1,-1-1 1,0 1 0,0-1-1,-1 0 1,1 0-1,-1 0 1,1 1 0,-1-2-1,0 1 1,0 0 0,0 0-1,0 0 1,-1 0-1,1-1 1,-1 1 0,0 0-1,0 0 1,0-1 0,0 1-1,-1 0 1,1 0-1,-1 0 1,0-1 0,0 1-1,0 0 1,0 0 0,-3-4-1,-1-4 3,-1 0 0,0 1 0,-1 0 0,0 0-1,-1 0 1,0 1 0,0 1 0,-15-13 0,-1 3-253,-1 2-1,0 1 1,-1 0 0,-1 2 0,0 2 0,-1 0 0,0 2 0,-1 0 0,0 2 0,-42-4-1,0 11-5685,66 0 2512,18 14-10467</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37.743"/>
    </inkml:context>
    <inkml:brush xml:id="br0">
      <inkml:brushProperty name="width" value="0.035" units="cm"/>
      <inkml:brushProperty name="height" value="0.035" units="cm"/>
    </inkml:brush>
  </inkml:definitions>
  <inkml:trace contextRef="#ctx0" brushRef="#br0">168 1162 11081,'-59'-25'6863,"57"26"-6688,-1-1-1,1 1 0,-1-1 0,1 1 0,-1 0 1,1 0-1,-1 0 0,1 0 0,0 1 0,-1-1 1,1 0-1,0 1 0,-4 3 0,0 2-35,0 0 1,1 0-1,-1 0 0,1 0 0,1 1 0,-1 0 0,2 0 0,-1 0 1,1 0-1,-4 16 0,1-1 17,2 0-1,1-1 1,-1 27 0,4-38-124,1 1 1,0-1-1,1 1 1,1-1 0,-1 0-1,2 0 1,-1 0-1,2 0 1,-1-1-1,2 1 1,10 16-1,-12-22-25,0 1 0,1-1 0,-1 0-1,1 0 1,0 0 0,1 0-1,-1-1 1,1 0 0,8 5-1,-10-8-7,0 1 0,0 0-1,1-1 1,-1 0 0,0 0-1,1 0 1,-1 0 0,1-1-1,-1 0 1,0 0 0,1 0-1,-1 0 1,1-1-1,-1 1 1,8-3 0,-1-1-4,1 0 0,-1-1-1,0 0 1,-1 0 0,1-1 0,-1 0 0,0-1 0,-1-1 0,1 1 0,-1-1-1,-1-1 1,0 0 0,0 0 0,-1 0 0,0-1 0,0 0 0,-1-1 0,7-15-1,-2-3 7,-1 0 1,-1 0-1,-2 0 0,-1-1 0,-1 0 0,-1-1 0,-2 1 0,-2-39 0,-6-30 58,-23-114 1,20 153-39,-7-32 283,-31-108 1,47 200-296,0-1 1,0 1 0,0-1 0,0 1 0,0-1 0,0 1 0,0-1 0,-1 0 0,1 1 0,0-1 0,0 1 0,0-1 0,-1 1 0,1-1 0,0 1 0,0-1 0,-1 1 0,1 0 0,0-1 0,-1 1 0,1-1 0,-1 1 0,1 0 0,-1-1 0,1 1 0,-1 0 0,1-1 0,-1 1 0,0 0 0,-7 17 249,6-7-201,0-1 1,0 1 0,1 1 0,1-1 0,-1 0 0,2 0 0,1 10 0,14 79 235,-8-55-173,10 51 119,4-2-1,56 152 1,-71-229-222,0-1 0,1 0 0,0-1 0,1 1 0,0-2 0,2 1 0,-1-1-1,2-1 1,-1 0 0,2 0 0,21 15 0,-22-19-5,1-1 1,0 0-1,0-1 0,0 0 0,1-1 1,0 0-1,0-2 0,0 1 0,0-2 1,0 1-1,1-2 0,-1 0 0,25-2 1,-22-1-26,1 0-1,-1 0 1,0-2 0,0 0 0,0-1-1,-1-1 1,0-1 0,0 0 0,0-1-1,-1 0 1,0-2 0,-1 1 0,0-2 0,0 0-1,-1-1 1,-1 0 0,0 0 0,0-2-1,-2 1 1,1-2 0,-2 1 0,0-1 0,-1-1-1,0 1 1,-1-1 0,4-18 0,-9 30 0,-1-1-1,-1 0 1,1 0 0,-1 0 0,0 0 0,0 0 0,0 0 0,-2-9-1,2 14 13,0 0-1,0 0 1,0 0-1,0-1 0,0 1 1,0 0-1,0 0 0,0 0 1,0 0-1,0 0 1,0 0-1,0-1 0,0 1 1,-1 0-1,1 0 0,0 0 1,0 0-1,0 0 1,0 0-1,0 0 0,0 0 1,0 0-1,0-1 1,0 1-1,-1 0 0,1 0 1,0 0-1,0 0 0,0 0 1,0 0-1,0 0 1,0 0-1,-1 0 0,1 0 1,0 0-1,0 0 0,0 0 1,0 0-1,0 0 1,0 0-1,-1 0 0,1 0 1,0 0-1,0 0 1,0 0-1,0 0 0,0 0 1,0 0-1,-1 0 0,1 1 1,0-1-1,0 0 1,0 0-1,0 0 0,0 0 1,-6 2 7,1-1 0,-1 1-1,1 0 1,-1 0 0,1 1 0,0 0 0,0 0 0,0 0 0,1 1 0,-1-1 0,1 1 0,0 0 0,0 0-1,0 1 1,0-1 0,1 1 0,-5 8 0,3-4 18,0 1-1,1-1 1,1 1-1,0 0 1,0 0 0,1 0-1,0 0 1,0 0-1,1 19 1,1-23-17,0-1 0,0 1 0,0-1-1,1 0 1,0 0 0,0 1 0,1-1 0,-1 0 0,1 0 0,0 0 0,0 0 0,1-1 0,0 1 0,-1 0 0,2-1-1,-1 0 1,0 0 0,1 0 0,6 6 0,-3-6-46,0 1 0,0-1 0,1-1 0,-1 1 0,1-2 0,0 1 0,0-1-1,0 0 1,0 0 0,0-1 0,0 0 0,12 0 0,2-2-98,0 0 0,-1-2 0,1 0 0,0-2 1,-1 0-1,0-1 0,0-1 0,-1-2 0,0 1 0,0-2 0,27-19 0,-22 13 77,-1-1-1,-1-2 1,-1 0-1,-1-1 0,0-2 1,-2 0-1,0-1 1,17-29-1,-23 28 60,-1 0 0,-1-1 1,-1 0-1,-2 0 0,0-1 0,-2 0 0,-1-1 0,-1 0 1,-1 1-1,-1-38 0,-5-27 325,-26-153 1,27 231-285,-3-31 380,-3 1-1,-2 0 0,-1 0 1,-3 1-1,-20-45 0,30 79-276,-1 0 0,1 0-1,-2 1 1,1-1-1,-1 1 1,0 0 0,-8-7-1,13 14-113,0-1 0,0 1 0,0-1 0,1 1 0,-1-1 0,0 1 0,0 0-1,0-1 1,0 1 0,0 0 0,0 0 0,0 0 0,0 0 0,0 0 0,0 0 0,0 0 0,0 0 0,0 0-1,0 0 1,1 1 0,-1-1 0,0 0 0,0 0 0,0 1 0,0-1 0,0 1 0,0-1 0,1 1 0,-1-1-1,0 1 1,0 0 0,1-1 0,-1 1 0,0 0 0,1-1 0,-1 1 0,1 0 0,-1 0 0,1 0 0,-1 1-1,-17 37 485,10-2-223,1 1 0,2 1 0,2-1 0,2 63 0,1-43-135,4 285-2023,16-115-5173,-9-148-222,1-3-4891</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37.964"/>
    </inkml:context>
    <inkml:brush xml:id="br0">
      <inkml:brushProperty name="width" value="0.035" units="cm"/>
      <inkml:brushProperty name="height" value="0.035" units="cm"/>
    </inkml:brush>
  </inkml:definitions>
  <inkml:trace contextRef="#ctx0" brushRef="#br0">0 9 14805,'13'-9'3157,"3"12"-517,3 6-232,-3 2-188,-1 1-348,-5 8-259,-1 22-325,-5-4-288,-1 4-188,-3 4-388,-3 3-588,-1 2-660,1-2-844,3-1-604,0 1-969,-3 0-3835,3-7-6934</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38.090"/>
    </inkml:context>
    <inkml:brush xml:id="br0">
      <inkml:brushProperty name="width" value="0.035" units="cm"/>
      <inkml:brushProperty name="height" value="0.035" units="cm"/>
    </inkml:brush>
  </inkml:definitions>
  <inkml:trace contextRef="#ctx0" brushRef="#br0">19 89 11501,'-19'-54'2052,"26"37"-420,-4 5-355,13 6-513,3 6-444,3 6-520,13 14-672,6 0-441,-6 12-719,0 2-1776,3 14-2529</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38.324"/>
    </inkml:context>
    <inkml:brush xml:id="br0">
      <inkml:brushProperty name="width" value="0.035" units="cm"/>
      <inkml:brushProperty name="height" value="0.035" units="cm"/>
    </inkml:brush>
  </inkml:definitions>
  <inkml:trace contextRef="#ctx0" brushRef="#br0">226 388 11333,'-2'-3'288,"0"1"0,0-1 0,0 0 0,1 1 0,-1-1 0,1 0-1,0 0 1,0 0 0,0 0 0,0 0 0,0 0 0,1-1 0,-1 1 0,1 0 0,0 0 0,0 0 0,0-1 0,1 1-1,-1 0 1,2-5 0,0-30 2590,-2 15-1685,0 0 0,1 0 1,1 0-1,1 0 0,2 1 0,0-1 0,1 1 0,13-30 1,-19 49-1165,1 0 0,1 1 0,-1-1 0,0 1 0,1-1 0,-1 1 1,1-1-1,0 1 0,0 0 0,0 0 0,0 0 0,0 0 1,0 0-1,0 0 0,1 1 0,-1-1 0,1 1 0,-1-1 1,1 1-1,0 0 0,-1 0 0,1 0 0,0 1 0,0-1 1,-1 1-1,1-1 0,0 1 0,0 0 0,0 0 0,0 0 1,0 0-1,0 1 0,-1-1 0,1 1 0,0 0 0,0 0 0,-1 0 1,4 1-1,6 3 50,-1 1 0,1 0 1,-2 0-1,1 1 0,-1 1 0,0-1 1,11 12-1,-16-14-79,5 4 0,-1 0 0,1 1 0,-2 0 0,1 0 0,-2 1 0,1 1 0,-1-1 0,-1 1 0,0 0 0,-1 0 0,7 22 0,22 106 0,-32-125 0,-1-1 0,0 0 0,0 1 0,-2-1 0,1 1 0,-2-1 0,0 0 0,-1 0 0,-6 18 0,1-10 0,-1-1 0,-1 0 0,-1-1 0,-16 23 0,2-8-1078,0-1 0,-3-2 0,-40 39-1,39-45-831,-1-1 0,0-1 0,-2-2 0,-1-1 0,-1-2 0,-65 27-1,29-21-10188</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39.370"/>
    </inkml:context>
    <inkml:brush xml:id="br0">
      <inkml:brushProperty name="width" value="0.035" units="cm"/>
      <inkml:brushProperty name="height" value="0.035" units="cm"/>
    </inkml:brush>
  </inkml:definitions>
  <inkml:trace contextRef="#ctx0" brushRef="#br0">338 335 12957,'-9'-30'903,"6"21"-310,1-1-1,0 0 0,0 0 0,1 0 1,0 0-1,1-13 0,-1 15 298,0-1-1,0 0 0,-1 1 1,0-1-1,-1 1 1,1 0-1,-2 0 0,-4-9 1,6 11-392,-1 1 0,0 0 0,0 0 0,-1 0 0,1 0 0,-1 1-1,0-1 1,-1 1 0,1 0 0,-1 0 0,1 1 0,-10-6 0,12 8-486,0 1 0,-1-1 0,1 1 1,0-1-1,-1 1 0,1 0 0,0 0 0,-1 0 0,1 0 0,0 1 0,-1-1 0,1 1 0,0-1 0,0 1 0,-1 0 0,1-1 0,0 1 0,0 0 0,0 1 0,0-1 0,0 0 0,0 1 1,0-1-1,-2 3 0,-2 2-15,0 0-1,0 0 1,1 1 0,0 0 0,-8 12 0,-9 24 3,3 1 0,1 1 0,2 0 0,2 2 0,-11 62 0,15-54 0,3 1 0,2 1 0,3 99 0,4-131 0,0 1 0,2-1 0,0 0 0,2 0 0,1-1 0,1 0 0,1 0 0,1 0 0,1-1 0,23 36 0,-25-47 0,0-1 0,1 0 0,0 0 0,1-1 0,0-1 0,0 1 0,1-2 0,1 0 0,-1 0 0,23 9 0,-17-11 0,-1 0 0,1-1 0,0 0 0,0-2 0,1 0 0,-1-1 0,32-1 0,-18-3 0,0-2 0,-1-1 0,1-1 0,-1-2 0,-1-1 0,1-1 0,-2-2 0,1-1 0,42-26 0,-56 29 0,0-1 0,-1-1 0,0 0 0,-1-1 0,0 0 0,-1-1 0,0-1 0,-1 0 0,-1-1 0,-1 0 0,0 0 0,-1-1 0,8-20 0,-10 16 0,0-1 0,-2 0 0,0 1 0,-2-2 0,0 1 0,-1 0 0,-1 0 0,-2-1 0,0 1 0,-1 0 0,-5-23 0,-1 11 0,-2 1 0,-1 0 0,-1 0 0,-2 2 0,-1-1 0,-2 2 0,-1 0 0,-1 1 0,-32-37 0,24 35 0,-1 2 0,-1 1 0,-1 1 0,-1 2 0,-2 1 0,0 1 0,-66-32 0,79 45-374,-1 1 0,-21-5 0,33 11 98,1 2 0,-1-1 0,1 1 0,-1 0 0,1 1 0,-1 0 0,1 0 0,-14 3 0,20-3 37,0 1 0,1-1 0,-1 0 1,0 1-1,1-1 0,-1 1 0,1 0 0,-1 0 1,1-1-1,-1 1 0,1 0 0,-1 0 0,1 0 1,0 0-1,-1 1 0,1-1 0,0 0 0,0 1 1,0-1-1,0 0 0,0 1 0,0-1 1,-1 4-1,2-2-340,-1 0-1,1-1 1,0 1 0,0 0 0,0 0 0,0 0 0,0 0 0,0-1 0,1 1-1,0 0 1,-1 0 0,1-1 0,0 1 0,3 4 0,23 32-11180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39.678"/>
    </inkml:context>
    <inkml:brush xml:id="br0">
      <inkml:brushProperty name="width" value="0.035" units="cm"/>
      <inkml:brushProperty name="height" value="0.035" units="cm"/>
    </inkml:brush>
  </inkml:definitions>
  <inkml:trace contextRef="#ctx0" brushRef="#br0">0 175 16706,'33'-48'5923,"-31"44"-3368,21 10 1498,-17-3-3919,-1 1-1,0 0 1,0 0 0,0 0-1,-1 1 1,1-1-1,-1 1 1,0 0-1,-1 0 1,1 1-1,-1-1 1,0 1 0,0 0-1,2 5 1,6 20 600,12 44-1,-18-57-674,25 109-59,16 162 0,-35-212 0,-10-68 0,1 1 0,0-1 0,1 1 0,0-1 0,0 0 0,1 0 0,1 0 0,-1-1 0,1 1 0,10 12 0,-14-19 0,1-1 0,-1 1 0,0-1 0,1 0 0,-1 1 0,1-1 0,-1 0 0,1 0 0,0 0 0,-1 0 0,1 0 0,0 0 0,0-1 0,-1 1 0,1 0 0,0-1 0,0 0 0,0 1 0,0-1 0,0 0 0,0 0 0,0 0 0,0 0 0,0 0 0,0 0 0,0-1 0,-1 1 0,1-1 0,0 1 0,0-1 0,0 0 0,0 0 0,1-1 0,4-2 0,0 0 0,0-1 0,0 0 0,-1 0 0,0-1 0,9-9 0,2-8 0,0-2 0,-2 1 0,-1-2 0,-1 0 0,17-48 0,-23 56 0,182-470-1805,-156 405-964,-10 23-2605,-8 20-4502,-8 25-83</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43.470"/>
    </inkml:context>
    <inkml:brush xml:id="br0">
      <inkml:brushProperty name="width" value="0.035" units="cm"/>
      <inkml:brushProperty name="height" value="0.035" units="cm"/>
    </inkml:brush>
  </inkml:definitions>
  <inkml:trace contextRef="#ctx0" brushRef="#br0">53 4 6845,'-34'4'1856,"27"-3"4593,9 1-5336,11 6-562,0 0 0,1-1 0,0-1 1,0 0-1,0-1 0,1 0 0,22 3 0,-27-6-470,1-1-1,0 0 1,-1 0-1,1-1 1,0-1-1,-1 0 1,1 0-1,-1-1 1,1 0 0,-1-1-1,15-6 1,-22 8-25,-3-1-45,0 1-1,0-1 0,0 0 0,0 0 0,-1 0 0,1 0 1,0 0-1,-1 0 0,1 0 0,-1 1 0,0-1 1,0 0-1,1 0 0,-1 1 0,0-1 0,0 0 1,-1 1-1,1-1 0,0 1 0,0 0 0,-1-1 0,1 1 1,-1 0-1,1 0 0,-1 0 0,0 0 0,1 0 1,-1 0-1,0 0 0,0 1 0,0-1 0,1 1 1,-1-1-1,0 1 0,0-1 0,0 1 0,0 0 1,0 0-1,0 0 0,-2 1 0,-5 0 9,1 0 1,-1 0-1,1 1 0,0 1 0,0-1 0,0 1 1,0 1-1,-12 6 0,8-2 2,0 0 1,1 1-1,0 0 1,0 1-1,1 1 1,0-1-1,1 1 1,1 1-1,-1 0 0,2 0 1,0 1-1,0-1 1,-6 21-1,9-24-27,1 1-1,0 0 1,0-1-1,2 2 1,-1-1-1,1 0 0,0 0 1,1 0-1,0 0 1,1 1-1,0-1 1,1 0-1,0 0 1,0 0-1,1 0 1,0-1-1,1 1 0,0-1 1,10 17-1,-7-18-202,0 1-1,0-1 1,1-1-1,0 1 1,0-1-1,1-1 1,0 1-1,0-2 1,0 1-1,1-1 1,0 0-1,0-1 1,0-1-1,0 1 1,19 2-1,0-1-1821,0-1-1,0-2 1,0-1 0,48-4-1,-25-1-3930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39.944"/>
    </inkml:context>
    <inkml:brush xml:id="br0">
      <inkml:brushProperty name="width" value="0.035" units="cm"/>
      <inkml:brushProperty name="height" value="0.035" units="cm"/>
    </inkml:brush>
  </inkml:definitions>
  <inkml:trace contextRef="#ctx0" brushRef="#br0">19 347 9417,'18'-8'1001,"-13"5"-529,0 1 0,0 0 0,0 0 0,0 1 0,1-1 0,-1 1 0,11-1 0,-12 2-46,0-1 0,0 0 0,0-1 0,0 1-1,-1-1 1,1 1 0,0-1 0,-1 0 0,1-1 0,4-3 0,32-29 2429,-27 23-2152,-5 2-79,0 0 0,0 0-1,-1 0 1,0-1 0,-1 0 0,0 0 0,-1-1 0,0 0 0,3-15 0,-7 25-569,1-3 75,-1 0 0,0-1-1,0 1 1,0 0-1,0-1 1,-1 1 0,0-1-1,0 1 1,0-1-1,-1 1 1,0 0 0,0-1-1,0 1 1,-1 0-1,0 0 1,-4-9 0,5 12-81,-1 0 1,1 0-1,-1 0 1,1 0-1,-1 0 1,0 0-1,0 0 1,0 1-1,0-1 1,0 1-1,-1-1 1,1 1-1,0 0 1,-1 0-1,1 0 1,-1 0 0,1 0-1,-1 0 1,1 1-1,-1-1 1,0 1-1,1 0 1,-1 0-1,1 0 1,-1 0-1,0 0 1,1 1-1,-1-1 1,1 1-1,-1 0 1,0-1-1,1 1 1,0 0-1,-1 0 1,1 1-1,-3 1 1,-5 2-50,0 1 0,1 0 0,-1 1 0,1-1 0,1 2 0,-1-1 0,1 1 0,1 1 0,0 0 0,-12 18 0,10-13 0,2 1 0,0-1 0,1 1 0,0 1 0,1-1 0,1 1 0,-3 21 0,5-19 0,0 0 0,1 0 0,1 1 0,0-1 0,2 0 0,0 0 0,1 0 0,1 0 0,0 0 0,2 0 0,0-1 0,1 0 0,0 0 0,16 24 0,-14-30-240,0 0 1,1-1-1,0-1 0,1 1 1,0-1-1,1-1 1,-1 0-1,1-1 0,1 0 1,0-1-1,0 0 0,0-1 1,23 5-1,9 1-1286,0-2-1,87 5 0,14-13-3241,-48-10-2371,-25-2-2802</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40.193"/>
    </inkml:context>
    <inkml:brush xml:id="br0">
      <inkml:brushProperty name="width" value="0.035" units="cm"/>
      <inkml:brushProperty name="height" value="0.035" units="cm"/>
    </inkml:brush>
  </inkml:definitions>
  <inkml:trace contextRef="#ctx0" brushRef="#br0">13 555 11729,'-4'6'916,"-2"4"-45,4-3 6041,12 3-3364,9 12-2693,-1 1 1,0 0-1,-2 2 0,-1 0 1,19 44-1,-27-52-756,-1 1 0,0 0 0,-2 0 0,0 0 0,-1 1-1,0-1 1,-2 1 0,0 0 0,-1-1 0,-3 21 0,1-32-208,2 4 589,10-28 157,93-212 678,-62 131-2565,106-183 0,-118 237 118,98-144-3842,-98 152-288,40-41 0,-22 34-5143</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40.878"/>
    </inkml:context>
    <inkml:brush xml:id="br0">
      <inkml:brushProperty name="width" value="0.035" units="cm"/>
      <inkml:brushProperty name="height" value="0.035" units="cm"/>
    </inkml:brush>
  </inkml:definitions>
  <inkml:trace contextRef="#ctx0" brushRef="#br0">235 804 11725,'7'-30'479,"7"-28"1928,6-61-1,-10 54 410,20-72 0,-9 37-614,-12 55-817,2-1 0,19-51 0,-20 64-445,-7 25-603,-1 0-1,1 0 1,0 0 0,1 0 0,-1 0 0,2 1 0,4-8-1,-9 15-333,0 0-1,0 0 0,0 0 0,0-1 1,0 1-1,0 0 0,0 0 0,0 0 1,0 0-1,1-1 0,-1 1 0,0 0 1,0 0-1,0 0 0,0 0 1,0-1-1,1 1 0,-1 0 0,0 0 1,0 0-1,0 0 0,0 0 0,1 0 1,-1-1-1,0 1 0,0 0 0,0 0 1,1 0-1,-1 0 0,0 0 0,0 0 1,0 0-1,1 0 0,-1 0 0,0 0 1,0 0-1,0 0 0,1 0 1,-1 0-1,0 0 0,0 0 0,0 0 1,1 1-1,-1-1 0,0 0 0,0 0 1,0 0-1,0 0 0,1 0 0,-1 0 1,0 0-1,0 1 0,0-1 0,0 0 1,0 0-1,1 0 0,-1 0 1,0 1-1,0-1 0,0 0 0,0 0 1,0 0-1,0 1 0,0-1 0,0 0 1,0 0-1,0 0 0,0 1 0,0-1 1,3 24-35,-3-24 32,-3 66 0,-1 0 0,-21 93 0,15-98 0,-145 689 0,1-11 0,84-236 0,56-349 0,9 196 0,7-301 0,2 0 0,2-1 0,2 0 0,20 67 0,-23-99 0,1 0 0,0-1 0,1 1 0,1-1 0,0 0 0,1-1 0,1 0 0,0-1 0,1 0 0,0 0 0,1-1 0,1-1 0,0 0 0,0 0 0,1-1 0,16 8 0,-21-14 0,0 0 0,0 0 0,0-1 0,0 0 0,0-1 0,1 0 0,-1-1 0,1 0 0,-1 0 0,1-1 0,-1 0 0,1-1 0,-1 0 0,1 0 0,-1-1 0,1 0 0,-1-1 0,0 0 0,0 0 0,0-1 0,-1-1 0,1 1 0,-1-1 0,0 0 0,9-8 0,-3 0 0,0 1 0,-1-2 0,0 0 0,-1 0 0,0-1 0,-1-1 0,-1 0 0,-1 0 0,0-1 0,-1 0 0,-1-1 0,5-18 0,-4 6-69,-2 0 1,-1 0-1,-2-1 1,-1 1-1,-1-1 0,-1 1 1,-2-1-1,-1 1 1,-12-49-1,4 38-43,-1 0-1,-2 2 1,-2-1-1,-2 2 1,-1 0 0,-35-50-1,-116-127-369,49 70 207,116 138 242,0 0 0,0-1 0,0 0 0,1 0 0,0 0 0,0 0 0,1-1 0,0 1 0,1-1 0,-3-13 0,5 17 12,0-1 1,0 0-1,0 1 0,0-1 1,1 0-1,0 0 0,0 1 1,1-1-1,0 1 0,0-1 1,0 1-1,0 0 0,1 0 1,0 0-1,0 0 0,0 0 1,6-5-1,13-14-48,1 2 0,1 0 0,1 2 0,41-27 0,119-59-139,-144 84 178,41-22 6,352-173 494,-432 215-453,1 1 0,0 0 0,0 0-1,0 0 1,0 0 0,0 0 0,0 1 0,0-1 0,0 1 0,0 0 0,0 0 0,0 0 0,0 0 0,0 0 0,1 1 0,-1 0 0,0-1 0,0 1 0,-1 0-1,1 0 1,0 1 0,0-1 0,0 1 0,4 2 0,-5-1 1,1 0-1,-1 0 1,0 0 0,0 1-1,0-1 1,0 0 0,0 1-1,-1 0 1,1-1-1,-1 1 1,0 0 0,0-1-1,-1 1 1,1 0 0,-1 0-1,0 0 1,0 7-1,-4 21 36,0 0 0,-17 57 0,-3 22-946,17-64-1140,1 50-1,7-49-2363,4 4-4294,1-12-841</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41.034"/>
    </inkml:context>
    <inkml:brush xml:id="br0">
      <inkml:brushProperty name="width" value="0.035" units="cm"/>
      <inkml:brushProperty name="height" value="0.035" units="cm"/>
    </inkml:brush>
  </inkml:definitions>
  <inkml:trace contextRef="#ctx0" brushRef="#br0">89 169 12653,'-48'-51'2200,"39"25"-383,-1 0-165,4 6-580,-4 6 364,7-3-1176,0 3-524,32 14-2292,-1 2 139,-2 7-2211,18 11-3613</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41.235"/>
    </inkml:context>
    <inkml:brush xml:id="br0">
      <inkml:brushProperty name="width" value="0.035" units="cm"/>
      <inkml:brushProperty name="height" value="0.035" units="cm"/>
    </inkml:brush>
  </inkml:definitions>
  <inkml:trace contextRef="#ctx0" brushRef="#br0">82 49 13909,'-8'-16'1140,"-9"-16"6171,6 69-2165,9 22-3208,2-27-752,-23 416 951,2-179-2137,22-124-3945,26 69-9060,-17-164 172</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41.509"/>
    </inkml:context>
    <inkml:brush xml:id="br0">
      <inkml:brushProperty name="width" value="0.035" units="cm"/>
      <inkml:brushProperty name="height" value="0.035" units="cm"/>
    </inkml:brush>
  </inkml:definitions>
  <inkml:trace contextRef="#ctx0" brushRef="#br0">1 263 12001,'18'-15'666,"-14"11"-426,0 1 0,0-1 0,1 1 0,-1 0 0,1 0-1,0 1 1,-1 0 0,1-1 0,0 2 0,7-3 0,83-29 2164,93-47 1,-153 64-2207,84-38 317,-101 46-360,1 1 1,0 1-1,33-6 1,-50 12-130,1 0 0,-1 0 0,1 0 1,-1 1-1,1-1 0,-1 1 0,0-1 0,1 1 0,-1 0 1,0 0-1,1 0 0,-1 0 0,0 0 0,0 0 0,0 1 1,0-1-1,0 1 0,0-1 0,0 1 0,-1 0 0,1 0 1,0 0-1,-1 0 0,0 0 0,1 0 0,-1 0 0,0 0 1,1 3-1,2 5 70,0 1 0,-1-1 1,0 1-1,3 16 0,1 34-211,-3-1-1,-2 1 1,-3 0 0,-14 103-1,11-58-3871,2-37-3747,2-46 326</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41.732"/>
    </inkml:context>
    <inkml:brush xml:id="br0">
      <inkml:brushProperty name="width" value="0.035" units="cm"/>
      <inkml:brushProperty name="height" value="0.035" units="cm"/>
    </inkml:brush>
  </inkml:definitions>
  <inkml:trace contextRef="#ctx0" brushRef="#br0">1 107 11125,'13'-8'804,"0"0"-1,0 0 1,1 1 0,0 1 0,0 0-1,1 1 1,-1 1 0,19-3-1,290-34 3170,-298 38-3863,-14 2-59,0 0-1,1 0 1,-1 1-1,12 1 0,-20-1-44,1 1 0,0 0-1,0 0 1,-1 0 0,1 0 0,-1 1-1,1-1 1,-1 1 0,0 0-1,0 0 1,1 0 0,-1 1-1,-1-1 1,1 1 0,0-1-1,3 6 1,40 60-1859,-15-19-8082,-21-32 1917</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41.870"/>
    </inkml:context>
    <inkml:brush xml:id="br0">
      <inkml:brushProperty name="width" value="0.035" units="cm"/>
      <inkml:brushProperty name="height" value="0.035" units="cm"/>
    </inkml:brush>
  </inkml:definitions>
  <inkml:trace contextRef="#ctx0" brushRef="#br0">1 178 10969,'47'-77'1684,"-34"54"-260,3 0-272,-7 3-208,1 0 93,6 12-1377,0 2-589,0 15-6247,-1-1 1395</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42.696"/>
    </inkml:context>
    <inkml:brush xml:id="br0">
      <inkml:brushProperty name="width" value="0.035" units="cm"/>
      <inkml:brushProperty name="height" value="0.035" units="cm"/>
    </inkml:brush>
  </inkml:definitions>
  <inkml:trace contextRef="#ctx0" brushRef="#br0">0 18 10221,'3'-3'365,"11"-9"1164,-13 11-1457,-1 1 0,0 0-1,1 0 1,-1 0 0,0-1 0,1 1 0,-1 0-1,1 0 1,-1 0 0,0 0 0,1 0 0,-1 0-1,1 0 1,-1 0 0,0 0 0,1 0 0,-1 0-1,1 0 1,-1 0 0,0 0 0,1 0 0,-1 1-1,0-1 1,1 0 0,-1 0 0,1 0 0,-1 1-1,0-1 1,1 0 0,-1 0 0,0 1 0,0-1-1,1 0 1,-1 1 0,2 1 1718,0-1-285,5 3-1082,-1 1 0,0-1-1,0 1 1,0 0 0,0 1 0,-1-1-1,0 1 1,0 0 0,-1 0 0,5 8-1,-1 1-225,-1 0 0,0 1 0,-1 0 0,7 27-1,9 74 112,-13-63-332,-6-54 28,-1 0 1,1-1-1,-1 1 0,1-1 1,0 1-1,-1-1 0,1 0 1,-1 0-1,5-2 0,0-2 67,0-1 1,0 0-1,0-1 0,0 0 0,7-10 0,22-22 298,128-92 2171,-162 130-2522,0 0 0,-1 0 0,1 0 0,0 0 0,-1 0 0,1 0 0,0 0 0,0 0 0,0 1 0,0-1 0,0 1-1,0-1 1,0 1 0,0 0 0,0 0 0,0 0 0,0 0 0,0 0 0,0 0 0,0 1 0,0-1 0,-1 0 0,1 1 0,0 0 0,0-1 0,0 1 0,0 0 0,0 0 0,-1 0 0,1 0 0,-1 1 0,1-1 0,0 0 0,-1 1 0,0-1 0,1 1 0,-1-1 0,2 4 0,4 6 34,0 0 0,0 1 0,-1 1 1,7 20-1,-7-17-49,-3-9-33,0 1 0,0-1 0,0 1 0,1-1 0,0 0 0,1-1 0,0 1 0,0-1 0,0 0 0,0 0 0,1 0 0,8 6 0,-13-12 16,0 1 0,0-1-1,0 1 1,0-1 0,0 0-1,0 0 1,0 0 0,0 1-1,0-1 1,0 0 0,0 0 0,0 0-1,0-1 1,0 1 0,0 0-1,0 0 1,0 0 0,2-1-1,1-1-27,0 2 26,0 0 0,-1-1 0,1 0 0,-1 0 0,1 0 0,-1 0 0,1-1 0,-1 1 0,0-1 0,0 0 0,0 0 0,0 0 0,0 0 0,0-1 0,0 1 0,-1-1 0,1 0 0,-1 1 0,0-1 0,0 0 0,0-1 0,0 1 0,-1 0 0,1 0 0,-1-1 0,1 1 0,-1-1 0,0 1 0,0-7 0,3-11-47,-2 0 1,0 1-1,-2-1 1,-1-22-1,0 12-273,1 28 76,-4 4 39,-1 0 126,1 0 20,1-1 1,-1 1 0,1 0-1,0 1 1,-1-1 0,1 0-1,0 1 1,0 0 0,0 0-1,0 0 1,0 0 0,1 0 0,-1 0-1,-3 5 1,5-6 59,-15 17-420,1 1 0,1 1 0,-16 26 0,-7 5 5003,39-48-4194,1 5-297,1-1 0,-2 1-1,1 0 1,-1 0 0,0 0 0,-1 0 0,0 0 0,0 1 0,-1-1-1,-1 16 1,-3 11 51,-11 44-1,8-44-54,-6 22-20,-3 0-1,-28 71 1,-60 104-294,74-168 89,-75 131-142,66-129 235,-56 132 0,81-176 114,13-20-28,-1 0 0,1-1 0,0 1 0,-1 0 0,1 0 0,0 0 0,0 0 0,0 0 0,1 0 0,-1 0 0,0 3 0,-19-11 379,18 5-373,0 0 0,0-1 1,0 1-1,-1-1 0,2 1 1,-1-1-1,0 0 0,0 0 1,0 0-1,1 0 0,-1 0 1,1 0-1,-1 0 0,1 0 1,0-1-1,0 1 0,0 0 1,0-1-1,1 1 0,-1-1 1,0 1-1,1-1 1,0 1-1,0-5 0,-2-10 84,2 0 0,2-24 1,-2 34-114,2-8-53,0 0 0,1 0 0,0 0 0,2 0 0,-1 1-1,2 0 1,11-22 0,6-4-964,32-41-1,-45 66 681,20-25-1409,2 0 0,1 3 0,52-47 0,-59 61-709,1 2 0,2 1 0,36-19-1,-5 9-5386</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42.805"/>
    </inkml:context>
    <inkml:brush xml:id="br0">
      <inkml:brushProperty name="width" value="0.035" units="cm"/>
      <inkml:brushProperty name="height" value="0.035" units="cm"/>
    </inkml:brush>
  </inkml:definitions>
  <inkml:trace contextRef="#ctx0" brushRef="#br0">93 101 11625,'-19'-3'2008,"-1"0"-112,5 0-279,-1-2 823,6-1-1536,-2-3-60,18-14-2300,3-2-460,1 13-3429,-1 1-4288</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43.704"/>
    </inkml:context>
    <inkml:brush xml:id="br0">
      <inkml:brushProperty name="width" value="0.035" units="cm"/>
      <inkml:brushProperty name="height" value="0.035" units="cm"/>
    </inkml:brush>
  </inkml:definitions>
  <inkml:trace contextRef="#ctx0" brushRef="#br0">455 29 7381,'-12'-13'-776,"4"-2"9521,8 18-5516,1 19-572,4 78-82,5 0 1,31 136-1,-19-124-1884,11 166 0,-32-228-874,-3 0 0,-2 0 0,-3-1 1,-1 1-1,-3-1 0,-1-1 0,-3 0 0,-2-1 0,-28 57 0,25-69-510,-1 0-1,-2-1 1,-2-1 0,-41 44-1,-31 16-2996,-4-10-3917,28-30-3160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43.554"/>
    </inkml:context>
    <inkml:brush xml:id="br0">
      <inkml:brushProperty name="width" value="0.035" units="cm"/>
      <inkml:brushProperty name="height" value="0.035" units="cm"/>
    </inkml:brush>
  </inkml:definitions>
  <inkml:trace contextRef="#ctx0" brushRef="#br0">295 3438 6117,'-164'57'2924,"45"-16"2282,108-40-3724,23-8-407,37-17 105,519-194 1905,25 31-2114,-127 53-541,79-16-96,72-19-55,75-11-11,60-9 133,1368-287 498,17 60-190,-863 187-401,1106-210-56,-1873 333-406,-90 7-46,-87 12-91,-85 10-72,-82 9-52,-160 67 400,15-8-112,-1 0 1,25-18 0,-40 25 86,1 0-1,0 0 1,-1 0-1,1-1 1,-1 1-1,1-1 0,-1 0 1,0 1-1,0-1 1,-1 0-1,1 0 1,0 0-1,-1 0 1,0-1-1,0 1 1,0 0-1,0-1 1,0 1-1,0-7 1,-2 7-6,1 1 1,0-1-1,-1 0 0,0 1 1,0-1-1,1 1 0,-2-1 1,1 1-1,0 0 0,0-1 1,-1 1-1,1 0 0,-1 0 1,0 0-1,1 0 0,-1 0 1,0 0-1,0 1 1,-5-3-1,-1-2-104,-1 1 0,0 0 1,-1 1-1,-11-4 0,-30-8-681,0 3-1,-71-10 0,-111-2-2402,202 22 2626,-105-8-4133,10 4-2828</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4:24.009"/>
    </inkml:context>
    <inkml:brush xml:id="br0">
      <inkml:brushProperty name="width" value="0.035" units="cm"/>
      <inkml:brushProperty name="height" value="0.035" units="cm"/>
    </inkml:brush>
  </inkml:definitions>
  <inkml:trace contextRef="#ctx0" brushRef="#br0">130 329 6333,'-21'-17'1443,"20"17"-1356,1-1 1,-1 1-1,0 0 0,0 0 1,0 0-1,1-1 0,-1 1 1,0 0-1,0 0 0,0 0 1,1 0-1,-1 1 1,0-1-1,0 0 0,0 0 1,1 0-1,-1 1 0,0-1 1,0 0-1,1 1 0,-1-1 1,0 0-1,0 1 0,1-1 1,-1 1-1,-1 1 0,1-2 185,-8 4 570,0-1-1,-1 0 0,-17 3 1,-1 0 517,25-5 926,12-1-1828,363-34 550,-138 11-880,-118 12-70,829-76-1154,-2-24-3887,-636 70 987,-7 8-2005</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4:24.488"/>
    </inkml:context>
    <inkml:brush xml:id="br0">
      <inkml:brushProperty name="width" value="0.035" units="cm"/>
      <inkml:brushProperty name="height" value="0.035" units="cm"/>
    </inkml:brush>
  </inkml:definitions>
  <inkml:trace contextRef="#ctx0" brushRef="#br0">1 529 10045,'12'-43'2004,"4"14"-376,16 4-304,19-4-284,15-2-363,20-1-53,25-5-120,23 3-276,24-6-332,20-3-528,19 0-537,16-6-367,6 1-2676,3 2-3225</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00.963"/>
    </inkml:context>
    <inkml:brush xml:id="br0">
      <inkml:brushProperty name="width" value="0.035" units="cm"/>
      <inkml:brushProperty name="height" value="0.035" units="cm"/>
    </inkml:brush>
  </inkml:definitions>
  <inkml:trace contextRef="#ctx0" brushRef="#br0">169 573 8377,'-122'31'5931,"76"-19"2500,56-15-7445,0-1-1,0 1 0,16-11 0,17-5-274,451-122 3048,-286 87-3061,538-140 306,10 32-1578,-621 143-428,-119 17 550,0 2 0,-1 0 0,1 1 0,0 0 0,0 1 0,18 6 0,-31-8 153,-1 1 0,0 0 0,1-1-1,-1 1 1,0 0 0,0 0 0,0 1 0,0-1 0,0 0 0,0 1-1,0-1 1,0 1 0,-1 0 0,1 0 0,-1-1 0,1 1 0,-1 0 0,0 0-1,2 3 1,-2-3-288,-1 0-1,1 0 1,-1 0 0,0 0-1,1 0 1,-1 0-1,0 0 1,0-1-1,0 1 1,-1 0 0,1 0-1,0 0 1,-1 2-1,-6 17-10333</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01.136"/>
    </inkml:context>
    <inkml:brush xml:id="br0">
      <inkml:brushProperty name="width" value="0.035" units="cm"/>
      <inkml:brushProperty name="height" value="0.035" units="cm"/>
    </inkml:brush>
  </inkml:definitions>
  <inkml:trace contextRef="#ctx0" brushRef="#br0">172 1 14141,'-57'80'3417,"35"-49"-329,6 3-64,-3 6-276,3 0-487,0 3-405,6 6-356,4-1-768,0 9-732,3-2 0,6 5 0,3-9-232,4 1-2164,2-10-949,7 7-367,7 3-3093,2-7-6488</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01.649"/>
    </inkml:context>
    <inkml:brush xml:id="br0">
      <inkml:brushProperty name="width" value="0.035" units="cm"/>
      <inkml:brushProperty name="height" value="0.035" units="cm"/>
    </inkml:brush>
  </inkml:definitions>
  <inkml:trace contextRef="#ctx0" brushRef="#br0">1 346 11565,'3'0'2328,"14"-7"-626,-1 0 0,0-1-1,20-13 1,20-11-48,51-20-30,150-98-1,-255 148-1570,0 0 1,0 1-1,0-1 1,0 0-1,0 0 0,0-1 1,-1 1-1,1 0 1,-1-1-1,0 1 0,1 0 1,-1-1-1,0 0 1,1-3-1,-2 5-29,0 0 0,0 0-1,0 0 1,0 0 0,0 0 0,0-1 0,0 1-1,0 0 1,0 0 0,0 0 0,-1 0 0,1 0 0,0 0-1,-1 0 1,1 0 0,-1 0 0,1 1 0,-1-1-1,1 0 1,-1 0 0,0 0 0,0 0 0,1 1-1,-1-1 1,0 0 0,0 1 0,0-1 0,1 1 0,-1-1-1,0 1 1,0-1 0,0 1 0,0-1 0,0 1-1,0 0 1,0 0 0,0-1 0,0 1 0,-2 0 0,-9-1 58,1 1 1,-1 0 0,0 0 0,0 1 0,0 1 0,0 0 0,1 0 0,-1 2 0,1-1 0,0 1 0,0 1 0,0 0 0,-18 12 0,2-1 8,1 2 0,1 1 0,1 1 0,-25 27 0,34-31-36,0 1 1,1 0-1,1 2 0,-18 31 0,27-43-45,0 1-1,1-1 1,0 0-1,0 1 1,1 0-1,0-1 1,0 1-1,1 0 1,0 0 0,0 0-1,1 0 1,0 0-1,1 1 1,0-1-1,0 0 1,2 8-1,-1-12-14,-1 0-1,1 1 1,0-1 0,1 0-1,-1 0 1,1 0-1,-1 0 1,1 0-1,1-1 1,-1 1 0,0-1-1,1 0 1,-1 0-1,7 4 1,-3-3-34,1-1 1,-1 1-1,1-1 1,-1-1-1,1 0 1,0 0-1,15 2 1,1-2-92,0-2 0,0 0 0,0-2 0,41-8 0,-39 5 139,-1-1 0,-1-1 0,1-1 0,-1-2 0,-1 0 1,0-2-1,0 0 0,-1-2 0,-1 0 0,0-1 0,-1-1 0,0-1 0,-2-1 1,33-40-1,-45 51 37,20-28 380,1 1 0,2 2 0,64-56 1,-83 81-320,1-1 0,0 1 0,1 1 0,-1 0 0,1 0 0,1 2 0,18-6-1,-22 8-63,0 0 0,1 1 0,-1 1-1,0-1 1,1 1 0,-1 1 0,0 0-1,1 0 1,-1 1 0,0 0 0,16 6-1,-19-6-22,0 1-1,0 0 1,0 0 0,0 1-1,-1-1 1,1 1-1,-1 1 1,0-1 0,0 1-1,0 0 1,-1 0-1,0 0 1,0 0 0,0 1-1,0 0 1,-1 0-1,0 0 1,0 0-1,-1 0 1,0 0 0,0 1-1,0-1 1,-1 1-1,0 0 1,0-1 0,-1 13-1,0-4-1,-1 1 0,-1-1 0,0 1-1,-1-1 1,0 0 0,-2 0 0,0 0 0,0-1-1,-1 1 1,-14 22 0,6-15-4,-1-1 0,-1-1 0,-1 0 0,-1-1 0,-1-1 1,-37 29-1,-4-6-630,-72 37 1,50-31-928,67-39 207,0 0 1,0-1-1,-17 5 1,32-12 1224,-1 0 1,1 0 0,-1 1 0,1-1 0,0 0 0,-1 0 0,1 0 0,0 1 0,-1-1 0,1 0 0,-1 0 0,1 0-1,0 0 1,-1 0 0,1 0 0,-1 0 0,1 0 0,-1 0 0,1 0 0,0 0 0,-1 0 0,1 0 0,-1 0 0,1-1-1,0 1 1,-1 0 0,1 0 0,-1 0 0,1-1 0,0 1 0,-1 0 0,7-13-2672,24-17-2507,-27 27 4540,34-30-8258</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01.809"/>
    </inkml:context>
    <inkml:brush xml:id="br0">
      <inkml:brushProperty name="width" value="0.035" units="cm"/>
      <inkml:brushProperty name="height" value="0.035" units="cm"/>
    </inkml:brush>
  </inkml:definitions>
  <inkml:trace contextRef="#ctx0" brushRef="#br0">58 1 13633,'-6'54'3065,"-4"-8"-157,1-12-200,2 6-32,1 0-404,0 0-355,-1 6-369,4 2-316,0 6-424,6 1-808,0-4 0,0-2 0,7-4-708,3-7-1256,2-4-624,5-6-761,2-5-3755,3-6-6966</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01.979"/>
    </inkml:context>
    <inkml:brush xml:id="br0">
      <inkml:brushProperty name="width" value="0.035" units="cm"/>
      <inkml:brushProperty name="height" value="0.035" units="cm"/>
    </inkml:brush>
  </inkml:definitions>
  <inkml:trace contextRef="#ctx0" brushRef="#br0">111 558 13457,'-79'-12'3125,"60"10"-281,6-4 2128,20-14-3056,18-12-379,7 12-321,15-2-224,20-10-252,12-2-664,23-3-656,9-12-864,10-5-497,6-9-947,16 3-180,15 3-3141,4 0-5552</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58.427"/>
    </inkml:context>
    <inkml:brush xml:id="br0">
      <inkml:brushProperty name="width" value="0.035" units="cm"/>
      <inkml:brushProperty name="height" value="0.035" units="cm"/>
    </inkml:brush>
  </inkml:definitions>
  <inkml:trace contextRef="#ctx0" brushRef="#br0">258 243 10269,'-19'-5'14817,"15"-2"-10423,-4-3-3703,5 7-688,-1 0 0,1 0 0,-1 0 0,0 1 0,0-1 0,0 1 0,0 0 1,0 0-1,0 0 0,-8-2 0,-15-2 45,0 2 1,-47-3-1,70 7 40,-18-3 97,3 3-37,15 0 55,9-1 88,499-44 1202,488-75-1484,-977 117 10,35 0-140,-10 6-1643,-36-3 186,-7 2-483,-10 4-1226,-1-1 0,0 0 0,-17 4 0,-15 1-7843</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58.613"/>
    </inkml:context>
    <inkml:brush xml:id="br0">
      <inkml:brushProperty name="width" value="0.035" units="cm"/>
      <inkml:brushProperty name="height" value="0.035" units="cm"/>
    </inkml:brush>
  </inkml:definitions>
  <inkml:trace contextRef="#ctx0" brushRef="#br0">125 20 12513,'-2'-2'474,"0"0"-1,-1 0 1,1 1 0,-1-1-1,1 1 1,-1-1-1,0 1 1,1 0 0,-1 0-1,0 0 1,-5 0-1,8 0-354,-1 1-1,1 0 1,-1 0-1,0-1 1,1 1 0,-1 0-1,1 0 1,-1 0-1,0 0 1,1 0-1,-1 0 1,1 0-1,-1 0 1,0 0-1,1 0 1,-1 0-1,1 0 1,-1 0-1,0 1 1,1-1 0,-1 0-1,1 0 1,-1 1-1,1-1 1,-1 0-1,0 1 1,1-1-1,0 0 1,-1 1-1,1-1 1,-1 1-1,1-1 1,-1 1-1,1-1 1,0 1 0,-1-1-1,1 1 1,0 0-1,0-1 1,0 1-1,-1-1 1,1 1-1,0 0 1,0-1-1,0 1 1,0-1-1,0 1 1,0 0-1,0-1 1,0 2 0,9 54 2012,-3 0 0,-2 1 1,-5 88-1,-6-74-2792,-28 119 0,-2 11-1810,33-170 1809,2-1 0,1 1 0,2-1 0,7 51 0,6-26-7756,9 2-5844</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43.876"/>
    </inkml:context>
    <inkml:brush xml:id="br0">
      <inkml:brushProperty name="width" value="0.035" units="cm"/>
      <inkml:brushProperty name="height" value="0.035" units="cm"/>
    </inkml:brush>
  </inkml:definitions>
  <inkml:trace contextRef="#ctx0" brushRef="#br0">178 14 13101,'-35'-8'2092,"7"11"-275,12-9 1031,-10 6-1936,4-3 392,6 15-956,-3-1-228,10 0-1140,2 1-492</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59.021"/>
    </inkml:context>
    <inkml:brush xml:id="br0">
      <inkml:brushProperty name="width" value="0.035" units="cm"/>
      <inkml:brushProperty name="height" value="0.035" units="cm"/>
    </inkml:brush>
  </inkml:definitions>
  <inkml:trace contextRef="#ctx0" brushRef="#br0">105 15 10197,'-17'0'3487,"0"-1"0,-20-3 0,35 4-3038,0 0-1,-1 0 1,1 0-1,-1 0 1,1 0 0,-1 1-1,1-1 1,0 1 0,-1 0-1,-3 1 1,2 0 293,5 0-392,0 0 0,-1 0 0,1 0 0,0 0 1,0 0-1,1-1 0,-1 1 0,0 0 0,1-1 0,2 3 0,65 60 1539,-45-43-1877,0 1-1,-2 1 0,0 1 0,27 39 1,-37-43-398,-1 0 0,-1 1 0,-1 0 1,0 0-1,-2 1 0,-1 1 0,6 32 0,-10-41 203,0 0 0,-2 1-1,1-1 1,-2 0-1,0 0 1,0 1-1,-1-1 1,-1 0-1,-1 0 1,0-1-1,0 1 1,-13 24-1,16-38 217,0 1-1,1-1 1,-1 1-1,0-1 1,0 1-1,0-1 1,0 1-1,0-1 0,0 0 1,1 1-1,-1-1 1,0 0-1,0 0 1,0 0-1,0 0 0,0 0 1,0 0-1,0 0 1,0 0-1,0 0 1,0 0-1,-1-1 0,0 0 86,0 2-74,1-1 1,0 0 0,-1-1-1,1 1 1,0 0-1,-1 0 1,1-1-1,0 1 1,-1 0-1,1-1 1,0 1 0,0-1-1,0 0 1,-1 1-1,1-1 1,0 0-1,0 0 1,0 0 0,0 0-1,0 0 1,0 0-1,-1-1 1,1-1 32,0 1 0,0-1 1,0 1-1,0-1 0,1 1 0,-1-1 1,1 0-1,-1 1 0,1-1 0,0-5 1,1-6 185,1 0 0,1 0 1,6-21-1,-7 26-183,6-17-9,2 0 0,0 0 0,2 1 1,0 1-1,2 0 0,1 0 0,1 2 0,0 0 0,22-22 0,-9 14-977,2 2-1,1 0 0,0 2 1,2 2-1,47-26 1,-63 40 21,72-37-4049,-26 26-2036,-7 13-3061</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59.439"/>
    </inkml:context>
    <inkml:brush xml:id="br0">
      <inkml:brushProperty name="width" value="0.035" units="cm"/>
      <inkml:brushProperty name="height" value="0.035" units="cm"/>
    </inkml:brush>
  </inkml:definitions>
  <inkml:trace contextRef="#ctx0" brushRef="#br0">528 1 12193,'-5'2'203,"-3"3"316,0-1-1,-1 0 1,0 0-1,0-1 1,0 0 0,0 0-1,-11 1 1,3-1 425,1 1 0,-1 1 1,1 0-1,-22 11 0,-14 5 905,19-9-1208,0 0 0,1 2 0,0 2 0,2 1 0,0 1 0,-42 33 1,51-25-399,19-24-22,7-3-124,20-6-45,-1-1 1,1-1-1,25-14 1,-24 10 14,0 2 0,1 1 0,40-10 1,-43 17-40,0 2 0,-1 1 1,1 1-1,0 0 0,0 2 1,28 7-1,40 4-16,-60-10 145,-1-3 0,0 0 0,0-2 0,1-1 0,-1-2 0,0-1 0,-1-1 0,1-2 0,-1-1 0,-1-1-1,1-2 1,-2-1 0,44-26 0,10-17 1560,-68 47-1717,-11 10 0,-5 8 0,-8 17 0,6-14 0,1-5-99,1 0-1,0-1 1,0 2-1,1-1 1,0 0-1,0 0 1,0 0-1,2 12 1,-3 12-3758,2-27 2373,-1 1 0,1-1 0,-1 0 0,1 1 0,1-1 0,-1 0 0,1 0 0,1 8 0,7 13-10191</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59.577"/>
    </inkml:context>
    <inkml:brush xml:id="br0">
      <inkml:brushProperty name="width" value="0.035" units="cm"/>
      <inkml:brushProperty name="height" value="0.035" units="cm"/>
    </inkml:brush>
  </inkml:definitions>
  <inkml:trace contextRef="#ctx0" brushRef="#br0">1 0 11969,'0'0'5705,"6"26"-7410,10 11 109,0-9-2536,3 1-3125</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0:59.904"/>
    </inkml:context>
    <inkml:brush xml:id="br0">
      <inkml:brushProperty name="width" value="0.035" units="cm"/>
      <inkml:brushProperty name="height" value="0.035" units="cm"/>
    </inkml:brush>
  </inkml:definitions>
  <inkml:trace contextRef="#ctx0" brushRef="#br0">26 11 11601,'-3'-1'5667,"-16"-8"-1197,19 9-4355,0 0-1,0 0 1,0 0 0,-1 0-1,1 0 1,0 0-1,0 1 1,0-1 0,0 0-1,-1 0 1,1 0 0,0 0-1,0 0 1,0 1 0,0-1-1,0 0 1,0 0 0,-1 0-1,1 1 1,0-1 0,0 0-1,0 0 1,0 0 0,0 1-1,0-1 1,0 0-1,0 0 1,0 0 0,0 1-1,0-1 1,0 0 0,0 0-1,0 0 1,0 1 0,0-1-1,0 0 1,0 0 0,0 0-1,0 1 1,1-1 0,-1 0-1,0 0 1,0 0-1,0 1 1,20 38 6997,-8-20-8383,-8-8 1275,-1-1 0,0 1 0,0 0 0,-1 0 0,0 0 0,-1 0 0,0 0 0,-1 0 0,-2 14 0,-2 16-37,-12 46 0,8-45-79,7-39 54,11 5 72,-8-7-9,0-1 0,-1 1 0,1-1 0,0 0-1,-1 1 1,1-1 0,0 0 0,-1 0 0,1 0-1,0 0 1,-1-1 0,1 1 0,0 0 0,-1-1-1,1 1 1,0-1 0,-1 1 0,1-1 0,-1 0 0,1 0-1,-1 1 1,1-1 0,-1 0 0,2-2 0,36-31 82,-33 29-84,41-39-3,2 2 0,72-48 0,-100 77 0,0 0 0,0 1 0,1 2 0,1 0 0,0 1 0,0 2 0,0 0 0,1 1 0,34-3 0,-52 9 0,1-1 0,-1 1 0,1 1 0,-1-1 0,0 1 0,1 0 0,-1 0 0,0 1 0,0 0 0,1 0 0,-1 0 0,-1 1 0,1 0 0,0 0 0,-1 0 0,0 1 0,8 6 0,-6-2 0,1 0 0,-2 1 0,1 0 0,-1 1 0,0-1 0,-1 1 0,0 0 0,-1 0 0,5 15 0,12 33-4107,-15-42 815,1-1 1,1 1-1,18 27 0,2-11-9217</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00.045"/>
    </inkml:context>
    <inkml:brush xml:id="br0">
      <inkml:brushProperty name="width" value="0.035" units="cm"/>
      <inkml:brushProperty name="height" value="0.035" units="cm"/>
    </inkml:brush>
  </inkml:definitions>
  <inkml:trace contextRef="#ctx0" brushRef="#br0">32 49 12873,'-32'-34'12961,"48"28"-13953,3 0-740,-3 6-892,3-2-3453</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02.571"/>
    </inkml:context>
    <inkml:brush xml:id="br0">
      <inkml:brushProperty name="width" value="0.035" units="cm"/>
      <inkml:brushProperty name="height" value="0.035" units="cm"/>
    </inkml:brush>
  </inkml:definitions>
  <inkml:trace contextRef="#ctx0" brushRef="#br0">219 118 11217,'-34'9'638,"4"1"1196,-1-3 0,-45 7 1,29-8 2682,61-3-681,82-4-1610,812-61 860,-580 36-2693,440-30-1222,-749 51-1716,-26-1-4170,-15 0-1020,10 3 6086,-8 2-7310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02.807"/>
    </inkml:context>
    <inkml:brush xml:id="br0">
      <inkml:brushProperty name="width" value="0.035" units="cm"/>
      <inkml:brushProperty name="height" value="0.035" units="cm"/>
    </inkml:brush>
  </inkml:definitions>
  <inkml:trace contextRef="#ctx0" brushRef="#br0">64 1 10709,'-8'2'857,"-1"-1"1,1 1-1,-1-2 0,1 1 0,-14-2 7054,23 3-7636,-1-1 0,0 1 0,1-1 0,-1 0 0,1 1 0,0-1 0,-1 0 1,1 0-1,0 0 0,0 1 0,-1-1 0,3 1 0,1 3 281,5 4-162,0 0 1,1-1-1,0 0 1,1-1-1,0 0 1,0 0 0,1-1-1,-1-1 1,25 9-1,10 5 337,130 58-232,91 44-68,-187-81-369,93 64-1,-149-88-61,-2 1 0,0 1 0,-1 0 0,0 2 0,-2 0 0,30 42 0,-41-51 0,-1 0 0,-1 1 0,0-1 0,-1 1 0,0 1 0,-1-1 0,0 1 0,-1 0 0,-1-1 0,0 2 0,0-1 0,-1 0 0,-1 0 0,0 0 0,-1 0 0,-4 22 0,-1-14 0,0-1 0,-1 0 0,-2 0 0,0-1 0,0 0 0,-2-1 0,0 0 0,-2 0 0,-15 17 0,-10 7 0,-2-1 0,-54 42 0,26-30-1966,-2-3 0,-120 64-1,-164 58-9091,346-168 10803,-57 26-12316</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02.995"/>
    </inkml:context>
    <inkml:brush xml:id="br0">
      <inkml:brushProperty name="width" value="0.035" units="cm"/>
      <inkml:brushProperty name="height" value="0.035" units="cm"/>
    </inkml:brush>
  </inkml:definitions>
  <inkml:trace contextRef="#ctx0" brushRef="#br0">67 109 12913,'-7'-23'3452,"-15"18"-95,3 2 8472,10-9-10657,-1 4-1128,16-12-4416,4 6 2323,3 2-5663,-1 1-7938</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07.905"/>
    </inkml:context>
    <inkml:brush xml:id="br0">
      <inkml:brushProperty name="width" value="0.035" units="cm"/>
      <inkml:brushProperty name="height" value="0.035" units="cm"/>
    </inkml:brush>
  </inkml:definitions>
  <inkml:trace contextRef="#ctx0" brushRef="#br0">159 10 12773,'0'0'5656,"-2"-2"-3218,-2 0-2186,3 1-32,0 1-1,1-1 0,-1 1 1,0-1-1,0 1 1,0-1-1,0 1 0,1 0 1,-1-1-1,0 1 1,0 0-1,0 0 0,0-1 1,0 1-1,0 0 1,0 0-1,0 0 0,-1 0 1,1 2-10,0-1 0,0 1 1,0-1-1,1 1 0,-1-1 0,0 1 1,1 0-1,-1-1 0,1 1 1,0 0-1,0-1 0,0 1 0,-1 0 1,2 2-1,-3 220 2882,3-70-1859,-5-44-2338,-5 0-1,-5 0 1,-29 109 0,18-146-2992,18-55 598,0 1-1,-8 35 1,13-5-7268</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08.323"/>
    </inkml:context>
    <inkml:brush xml:id="br0">
      <inkml:brushProperty name="width" value="0.035" units="cm"/>
      <inkml:brushProperty name="height" value="0.035" units="cm"/>
    </inkml:brush>
  </inkml:definitions>
  <inkml:trace contextRef="#ctx0" brushRef="#br0">1 107 11385,'0'-5'537,"1"1"-1,0-1 1,0 1-1,1 0 1,-1-1 0,1 1-1,0 0 1,0 0 0,0 0-1,1 0 1,0 1-1,-1-1 1,1 1 0,0-1-1,7-4 1,-4 4-37,0 0 0,0 0 1,0 0-1,1 1 0,0 0 1,-1 1-1,1-1 0,0 1 1,8-1-1,6 0 38,0 2 0,0 0 0,0 1 1,0 1-1,0 0 0,22 6 0,-12-1-272,-1 2-1,0 0 0,-1 2 0,0 1 1,-1 2-1,0 1 0,-1 1 1,50 36-1,-64-41-229,0 2-1,-1-1 1,-1 2 0,0-1-1,-1 1 1,0 1 0,15 27-1,-20-29-64,0 0 0,0 0 0,-1 1 0,-1-1-1,0 1 1,-1 0 0,0 0 0,-1 0 0,0 0 0,-1 0-1,-2 14 1,0-12-42,0-1 0,-1 1-1,-1-1 1,0 1 0,-1-1-1,-1 0 1,-10 18 0,3-10-36,-1-1 0,-1-1 0,-26 28-1,38-45 98,-1 0-1,1 0 0,-1 0 0,1-1 0,-1 1 1,0-1-1,0 0 0,0 0 0,-6 2 0,8-6 7,1 1 0,-1-1-1,1 1 1,0-1 0,0 0-1,0 1 1,0-1 0,0 0-1,0 0 1,0 0 0,0 0-1,1 0 1,-1-3 0,2-4 2,1-1 1,1 1-1,0 0 1,0 0 0,0 0-1,1 1 1,1-1-1,0 1 1,10-14-1,-5 6-1,27-42 18,2 1-1,50-54 0,-69 89 77,1 0 0,1 2 0,0 1 0,2 1 0,0 0 0,1 2 0,38-18-1,-57 31-32,1 0-1,0 0 0,-1 1 1,1 0-1,0 1 0,0 0 1,0 0-1,1 0 0,-1 1 1,0 0-1,0 0 0,0 0 1,0 1-1,0 1 0,12 2 1,-11 0 15,-1-1 1,1 1 0,-1 0 0,-1 0 0,1 1-1,0 0 1,-1 0 0,0 0 0,0 1-1,-1 0 1,0 0 0,0 1 0,7 11 0,-2-1-53,-2 1 1,0 0 0,-1 0 0,-1 0-1,-1 1 1,0 0 0,-2 0-1,3 35 1,-3 15-101,-8 75 0,4-128 51,-8 116-1727,-3 148-7724,16-214 2538,8 0-4509</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57.821"/>
    </inkml:context>
    <inkml:brush xml:id="br0">
      <inkml:brushProperty name="width" value="0.035" units="cm"/>
      <inkml:brushProperty name="height" value="0.035" units="cm"/>
    </inkml:brush>
  </inkml:definitions>
  <inkml:trace contextRef="#ctx0" brushRef="#br0">865 764 6069,'-3'-13'903,"0"0"1,-1 0 0,0 1-1,-1 0 1,-1 0 0,1 0-1,-2 0 1,0 1-1,0 0 1,-17-18 0,16 21-668,0 1 1,0 0-1,-1 0 1,0 1-1,0 0 1,-1 1-1,1 0 1,-1 0-1,0 1 1,0 0-1,-1 1 1,1 0-1,-1 1 1,0 0-1,0 1 1,-15-1-1,-4 1 44,-1 2-1,1 0 1,0 2 0,-54 13-1,60-11-217,0 2 0,1 1 0,-1 1 0,2 1 0,-1 1 0,2 1 0,-1 1 0,2 0 0,0 2 0,0 0 0,1 2 0,1 0 0,1 1 0,1 0 0,0 1 0,1 1 0,-14 27 0,24-36-88,-1 1 0,2 0 0,0 0 0,1 1 0,0-1 0,0 1 0,2 0 0,-1 0 0,2 0-1,0 0 1,0 0 0,1-1 0,1 1 0,0 0 0,1 0 0,0-1 0,1 0 0,0 1 0,1-1 0,0-1-1,1 1 1,1-1 0,-1 0 0,2 0 0,0-1 0,0 0 0,0-1 0,1 1 0,1-2 0,0 1-1,0-1 1,0-1 0,1 0 0,0 0 0,22 8 0,-18-8-25,1-2 0,0 0 0,0 0 0,0-2 0,0 0 0,1-1 0,-1 0 0,1-2 0,-1 0-1,1 0 1,-1-2 0,1 0 0,-1-1 0,0 0 0,0-2 0,0 0 0,0 0 0,-1-2 0,0 0 0,24-15 0,-29 15 39,1 0 0,-1-1 0,-1 0 0,14-14 0,76-93-83,-82 94 80,-2-2-1,0 0 0,-1-1 1,-1-1-1,16-43 1,-15 33-8,10-31-12,-2-1 0,-3 0-1,12-86 1,2-213-40,-32 352 83,-2-1 0,0 1 1,-4-23-1,5 36-7,0 0-1,0-1 1,-1 1 0,1 0-1,0 0 1,-1 0 0,1 0-1,-1-1 1,1 1 0,-1 0-1,0 0 1,1 0 0,-1 0-1,0 0 1,0 1 0,0-1 0,1 0-1,-1 0 1,0 0 0,0 1-1,-2-2 1,2 2 1,-1 1-1,1-1 1,-1 1 0,1-1-1,-1 1 1,1-1 0,-1 1-1,1 0 1,0-1 0,-1 1-1,1 0 1,0 0 0,0 0-1,0 0 1,0 0 0,0 1-1,0-1 1,0 0 0,0 0-1,0 1 1,0-1 0,0 3-1,-6 7 21,0 1-1,1 0 1,1 1-1,0-1 1,-6 23-1,-9 71 42,13-65-48,1-6-5,3 0-1,0 1 1,2-1-1,2 1 1,8 50 0,-5-61-22,1 0 1,1-1 0,1 1 0,1-1-1,2-1 1,0 0 0,1 0 0,22 31 0,-24-42 3,0 0 0,1-1 0,1 0 0,0-1 0,0 0 0,1-1 0,0 0 0,1 0 0,17 8 0,-11-8 0,0-2 0,1 0 0,-1-1 0,1 0 0,1-2-1,23 3 1,-5-5 19,0-1 0,0-2 0,0-2 1,0-1-1,0-2 0,66-20 0,-58 11 110,-1-2 1,0-3-1,-1-1 0,-2-2 1,76-53-1,-66 29 114,-52 47-232,-1-1 1,1 1-1,-1-1 0,1 1 0,-1-1 0,1 1 1,-1-1-1,0 0 0,1 1 0,-1-1 0,0 0 1,1 1-1,-1-1 0,0 0 0,0 0 0,0 1 1,0-1-1,0 0 0,1 1 0,-1-1 0,0 0 0,-1 0 1,1 1-1,0-1 0,0 0 0,0 0 0,0 1 1,-1-2-1,0 1 0,0-1 1,0 1 0,0 0-1,0 0 1,-1-1-1,1 1 1,0 0-1,-1 0 1,1 0 0,0 1-1,-1-1 1,-2-1-1,-1 0 4,-1 0-1,0 0 0,0 1 0,0-1 0,0 1 1,-11 0-1,-9 3-127,1 1 0,0 2 1,0 0-1,0 1 0,1 2 0,-1 1 0,2 0 1,0 2-1,0 0 0,0 2 0,-39 30 0,61-42 111,0 0-1,0-1 1,-1 1-1,2 0 0,-1 0 1,0 0-1,0 0 1,0 0-1,0 0 0,0 0 1,1 0-1,-1 0 1,1 0-1,-1 0 0,0 1 1,1-1-1,0 0 0,-1 0 1,1 0-1,0 1 1,0-1-1,-1 2 0,2-2 5,-1 0-1,1 0 1,0 1-1,-1-1 0,1 0 1,-1 0-1,1 0 1,0-1-1,0 1 0,0 0 1,0 0-1,0 0 1,0-1-1,0 1 0,0 0 1,0-1-1,0 1 1,2 0-1,6 3 0,1-1-1,0 0 1,0-1 0,11 1 0,-17-2 12,91 7 399,-74-8-187,0 1 1,0 1-1,0 1 1,0 1-1,-1 1 1,28 10 0,-44-12-253,1 0 1,-1 0-1,0 1 1,1 0-1,-2 0 1,1 0-1,0 0 0,-1 1 1,0-1-1,0 1 1,0 0-1,-1 0 1,1 0-1,-1 0 1,0 0-1,1 7 1,-1-5-492,0-1 1,0 1-1,1-1 1,0 0-1,0 0 1,0 0-1,1-1 1,0 1-1,0-1 1,1 0-1,-1 0 0,10 7 1,15 3-3801,16 2-2404</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08.646"/>
    </inkml:context>
    <inkml:brush xml:id="br0">
      <inkml:brushProperty name="width" value="0.035" units="cm"/>
      <inkml:brushProperty name="height" value="0.035" units="cm"/>
    </inkml:brush>
  </inkml:definitions>
  <inkml:trace contextRef="#ctx0" brushRef="#br0">79 85 13445,'-1'-1'236,"-1"0"0,1 0 0,0 0-1,-1 0 1,1 0 0,-1 0 0,1 1 0,-1-1-1,0 0 1,1 1 0,-1 0 0,1-1 0,-1 1-1,0 0 1,1 0 0,-1 0 0,0 0 0,1 0-1,-1 0 1,0 0 0,1 0 0,-1 1 0,0-1-1,1 1 1,-1-1 0,1 1 0,-1 0 0,1-1 0,-3 3-1,-1-1 394,5-2-473,-1 1 1,0-1-1,0 1 1,1-1-1,-1 1 1,1 0-1,-1-1 1,1 1-1,-1 0 1,1 0-1,-1 0 1,1-1-1,-1 1 1,1 0 0,0 0-1,0 0 1,-1 0-1,1 0 1,0-1-1,0 1 1,0 0-1,0 2 1,0-1 357,-7 38 1184,2 1 1,2-1-1,2 48 0,1-71-1337,1 1-334,0 1 0,0-1 0,2 0 0,0 0 0,1 0 0,1-1 0,1 1 0,0-1 0,1 0 0,15 25 0,-17-34-25,0-1 0,0 0 0,0 0 0,1-1 1,0 0-1,1 0 0,-1 0 0,1 0 0,0-1 1,0 0-1,1-1 0,-1 0 0,1 0 0,0 0 0,0-1 1,1-1-1,-1 1 0,0-1 0,1 0 0,0-1 0,-1 0 1,1-1-1,0 1 0,8-2 0,-7 0-2,0 0 0,0-1 0,-1 0 0,1 0 0,-1-1 0,1 0 0,-1-1 0,0 0 0,0 0 0,-1-1 0,1 0 0,-1-1 0,0 0 0,-1 0 0,1-1 0,-1 0 0,-1 0 0,1 0 0,-1-1 0,0 0 0,-1 0 0,0-1 0,6-13 0,-5 7 0,0 0 0,-2 0 0,0-1 0,0 0 0,-2 0 0,0 0 0,0 0 0,-2 0 0,0 0 0,-1 0 0,0 0 0,-2 0 0,-6-27 0,5 28-5,0 1-1,-1 0 1,0 0 0,-2 0-1,1 1 1,-2 0-1,1 0 1,-2 1 0,0 0-1,0 0 1,-1 1 0,0 0-1,-1 1 1,-1 0-1,1 1 1,-27-16 0,22 16-751,-2 1 1,-29-10 0,40 16 18,1 1 0,-1-1 1,1 1-1,-1 1 1,0-1-1,1 1 1,-1 0-1,0 1 0,1-1 1,-1 1-1,-7 2 1,12-2 152,1 0 0,-1-1 0,0 1 0,1 0 0,-1 0 0,1 0 0,-1 0 0,1 0 0,-1 0 0,1 1 0,-2 0 0,-18 24-10995</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09.423"/>
    </inkml:context>
    <inkml:brush xml:id="br0">
      <inkml:brushProperty name="width" value="0.035" units="cm"/>
      <inkml:brushProperty name="height" value="0.035" units="cm"/>
    </inkml:brush>
  </inkml:definitions>
  <inkml:trace contextRef="#ctx0" brushRef="#br0">371 898 13337,'-12'-7'865,"10"6"-665,0-1 0,0 1 0,0 0 0,0 0 0,0-1 1,0 1-1,0-1 0,1 1 0,-1-1 0,1 0 0,-1 0 0,1 0 0,-1 0 1,1 0-1,0 0 0,0 0 0,0 0 0,0-1 0,0 1 0,0-4 0,1 5-53,0 0 0,-1 0 0,1 0-1,0 0 1,-1 0 0,1 0-1,0 0 1,-1 0 0,1 1 0,-1-1-1,1 0 1,-1 0 0,0 0 0,1 1-1,-1-1 1,0 0 0,0 1 0,1-1-1,-1 1 1,0-1 0,0 1-1,0-1 1,0 1 0,0-1 0,-1 1-1,-2-1 278,0 0-1,0 0 0,0 0 0,0 1 1,0 0-1,-8 0 0,4 1-107,0 0-1,0 0 0,0 1 0,0 0 1,0 0-1,0 1 0,-10 4 1,5 3-138,-1-1 1,1 2 0,0-1 0,1 2-1,1 0 1,0 0 0,0 1 0,1 0-1,-13 24 1,11-17-119,2 2-1,0 0 0,1 0 1,2 1-1,0 0 1,-4 24-1,10-41-107,0 1-1,1 0 1,-1 0-1,1 0 1,1 0-1,-1 0 1,1 0-1,1-1 1,-1 1-1,1 0 1,0-1-1,1 1 1,-1-1-1,6 10 1,-6-13-5,0 0 0,0 0 1,1 0-1,-1-1 1,1 1-1,-1-1 0,1 1 1,0-1-1,0 0 0,0 0 1,0 0-1,0 0 0,1-1 1,-1 1-1,0-1 0,1 0 1,-1 0-1,1 0 0,0 0 1,-1-1-1,1 1 0,0-1 1,-1 0-1,1 0 0,-1 0 1,1-1-1,4 0 1,6-2 0,0-1 1,-1-1-1,1 1 1,-1-2 0,0 0-1,0-1 1,-1 0 0,1-1-1,-2 0 1,1-1-1,-1 0 1,-1-1 0,0 0-1,0-1 1,9-13 0,-3 1 52,-1-2 0,-1 0 0,-1-1 0,-1 0 0,-1-1 0,11-46 0,5-40 83,-5-1 0,-5 0 0,4-230 0,-21 329-31,1 7-25,-1 0 1,0 0 0,0 0 0,-1 1-1,0-1 1,0 0 0,-1 0-1,-4-12 1,-3 31 160,2 4-109,0 1 0,2 0 0,0 1 0,-4 20 0,-1 5 43,-8 41 55,4 1 0,-4 110 0,15-151-117,-1 2-10,3 1-1,1-1 1,3 0 0,1 0-1,17 71 1,-19-108-47,0 0 1,1 0-1,0-1 0,0 1 0,1-1 1,0 0-1,1 0 0,-1 0 0,1 0 1,1-1-1,-1 0 0,1 0 0,0 0 1,0-1-1,1 0 0,10 7 1,-8-8-31,0 0 1,1 0 0,0-1-1,-1 0 1,1 0 0,0-1-1,0-1 1,0 1 0,0-2-1,1 1 1,-1-2 0,0 1-1,12-3 1,6-2-180,1-2-1,-1-1 1,0-1-1,-1-1 1,0-1-1,-1-2 1,0-1-1,-1 0 1,-1-2-1,0-1 1,-1-1-1,-1-1 1,-1-1-1,-1-1 1,0 0 0,-2-2-1,27-41 1,-41 55 122,1 0 0,-1-1 0,-1 0 0,0 0 0,3-19 1,-5 27 70,-1 0 1,0 0-1,0 0 1,0 0-1,0 0 1,0 1-1,0-1 1,0 0 0,-1 0-1,1 0 1,-1 0-1,1 0 1,-1 1-1,0-1 1,0 0-1,-1-2 1,0 3 12,1 0 0,0 0-1,0 1 1,-1-1 0,1 0 0,-1 1 0,1-1 0,0 1-1,-1 0 1,1-1 0,-1 1 0,1 0 0,-1 0 0,1 0-1,-1 0 1,1 0 0,-1 0 0,1 1 0,-1-1 0,1 0-1,0 1 1,-1-1 0,1 1 0,0-1 0,-3 2 0,-5 2 3,0 1 1,1 0-1,-1 1 1,1 0-1,0 0 1,1 0 0,-1 1-1,1 0 1,1 1-1,-1-1 1,1 2-1,-9 15 1,13-18 0,0 0 1,0 0-1,0 1 1,1-1-1,-1 1 1,2-1-1,-1 1 1,1-1-1,0 1 0,0 0 1,1-1-1,0 1 1,0-1-1,0 1 1,1-1-1,3 8 1,-2-10-10,0 0 1,0 0-1,0-1 1,0 1-1,1-1 1,-1 0-1,1 0 1,0 0 0,0 0-1,0-1 1,0 0-1,0 0 1,1 0-1,-1 0 1,1-1-1,-1 1 1,1-1 0,-1 0-1,1 0 1,0-1-1,0 0 1,6 0-1,11 0-65,-1-1 0,1-1 0,32-7 0,-35 4 54,-1 0-1,0-1 1,0-1-1,-1-1 0,0 0 1,0-1-1,-1-1 1,0-1-1,-1 0 1,15-14-1,-12 9 31,-1-1 0,-1-1-1,-1-1 1,-1 0 0,0 0-1,-2-2 1,17-34 0,-13 16 204,-2-1 0,-1-1 0,-3 0 0,9-63 0,1-169 1878,-20 271-2077,6-71 779,-2 45-181,-2 0 1,-3-43-1,-3 53 350,4 18-954,0 0 0,0 0-1,0 0 1,-1 0 0,1 0 0,0 0 0,0-1-1,0 1 1,0 0 0,0 0 0,-1 0 0,1 0 0,0 0-1,0 0 1,0 0 0,0 0 0,-1 0 0,1 0 0,0 0-1,0 0 1,0 0 0,0 0 0,-1 0 0,1 0 0,0 0-1,0 0 1,0 0 0,0 0 0,-1 0 0,1 0-1,0 0 1,0 0 0,0 1 0,0-1 0,0 0 0,-1 0-1,1 0 1,0 0 0,0 0 0,0 0 0,0 0 0,0 1-1,0-1 1,0 0 0,-1 0 0,-12 32 637,-116 497-248,39-156-7088,85-352 5675,-2 4-1658,1 0-1,2 0 1,-3 35-1,11 17-8745</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10.171"/>
    </inkml:context>
    <inkml:brush xml:id="br0">
      <inkml:brushProperty name="width" value="0.035" units="cm"/>
      <inkml:brushProperty name="height" value="0.035" units="cm"/>
    </inkml:brush>
  </inkml:definitions>
  <inkml:trace contextRef="#ctx0" brushRef="#br0">252 303 13309,'0'0'155,"0"-1"0,1 0-1,-1 1 1,0-1 0,0 1-1,0-1 1,0 0 0,0 1-1,0-1 1,0 1 0,0-1-1,0 0 1,0 1 0,0-1-1,0 1 1,-1-1-1,1 0 1,0 1 0,0-1-1,-1 1 1,1-1 0,0 1-1,-1-1 1,1 1 0,-1-1-1,1 1 1,0-1 0,-1 1-1,1 0 1,-1-1 0,1 1-1,-1 0 1,1-1 0,-1 1-1,0 0 1,1-1 0,-1 1-1,1 0 1,-1 0 0,1 0-1,-1 0 1,0 0 0,1 0-1,-1 0 1,0 0 0,1 0-1,-1 0 1,1 0 0,-1 0-1,0 0 1,1 0 0,-1 0-1,1 1 1,-1-1 0,0 1-1,-1-1 88,1 1-1,-1-1 0,1 1 1,-1 0-1,1-1 0,-1 1 0,1 0 1,0 0-1,-1 0 0,1 0 1,0 1-1,0-1 0,0 0 0,0 0 1,0 1-1,0-1 0,0 0 1,0 1-1,1-1 0,-1 1 0,0-1 1,1 1-1,-1 2 0,-11 92 1428,-4-2-1,-30 96 1,30-126-1669,-72 245 0,63-245 0,23-52 0,5-9 0,7-8 0,-10 5 0,5-3 0,0 0 0,-1 0 0,1-1 0,-1 1 0,0-1 0,0 0 0,-1 0 0,1 0 0,5-9 0,26-51 0,-25 44 0,33-69 0,43-125 0,13-102 0,-44 136 0,-43 142 0,42-115 0,-54 152 0,0 0 0,1 0 0,-1-1 0,1 1 0,-1 0 0,1 0 0,0 0 0,-1 0 0,1 0 0,0 0 0,0 0 0,0 0 0,0 0 0,-1 0 0,1 1 0,0-1 0,1 0 0,-1 1 0,0-1 0,0 0 0,0 1 0,0 0 0,0-1 0,1 1 0,-1 0 0,0-1 0,0 1 0,2 0 0,-1 0 0,0 1 0,-1-1 0,1 1 0,0 0 0,-1 0 0,1 0 0,-1 0 0,1 0 0,-1 0 0,1 0 0,-1 0 0,0 0 0,1 1 0,-1-1 0,0 0 0,2 3 0,2 5 0,0-1 0,-1 1 0,0 0 0,0 1 0,-1-1 0,2 13 0,11 65 0,-10-49 0,12 107 0,-6 0 0,-13 264 0,5-189-1610,0-176-115,1-1-1,19 67 1,-21-98-472,1-1-1,1 1 0,10 18 1,13 14-12010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10.730"/>
    </inkml:context>
    <inkml:brush xml:id="br0">
      <inkml:brushProperty name="width" value="0.035" units="cm"/>
      <inkml:brushProperty name="height" value="0.035" units="cm"/>
    </inkml:brush>
  </inkml:definitions>
  <inkml:trace contextRef="#ctx0" brushRef="#br0">1 438 12357,'186'-64'4934,"89"-27"-957,-200 70-3440,736-225 1086,-801 243-1433,-3 0 158,0 1 1,0 0-1,0 0 1,0 1-1,11-2 0,-20 5-236,0-1 0,0 1 0,1-1 0,-1 1 0,1 0 0,-1-1 0,1 1 0,0 0 0,-1 0 0,1 0 0,-1 2 0,-3 5 176,-45 58 486,4 1 0,-62 123-1,102-179-746,1 0 0,0 1-1,1 0 1,1 0-1,0 0 1,0 0 0,1 0-1,1 1 1,0 18 0,2-26-27,-1 1 1,1-1 0,0 0-1,0 0 1,1 1 0,0-1 0,0 0-1,0-1 1,1 1 0,0 0-1,0-1 1,0 1 0,1-1 0,0 0-1,0 0 1,0-1 0,1 1-1,-1-1 1,1 0 0,0 0 0,0 0-1,7 3 1,2-1-52,1 0 1,0-1-1,0 0 0,0-1 1,0-1-1,1-1 0,-1 0 0,1-1 1,-1 0-1,1-1 0,0-1 1,26-5-1,-9 0-28,0-2 1,0-1-1,0-1 1,56-28-1,-67 26 55,-2-1 0,0 0 0,0-1 0,-1-2 0,-1 0-1,-1 0 1,24-30 0,-2-5-26,50-86-1,-84 129 34,-2 4 2,0 0 0,-1 0 0,0 0 0,0 0 0,0 0 1,0-1-1,1-6 0,-3 10 15,0 0-1,0 0 1,0-1 0,0 1-1,0 0 1,0 0 0,0 0-1,-1-1 1,1 1 0,0 0-1,-1 0 1,1 0-1,-1 0 1,1 0 0,-1 0-1,0 0 1,1 0 0,-1 0-1,-1-1 1,2 1-1,-1 1 1,0 0-1,0-1 1,1 1-1,-1 0 1,0 0-1,0-1 0,0 1 1,1 0-1,-1 0 1,0 0-1,0 0 0,0 0 1,0 0-1,1 0 1,-1 0-1,0 1 0,0-1 1,0 0-1,-1 1 1,-1 1 7,-1-1 0,1 1 0,0 0 1,-1 1-1,1-1 0,0 0 0,0 1 0,1 0 1,-1 0-1,-3 5 0,1 0-100,0-1 1,1 2-1,0-1 1,1 0-1,0 1 0,0 0 1,1-1-1,0 1 0,0 0 1,1 0-1,0 0 1,1 0-1,1 17 0,0-20-230,0 0-1,0 1 1,0-1-1,1-1 0,0 1 1,0 0-1,1 0 1,-1-1-1,1 1 0,1-1 1,-1 0-1,1 0 1,-1 0-1,1-1 0,1 1 1,-1-1-1,1 0 1,0 0-1,-1 0 0,11 5 1,-3-2-670,8 3-1686,-2-5-2059,19-1-4298</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10.899"/>
    </inkml:context>
    <inkml:brush xml:id="br0">
      <inkml:brushProperty name="width" value="0.035" units="cm"/>
      <inkml:brushProperty name="height" value="0.035" units="cm"/>
    </inkml:brush>
  </inkml:definitions>
  <inkml:trace contextRef="#ctx0" brushRef="#br0">64 18 4700,'-35'-17'2317,"29"31"-1965,-1 3-284,-9-17-4521</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11.197"/>
    </inkml:context>
    <inkml:brush xml:id="br0">
      <inkml:brushProperty name="width" value="0.035" units="cm"/>
      <inkml:brushProperty name="height" value="0.035" units="cm"/>
    </inkml:brush>
  </inkml:definitions>
  <inkml:trace contextRef="#ctx0" brushRef="#br0">20 17 6485,'-19'1'4577,"24"-10"-1085,1 2-5237,-4 5 1016,-12 14-8367</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11.543"/>
    </inkml:context>
    <inkml:brush xml:id="br0">
      <inkml:brushProperty name="width" value="0.035" units="cm"/>
      <inkml:brushProperty name="height" value="0.035" units="cm"/>
    </inkml:brush>
  </inkml:definitions>
  <inkml:trace contextRef="#ctx0" brushRef="#br0">398 88 8541,'24'-24'2772,"-19"20"2187,-7-7-1041,-5-6-2272,4 11-595,3 5-910,-1 0 0,1 0 0,-1 0 0,1 0 0,-1 1 0,1-1 0,-1 0 0,0 0-1,0 1 1,1-1 0,-1 1 0,0-1 0,0 0 0,0 1 0,0-1 0,1 1-1,-1 0 1,0-1 0,-2 1 0,0-2 342,-1 0-233,0 0 0,-1 1 0,1 0 0,0-1 0,0 2-1,-1-1 1,1 0 0,0 1 0,-1 0 0,1 0 0,-1 0 0,1 0 0,0 1 0,-1-1 0,1 1 0,0 1 0,-1-1 0,1 0 0,0 1 0,-7 4 0,-1 0-31,0 0 1,0 2 0,1-1-1,0 1 1,-16 15-1,0 4-215,1 2 0,1 1 0,-32 50 0,45-61-4,1 1-1,1 0 1,1 1 0,1 0-1,0 1 1,2-1-1,-6 32 1,11-41-7,0-1 1,0 1-1,1-1 0,1 1 0,0-1 1,0 1-1,1-1 0,1 0 1,0 0-1,0 0 0,1 0 0,0 0 1,1-1-1,0 0 0,1 0 0,0 0 1,9 10-1,-4-8-52,-1-1-1,1 0 1,1-1 0,-1-1-1,2 0 1,0 0 0,0-1-1,0-1 1,1 0 0,0-1 0,0 0-1,20 4 1,-5-3-1215,-1-2 0,1-2 0,0 0 0,1-2 0,-1-1 0,0-1 0,0-2 0,0-1 0,-1-1 0,1-1 0,43-16 1,-57 15 59,-1 0 1,0-1-1,0 0 1,0-1 0,-1-1-1,21-19 1,-1-6-3897</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11.791"/>
    </inkml:context>
    <inkml:brush xml:id="br0">
      <inkml:brushProperty name="width" value="0.035" units="cm"/>
      <inkml:brushProperty name="height" value="0.035" units="cm"/>
    </inkml:brush>
  </inkml:definitions>
  <inkml:trace contextRef="#ctx0" brushRef="#br0">124 84 9261,'-3'-1'251,"1"-1"0,-1 0 1,1 0-1,0 0 0,0-1 0,0 1 1,0 0-1,0-1 0,0 1 1,1-1-1,-1 0 0,1 0 0,0 1 1,0-1-1,0 0 0,0 0 0,0 0 1,1 0-1,-1 0 0,1 0 1,0 0-1,0-9 5052,-1 10-5004,0 1 0,0 0 0,0-1 0,0 1 0,-1 0 0,1 0-1,0 0 1,-1 0 0,1 0 0,0 0 0,-1 0 0,-3-1 0,3 4-157,0-1 0,0 1 0,1 0 0,-1 0-1,0 0 1,0 0 0,1 0 0,0 0 0,-1 1 0,1-1 0,0 0-1,0 1 1,0-1 0,-1 5 0,1-4-29,-7 22 681,1 1-1,-7 48 1,5-22-329,5-33-336,2 0 0,0 1 0,1-1 0,1 22 0,1-31-168,0 0 0,1 0-1,0 0 1,0 0 0,1-1-1,0 1 1,1-1-1,0 1 1,6 9 0,-7-16-5,-1 0 0,1 0 0,0 0 0,0-1 0,0 1 0,0-1 0,0 0 0,1 1 0,-1-1 0,1-1 0,0 1 0,-1-1 0,1 1 0,0-1 1,0 0-1,0 0 0,0 0 0,6-1 0,0 1-6,-1-1-1,0 0 1,0 0 0,0-1 0,0 0-1,0-1 1,9-3 0,-8 2 81,-1-1 1,0 0-1,0-1 1,0 0-1,-1 0 1,1-1-1,-1 0 1,0-1-1,-1 1 1,0-2-1,0 1 1,0-1-1,7-11 1,55-64 1896,-67 80-1557,1 4-261,-1 0-115,1 0-75,-1-1 1,0 1-1,0 0 1,0 0-1,0 0 1,0 0 0,0 0-1,0 1 1,0-1-1,0 1 1,0-1 0,-1 1-1,1 0 1,0-1-1,-1 1 1,0 0 0,1 0-1,-1 0 1,0 0-1,0 0 1,0 0 0,0 1-1,-1-1 1,1 0-1,0 4 1,24 67-5248,0-22-4953,-7-16 11</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12.305"/>
    </inkml:context>
    <inkml:brush xml:id="br0">
      <inkml:brushProperty name="width" value="0.035" units="cm"/>
      <inkml:brushProperty name="height" value="0.035" units="cm"/>
    </inkml:brush>
  </inkml:definitions>
  <inkml:trace contextRef="#ctx0" brushRef="#br0">0 10 13305,'1'-1'198,"0"0"-1,0 0 1,1 0 0,-1 1-1,0-1 1,1 0-1,-1 1 1,0-1 0,1 1-1,-1-1 1,0 1-1,1-1 1,-1 1 0,1 0-1,-1 0 1,1 0-1,-1 0 1,1 0 0,-1 0-1,1 0 1,-1 0-1,0 1 1,1-1 0,-1 1-1,1-1 1,-1 1-1,0-1 1,1 1 0,-1 0-1,0-1 1,0 1-1,1 0 1,-1 0 0,1 1-1,3 3 297,0 1-1,0-1 0,0 0 1,-1 1-1,6 9 0,75 146 3470,-74-135-3769,-1 0 0,-1 1 0,-1 0-1,-2 0 1,-1 1 0,-1 0 0,-1 0 0,-1 0-1,-3 31 1,-1-43-160,-1-1 1,0 0-1,-1-1 0,-1 1 0,0-1 1,-1 0-1,-1 0 0,0 0 1,-1-1-1,-1 0 0,-11 14 0,18-24 26,-4-12 94,6 9-151,-1 0 1,1-1 0,-1 1 0,1 0-1,-1-1 1,1 1 0,0-1 0,-1 1-1,1-1 1,-1 1 0,1 0 0,0-1-1,0 0 1,-1 1 0,1-1 0,0 1-1,0-1 1,0 1 0,-1-1 0,1 1 0,0-1-1,0 0 1,0 1 0,0-1 0,0 1-1,0-2 1,3-8 20,1 0-1,0 0 1,0 1 0,1-1-1,10-15 1,5-8-11,1-4-431,2 2 1,2 0-1,34-36 0,95-86-3134,-121 126 1660,2 1 1,73-47 0,-88 65 976,0 1 0,1 0-1,0 2 1,1 1 0,0 0-1,0 2 1,34-6 0,-52 11 827,16 4 910,4-3 6391,-23 3-6489,-1-1-656,1 1 1,-1-1 0,0 1 0,0-1 0,0 1 0,0-1-1,-1 1 1,1-1 0,-1 1 0,1-1 0,-1 0-1,0 1 1,0-1 0,0 0 0,0 1 0,-1-1 0,1 0-1,0 0 1,-1 0 0,0 0 0,1 0 0,-1-1 0,0 1-1,0 0 1,-2 1 0,-8 9 28,-125 145 72,132-152-230,1 0 0,0 1 0,0-1 0,1 1 0,-1-1 0,1 1 0,0 0-1,1 1 1,-4 11 0,6-16 85,-1 0 1,1 0-1,0 0 0,0 0 0,0-1 0,0 1 0,0 0 0,0 0 1,1 0-1,-1 0 0,1 0 0,-1 0 0,1 0 0,0 0 0,-1 0 1,1-1-1,0 1 0,0 0 0,0-1 0,1 1 0,-1-1 1,0 1-1,1-1 0,-1 1 0,1-1 0,-1 0 0,1 0 0,-1 0 1,1 0-1,0 0 0,0 0 0,-1 0 0,1-1 0,0 1 0,0 0 1,3 0-1,14 2 560,1 0 1,-1-1-1,0-1 0,25-1 1,31 1-520,-57 1-437,106 6-8745,-98-12 3893,-1-2-2819</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12.775"/>
    </inkml:context>
    <inkml:brush xml:id="br0">
      <inkml:brushProperty name="width" value="0.035" units="cm"/>
      <inkml:brushProperty name="height" value="0.035" units="cm"/>
    </inkml:brush>
  </inkml:definitions>
  <inkml:trace contextRef="#ctx0" brushRef="#br0">605 0 11761,'-16'6'2390,"0"1"1,-20 10-1,34-14-2168,-1-1 1,0 1-1,1-1 1,-1 1 0,1 0-1,0 0 1,0 0-1,0 0 1,1 0-1,-1 0 1,1 1 0,-1-1-1,1 1 1,0-1-1,0 1 1,0 3-1,1-2-153,-1 0 0,1 0 0,0 0-1,0 0 1,1 0 0,0 0 0,-1 0 0,2 0-1,-1 0 1,0-1 0,1 1 0,0 0-1,0-1 1,1 1 0,3 4 0,-2-2-188,1-1 1,0 0-1,0 0 1,0 0 0,1-1-1,0 0 1,0 0-1,8 5 1,-9-8 14,-1 0 1,1-1-1,-1 0 1,1 0-1,-1 0 0,1 0 1,0-1-1,-1 0 1,7 0-1,-7 0 17,3 0 86,0-1 0,0 1 0,0-1 1,-1-1-1,1 1 0,0-1 1,-1 0-1,1-1 0,-1 0 0,1 0 1,-1 0-1,0-1 0,-1 1 1,1-1-1,-1-1 0,7-6 0,3-5 889,-1-1 1,-1 0-1,20-34 0,-29 45-576,-4 5-268,0 1 1,1-1-1,0 0 1,-1 0-1,1 1 1,-1-1-1,1 0 1,0 1-1,-1-1 1,1 1-1,0-1 1,0 1-1,-1-1 1,1 1-1,0 0 1,0-1-1,0 1 0,0 0 1,0 0-1,-1 0 1,1-1-1,0 1 1,0 0-1,0 0 1,0 0-1,0 0 1,0 1-1,0-1 1,-1 0-1,1 0 1,0 0-1,0 1 1,0-1-1,0 0 1,0 1-1,-1-1 0,1 1 1,0-1-1,0 1 1,-1-1-1,1 1 1,0 0-1,-1-1 1,1 1-1,-1 0 1,1-1-1,-1 1 1,1 0-1,-1 0 1,1 0-1,-1-1 1,0 1-1,0 0 0,1 0 1,-1 0-1,0 1 1,3 19 128,-1 0 0,0 0 0,-2 0 0,-3 28 0,-15 98 171,1-64-364,-3-1-1,-44 113 0,-89 145-1643,112-263 1021,-61 86 1,79-130 511,-2-2 1,-1-1-1,-1-1 0,-2-1 0,-31 24 1,50-45 138,1 0 1,-1-1 0,0-1 0,0 0-1,0 0 1,-1-1 0,0 0 0,0 0-1,0-2 1,-16 3 0,22-4 44,0-1 1,-1 0 0,1 0-1,0 0 1,0-1-1,0 0 1,0 0-1,0 0 1,0 0-1,1-1 1,-1 0 0,0 0-1,1 0 1,-1-1-1,1 1 1,0-1-1,0 0 1,0 0 0,0-1-1,0 1 1,1-1-1,-1 0 1,1 0-1,0 0 1,-3-6-1,3 4 15,-1-1 0,2 0 0,-1-1 0,1 1 0,0 0 0,1-1 0,-1 1 0,1-1 0,1 1 0,0-1 0,0 0 0,0 1 0,1-1 0,0 1 0,4-14 0,1-1 32,1 1 1,2-1-1,0 2 1,13-24 0,4 3-127,1 0 0,2 2 0,2 1 0,1 2 0,51-45 0,200-146-2184,-260 210 1981,269-174-5010,-90 80-4112,-121 72 1013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57.996"/>
    </inkml:context>
    <inkml:brush xml:id="br0">
      <inkml:brushProperty name="width" value="0.035" units="cm"/>
      <inkml:brushProperty name="height" value="0.035" units="cm"/>
    </inkml:brush>
  </inkml:definitions>
  <inkml:trace contextRef="#ctx0" brushRef="#br0">42 43 8857,'-34'-36'2188,"27"29"1332,8 9-2150,1 0-1237,0-1 0,-1 1 0,1 0 0,-1 0 1,1 0-1,-1 0 0,0 0 0,0 0 0,0 1 1,0-1-1,0 0 0,0 1 0,-1-1 0,1 0 0,-1 1 1,1-1-1,-1 0 0,0 1 0,0-1 0,0 1 0,-1-1 1,0 5-1,-4 73 206,3 0 0,9 96 0,0-55-3884,-6-1-3600,-2-71 804</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12.917"/>
    </inkml:context>
    <inkml:brush xml:id="br0">
      <inkml:brushProperty name="width" value="0.035" units="cm"/>
      <inkml:brushProperty name="height" value="0.035" units="cm"/>
    </inkml:brush>
  </inkml:definitions>
  <inkml:trace contextRef="#ctx0" brushRef="#br0">108 1 12721,'-16'74'2428,"10"-57"57,-7 12-273,1-3-412,-4-1-352,3-2-348,3 3-248,1 0-848,6-4-440,-4 7-468,4-9-624,3 0-600,3-6-5757,4 3-1300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13.055"/>
    </inkml:context>
    <inkml:brush xml:id="br0">
      <inkml:brushProperty name="width" value="0.035" units="cm"/>
      <inkml:brushProperty name="height" value="0.035" units="cm"/>
    </inkml:brush>
  </inkml:definitions>
  <inkml:trace contextRef="#ctx0" brushRef="#br0">0 46 8669,'19'-34'2060,"1"23"2232,-1 25-4404,6 14-564,-6 1-288,0 8-560,-6 6-1928,3 6-1857</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13.306"/>
    </inkml:context>
    <inkml:brush xml:id="br0">
      <inkml:brushProperty name="width" value="0.035" units="cm"/>
      <inkml:brushProperty name="height" value="0.035" units="cm"/>
    </inkml:brush>
  </inkml:definitions>
  <inkml:trace contextRef="#ctx0" brushRef="#br0">245 401 8877,'-1'-1'308,"-1"0"0,1-1 0,0 1 0,0 0 0,0-1 0,0 1 0,0 0 0,0-1 0,0 0 0,1 1 0,-1-1 0,0 1 0,1-1 0,-1 0 0,1 1 0,0-1 0,0 0 0,-1 0 0,1 1 0,0-1 0,0 0 0,1-1 1,2-52 4602,-2 42-4135,1-7-28,0 1 0,2 0 0,0 1 0,1-1 0,1 1 0,1 0 0,11-22 0,-13 30-406,0 1 0,1 0 1,0 0-1,1 0 0,-1 1 0,2 0 1,-1 0-1,1 1 0,0 0 1,1 0-1,0 1 0,0 0 0,0 0 1,15-5-1,-20 9-342,1 1 0,0 1 0,-1-1 0,1 1 0,0-1 0,-1 1 0,1 1 0,0-1 0,-1 1 0,1-1 0,-1 1 0,1 1 0,-1-1 0,1 1 0,-1-1 0,0 1 0,0 1 0,0-1 0,0 0 0,0 1 0,0 0 0,-1 0 0,1 0 0,-1 0 0,0 1 0,0-1 0,0 1 0,3 4 0,2 4 0,-1 0 0,0 0 0,-1 0 0,0 1 0,-1 0 0,0 0 0,-1 0 0,-1 1 0,0-1 0,0 1 0,-2 0 0,0 0 0,0 0 0,-2 15 0,-2-13-83,-1 0 1,0 0-1,-1 0 1,-1 0-1,0-1 1,-1 0-1,-1-1 1,0 1-1,-1-1 0,-1-1 1,0 0-1,-1 0 1,0-1-1,-14 12 1,1-4-242,0 0 1,-2-2-1,0 0 1,-1-2-1,-1-1 1,-44 17-1,60-27-637,-2-1 0,1 0-1,0-1 1,-1-1 0,1 0 0,-24 0 0,-40-9-8268,34-1-1094</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13.745"/>
    </inkml:context>
    <inkml:brush xml:id="br0">
      <inkml:brushProperty name="width" value="0.035" units="cm"/>
      <inkml:brushProperty name="height" value="0.035" units="cm"/>
    </inkml:brush>
  </inkml:definitions>
  <inkml:trace contextRef="#ctx0" brushRef="#br0">258 112 13009,'9'-60'2581,"-9"58"-2270,1-1 0,-1 1 0,0 0 0,-1 0 0,1-1 0,0 1-1,-1 0 1,1 0 0,-1 0 0,1 0 0,-1-1 0,0 1 0,0 0 0,0 0 0,0 0 0,-1 1 0,-1-4 0,-4-5 7331,5 15-6149,-16 34-989,2 0-1,1 1 0,-15 75 1,-4 11-73,18-77-579,-60 210-3850,63-204 2453,2 1 0,-5 100 0,16-146 409,0 1 1,0-1-1,1 1 0,3 13 0,-3-19 294,1-1 0,-1 1 0,1-1 0,0 1 1,0-1-1,0 0 0,4 4 0,15 14-7746</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13.966"/>
    </inkml:context>
    <inkml:brush xml:id="br0">
      <inkml:brushProperty name="width" value="0.035" units="cm"/>
      <inkml:brushProperty name="height" value="0.035" units="cm"/>
    </inkml:brush>
  </inkml:definitions>
  <inkml:trace contextRef="#ctx0" brushRef="#br0">0 308 10725,'12'-64'1659,"-10"58"-11,10-31 7177,-12 37-8792,0 0 0,0-1 0,0 1-1,1 0 1,-1 0 0,0 0 0,0 0 0,0 0 0,0 0 0,0 0 0,1-1 0,-1 1 0,0 0-1,0 0 1,0 0 0,0 0 0,1 0 0,-1 0 0,0 0 0,0 0 0,0 0 0,1 0 0,-1 0-1,0 0 1,0 0 0,0 0 0,0 0 0,1 0 0,-1 0 0,0 0 0,0 0 0,0 0 0,0 0-1,1 0 1,-1 0 0,0 1 0,0-1 0,0 0 0,1 0 0,8 13 1442,6 13-647,1-1 1,1 0-1,2-2 1,0 0-1,25 23 1,-30-33-662,1 0 0,1-1 1,0-1-1,0 0 0,1-1 0,1-1 1,-1-1-1,35 12 0,-44-19-143,0 1-1,-1-1 0,1 0 1,0-1-1,-1 0 1,1 0-1,0-1 0,-1 0 1,1 0-1,-1 0 0,1-1 1,-1 0-1,0-1 1,1 0-1,-1 0 0,10-6 1,-13 6-15,0 0 1,1 0-1,-1 0 1,0 0-1,-1-1 1,1 0-1,0 1 0,-1-1 1,0-1-1,0 1 1,0 0-1,-1-1 1,1 1-1,-1-1 1,0 0-1,0 0 1,-1 0-1,0 0 1,0 0-1,0 0 0,0 0 1,-1 0-1,1 0 1,-2-10-1,-2-2-3,0 1 0,-1-1 0,-1 1 0,0 0 0,-1 0 0,-1 1 0,0 0 0,-12-18 0,2 9-470,-1 0 0,0 1 0,-40-37 0,51 54-324,-1 0 1,0 0 0,0 1 0,0 0-1,-1 1 1,0 0 0,-13-5 0,2 1-3224,1 4-2716,18 4 6151,1 1 1,-1-1-1,0 1 1,1-1-1,-1 1 1,1-1-1,-1 1 0,1 0 1,-1-1-1,1 1 1,-1 0-1,1-1 1,-1 1-1,1 0 1,0 0-1,0-1 0,-1 1 1,1 1-1</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14.373"/>
    </inkml:context>
    <inkml:brush xml:id="br0">
      <inkml:brushProperty name="width" value="0.035" units="cm"/>
      <inkml:brushProperty name="height" value="0.035" units="cm"/>
    </inkml:brush>
  </inkml:definitions>
  <inkml:trace contextRef="#ctx0" brushRef="#br0">67 43 12825,'10'-24'3117,"-10"24"-2950,0-1 0,0 1 0,1-1 0,-1 1 0,0-1 0,0 1 0,-1-1 0,1 1 0,0-1 0,0 0-1,0 1 1,0-1 0,0 1 0,0 0 0,-1-1 0,1 1 0,0-1 0,0 1 0,-1-1 0,1 1 0,0-1 0,-1 1 0,1 0 0,-1-1 0,1 1 0,0 0 0,-1-1-1,1 1 1,-1 0 0,1 0 0,-1-1 0,0 1 0,-10-5 3381,15 35-2300,-2-1 0,0 1-1,-2 0 1,-4 34 0,-23 124-351,17-128-695,-15 74-1403,26-132 1177,-1 0 0,1 0 0,-1 0 0,1 1 1,0-1-1,0 0 0,0 0 0,0 0 1,0 0-1,0 0 0,1-1 0,-1 1 1,3 2-1,-3-2-17,6 1-42,21-5 58,-1 0 0,42-11 1,-46 7 78,0 2 0,0 0 1,1 2-1,-1 0 0,31 3 1,-29 1-19,1-1 0,-1 0 0,1-2 0,-1-2 0,1 0 0,-1-1 0,42-13 0,-53 12 65,0 0 0,1-1 0,-2 0 0,1-1 0,-1 0 0,0-2 0,0 1 0,-1-1 0,-1-1 0,1 0 0,-1-1 0,-1 0 0,0-1 0,10-15 0,-16 20-98,0-1-1,-1 0 0,0-1 1,0 1-1,-1 0 0,1-1 0,-2 1 1,0-1-1,0 0 0,0-14 1,-3-9 39,-9-52 0,6 54-944,-2-48-1,5 43-2225,-2 4-3341</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15.583"/>
    </inkml:context>
    <inkml:brush xml:id="br0">
      <inkml:brushProperty name="width" value="0.035" units="cm"/>
      <inkml:brushProperty name="height" value="0.035" units="cm"/>
    </inkml:brush>
  </inkml:definitions>
  <inkml:trace contextRef="#ctx0" brushRef="#br0">972 62 7753,'0'-1'99,"1"1"1,-1-1 0,0 1 0,0 0 0,1-1-1,-1 1 1,0-1 0,0 1 0,0 0-1,1-1 1,-1 1 0,0-1 0,0 1-1,0-1 1,0 1 0,0-1 0,0 1 0,0-1-1,0 1 1,0-1 0,0 1 0,0-1-1,0 1 1,0 0 0,-1-1 0,1 1-1,0-1 1,0 1 0,0-1 0,-1 1-1,1 0 1,0-1 0,0 1 0,-1-1 0,1 1-1,0 0 1,-1-1 0,1 1 0,-1 0-1,1 0 1,0-1 0,-1 1 0,1 0-1,-1 0 1,1 0 0,-1-1 0,1 1-1,0 0 1,-1 0 0,1 0 0,-1 0 0,1 0-1,-1 0 1,0 0 0,-5-2-67,-30-16 3959,32 15-3746,0 1 1,0 0-1,0 0 1,0 0-1,0 0 1,-1 0-1,1 1 1,-7-2-1,-12 1-26,1 1 1,-1 1-1,0 1 1,1 0-1,-1 2 0,1 1 1,0 0-1,0 2 0,0 1 1,1 0-1,-34 18 0,51-23-201,0 0 1,0 1-1,0 0 0,0 0 0,1 0 0,-1 0 0,1 1 0,0-1 1,0 1-1,0 0 0,1 0 0,-1 0 0,1 0 0,0 0 0,0 1 1,1-1-1,-3 8 0,0 8 143,0-1 1,-1 41-1,0-9 81,-4-3 101,-2 0 1,-32 85-1,-51 88 279,93-219-620,-50 107 148,-66 154 217,69-149-304,-35 97 25,71-175-53,2 0 1,2 1 0,-8 74 0,16-100 58,-1 0 1,1 0-1,1 0 1,0 1-1,1-1 1,0 0-1,0-1 1,1 1-1,7 15 1,-8-22-29,0 0 0,1 1 1,-1-1-1,1 0 1,0 0-1,0-1 1,1 1-1,-1-1 0,1 0 1,0 0-1,0 0 1,0 0-1,0 0 0,0-1 1,1 0-1,-1 0 1,1 0-1,-1 0 1,1-1-1,0 0 0,-1 0 1,1 0-1,5 0 1,28 0 242,72-5 0,-10-2-151,8 4-416,64 1-5337,-138-3 2194,-14-2-3991</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18.315"/>
    </inkml:context>
    <inkml:brush xml:id="br0">
      <inkml:brushProperty name="width" value="0.035" units="cm"/>
      <inkml:brushProperty name="height" value="0.035" units="cm"/>
    </inkml:brush>
  </inkml:definitions>
  <inkml:trace contextRef="#ctx0" brushRef="#br0">204 20 6577,'-15'-10'7164,"25"5"2704,5 0-5420,-16 5-4353,0 1 0,0-1 0,0 0 1,0 0-1,1 1 0,-1-1 0,0 1 1,0-1-1,0 1 0,1-1 0,-1 1 1,0-1-1,0 1 0,1 0 0,-1-1 1,1 1-1,-1 0 0,1 0 0,-1 0 1,1-1-1,-1 1 0,1 0 0,0 0 1,-1 2-1,-4 20 1005,6-4-994,-2 0 0,0-1 1,-1 1-1,0-1 0,-2 1 0,-10 30 1,-48 107 358,48-124-445,-13 27-670,14-36-166,2 1-1,1 1 1,1 0-1,1 0 1,-6 37-1,14-57-280,0 0 0,0 0-1,0 0 1,1 0 0,-1-1-1,1 1 1,1 0 0,-1 0-1,3 5 1,0-8-4125,15-4-2817</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18.584"/>
    </inkml:context>
    <inkml:brush xml:id="br0">
      <inkml:brushProperty name="width" value="0.035" units="cm"/>
      <inkml:brushProperty name="height" value="0.035" units="cm"/>
    </inkml:brush>
  </inkml:definitions>
  <inkml:trace contextRef="#ctx0" brushRef="#br0">8 77 8505,'-1'1'415,"1"-1"0,-1 0 1,1 1-1,-1-1 0,1 1 0,0-1 1,-1 0-1,1 1 0,-1-1 0,1 1 1,0-1-1,-1 1 0,1-1 0,0 1 1,0-1-1,0 1 0,-1-1 1,1 1-1,0 0 0,0-1 0,0 1 1,0-1-1,0 1 0,0-1 0,0 2 1,11 4 2074,26-5-2253,8-3 400,43-6 73,-13-5-228,-2-3 0,86-31 0,-126 36 704,-30 10 439,18 17-73,-20-10-1476,0-1 0,-1 1 0,1 0 0,-1-1 1,-1 1-1,1 0 0,-1 0 0,0-1 0,0 1 0,-1-1 0,1 1 0,-1-1 0,-5 11 0,3-9-479,1 1 1,1 0-1,-1 0 0,1 1 1,-1 15-1,2-14-912,0-1 1,0 0-1,-5 19 0,-1-1-7631,4-10-1699</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18.758"/>
    </inkml:context>
    <inkml:brush xml:id="br0">
      <inkml:brushProperty name="width" value="0.035" units="cm"/>
      <inkml:brushProperty name="height" value="0.035" units="cm"/>
    </inkml:brush>
  </inkml:definitions>
  <inkml:trace contextRef="#ctx0" brushRef="#br0">19 21 13093,'-19'-20'6761,"38"28"-5889,0 1-236,-3 5-364,0-2-576,0 2-724,0 0-780,3-8-869,6 14-1939,-6 8-3601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58.330"/>
    </inkml:context>
    <inkml:brush xml:id="br0">
      <inkml:brushProperty name="width" value="0.035" units="cm"/>
      <inkml:brushProperty name="height" value="0.035" units="cm"/>
    </inkml:brush>
  </inkml:definitions>
  <inkml:trace contextRef="#ctx0" brushRef="#br0">0 226 6601,'7'-6'724,"-1"2"-1,0-1 1,1 1 0,0 0 0,11-4 0,6-1 460,41-10-1,-32 10-265,149-29 1629,-51 13-1465,196-47 1437,-255 50-1889,-69 22-609,0-1 0,0 1 0,0 0 0,0 0 0,0 1 0,0-1 0,-1 0 0,1 1 0,0 0 1,0-1-1,4 3 0,-1-1 6,-5-1-30,-1-1 0,0 1 0,1 0 0,-1-1 0,0 1 0,0 0 0,0-1 1,1 1-1,-1 0 0,0 0 0,0-1 0,0 1 0,0 0 0,0-1 0,0 1 1,0 0-1,-1 0 0,1-1 0,0 1 0,0 0 0,0-1 0,-1 2 0,1-1-4,-4 10-201,0 0 1,0 0 0,-1-1 0,-1 1 0,0-1 0,0 0-1,-12 14 1,-9 15-276,0-4 539,26-33 448,13 4 172,2 1-542,-1-2 0,1 1 0,0-2 0,0 1 0,0-2 0,21 3 0,22 5-2782,35 10-5406,-35-9 494</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19.074"/>
    </inkml:context>
    <inkml:brush xml:id="br0">
      <inkml:brushProperty name="width" value="0.035" units="cm"/>
      <inkml:brushProperty name="height" value="0.035" units="cm"/>
    </inkml:brush>
  </inkml:definitions>
  <inkml:trace contextRef="#ctx0" brushRef="#br0">1 94 8889,'22'-17'8507,"-28"10"-5970,5 6-2326,0 1 0,0-1 1,0 0-1,1 0 0,-1 1 0,0-1 0,1 0 0,-1 0 1,0 0-1,1 0 0,-1 0 0,1 0 0,-1 0 0,1 0 1,-1 0-1,1 0 0,0-1 0,7-9 159,-5 9-223,0-1-1,-1 0 1,1 1-1,0 0 1,1-1 0,-1 1-1,0 0 1,1 0-1,-1 0 1,4-2-1,-4 3 737,-4 0-591,0 0-1779,-13-8 4382,11 6-8364</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19.246"/>
    </inkml:context>
    <inkml:brush xml:id="br0">
      <inkml:brushProperty name="width" value="0.035" units="cm"/>
      <inkml:brushProperty name="height" value="0.035" units="cm"/>
    </inkml:brush>
  </inkml:definitions>
  <inkml:trace contextRef="#ctx0" brushRef="#br0">296 0 6661,'0'0'5189,"-24"17"1243,-54 115 1608,18-28-5325,36-65-2885,-35 77-1,50-93-1033,-10 25-2561,6-15-5675,4-13-1863</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19.406"/>
    </inkml:context>
    <inkml:brush xml:id="br0">
      <inkml:brushProperty name="width" value="0.035" units="cm"/>
      <inkml:brushProperty name="height" value="0.035" units="cm"/>
    </inkml:brush>
  </inkml:definitions>
  <inkml:trace contextRef="#ctx0" brushRef="#br0">17 6 11481,'-16'-6'7397,"38"26"-7829,-3-5-1036,0-1-501,0 9-2371,16 14-3345</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20.038"/>
    </inkml:context>
    <inkml:brush xml:id="br0">
      <inkml:brushProperty name="width" value="0.035" units="cm"/>
      <inkml:brushProperty name="height" value="0.035" units="cm"/>
    </inkml:brush>
  </inkml:definitions>
  <inkml:trace contextRef="#ctx0" brushRef="#br0">308 26 9913,'10'-25'9117,"-13"26"-8191,-14 5-525,0 0 0,1 2 0,-1 0 1,2 1-1,-1 0 0,-23 21 0,8-4-218,-50 57 0,81-82-178,0 1 0,0 0 0,0-1 0,0 1-1,1 0 1,-1-1 0,0 1 0,1-1 0,0 1 0,-1-1 0,1 1-1,0-1 1,0 1 0,-1-1 0,1 0 0,0 1 0,0-1 0,1 0-1,-1 0 1,1 1 0,68 3 667,-69-5-655,1 1 0,-1-1 0,0 0 1,1 0-1,-1 0 0,0 1 1,0-1-1,1 0 0,-1 1 0,0-1 1,0 1-1,0 0 0,0-1 1,0 1-1,0 0 0,0 0 1,0 0-1,0-1 0,0 1 0,0 0 1,0 0-1,0 0 0,-1 1 1,1-1-1,0 0 0,0 2 0,0 0-11,0 0 0,0 0 0,-1 0 0,1 0 0,0 0 0,-1 0 0,0 0 0,0 4 0,-4 22-57,-1 0-1,-2-1 1,-17 49-1,4-14-267,-56 172-1257,75-231 1568,1-1-1,-1 0 1,0 1 0,-1-1 0,1 1 0,0-1 0,-1 0-1,0 0 1,0 0 0,0 0 0,0 0 0,0 0 0,-1-1-1,1 1 1,-1-1 0,0 1 0,1-1 0,-1 0 0,0 0 0,-5 2-1,6-3 195,4-5-21,11-25 36,2 0 1,1 2-1,27-38 1,70-74 149,31-46-32,-96 112 1095,59-122-1,-106 192-583,-3 7-616,-12 28-46,1 0 0,-16 63 0,-4 74-950,23-115-203,2-20 260,6-29 634,1 0 1,0-1-1,0 1 0,0 0 1,0 0-1,1 1 0,0-1 1,0 0-1,0 0 0,1 0 1,-1 0-1,3 6 0,-2-11 78,1 0 0,0 0-1,0 0 1,-1 0 0,1-1-1,0 1 1,-1 0 0,1-1 0,-1 0-1,1 1 1,0-1 0,-1 0-1,1 0 1,1-1 0,-1 1 30,14-8 610,29-22 0,-37 24-289,0 1 1,1 0-1,0 0 0,0 0 1,0 1-1,0 1 1,1 0-1,0 0 1,0 1-1,20-4 1,-27 6-283,0 1 0,0 0 0,1 0 0,-1 0 0,0 1 0,0-1 0,0 1 1,0 0-1,0 0 0,0 0 0,0 0 0,0 0 0,0 1 0,0-1 0,-1 1 0,1 0 0,-1 0 1,1 0-1,-1 0 0,1 0 0,-1 0 0,0 1 0,0-1 0,0 1 0,-1 0 0,1-1 1,1 5-1,3 6-107,-1 1 0,-1 1 1,0-1-1,3 27 0,4 10-2288,5 1-2375,7 0-5283,-2-25-763</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21.004"/>
    </inkml:context>
    <inkml:brush xml:id="br0">
      <inkml:brushProperty name="width" value="0.035" units="cm"/>
      <inkml:brushProperty name="height" value="0.035" units="cm"/>
    </inkml:brush>
  </inkml:definitions>
  <inkml:trace contextRef="#ctx0" brushRef="#br0">211 58 11249,'-1'-2'406,"0"0"-1,0-1 1,0 1-1,1 0 1,-1 0 0,1 0-1,0-1 1,-1 1-1,1 0 1,0 0 0,0-1-1,1 1 1,-1 0-1,0-1 1,1 1 0,-1 0-1,1 0 1,0 0-1,0 0 1,0-1-1,0 1 1,0 0 0,3-4 5120,-2 102-630,-1 0-3530,-3-35-1270,-2 0 1,-17 79-1,-39 117 6,25-114-92,34-143-10,-1 8 0,0 0 0,1 0 0,0 1 0,0-1 0,1 10 0,0-17 0,0 0 0,0 0 0,0 0 0,1 1 0,-1-1 0,0 0 0,1 0 0,-1 0 0,1 0 0,-1 1 0,1-1 0,-1 0 0,1 0 0,0 0 0,0 0 0,0 0 0,-1-1 0,1 1 0,0 0 0,0 0 0,0-1 0,0 1 0,0 0 0,0-1 0,1 1 0,-1-1 0,0 1 0,0-1 0,0 0 0,0 1 0,1-1 0,-1 0 0,0 0 0,0 0 0,1 0 0,-1 0 0,0 0 0,0 0 0,2-1 0,22-2 0,-1-1 0,38-11 0,-20 3 0,3 2-2,0 2 0,71-5-1,-87 12-9,1 2-1,-1 0 0,1 2 1,55 13-1,-83-16-1,-1 0 1,1 0-1,0 1 0,0-1 1,0 1-1,0 0 0,0 0 1,0-1-1,-1 1 0,1 0 1,0 1-1,-1-1 0,1 0 0,-1 0 1,1 1-1,-1-1 0,0 1 1,1-1-1,-1 1 0,0-1 1,0 1-1,0 0 0,0-1 1,-1 1-1,1 0 0,0 0 1,-1 0-1,1 0 0,-1 0 1,1 0-1,-1 0 0,0 0 1,0 0-1,0 0 0,0 0 1,0-1-1,-1 1 0,1 0 1,-2 4-1,0-1-5,0 0 1,0 1-1,-1-1 0,0 0 1,0-1-1,0 1 1,0 0-1,-1-1 1,0 0-1,0 0 0,0 0 1,-9 6-1,-14 6-32,0-1-1,-1-1 1,-1-2-1,0-1 1,-35 9-1,-7-3-21,-80 8 1,107-18-130,-1-3 0,-77-2-1,120-2 107,0 0 0,1 0 0,-1 0-1,0-1 1,0 1 0,1 0-1,-1-1 1,0 1 0,1-1-1,-1 1 1,0-1 0,1 0 0,-1 0-1,1 1 1,-1-1 0,1 0-1,0-1 1,-1 1 0,1 0-1,0 0 1,-2-3 0,3 3-5,-1-1 0,1 1-1,0-1 1,0 1 0,0-1 0,0 1 0,0 0 0,0-1-1,0 1 1,1-1 0,-1 1 0,0-1 0,1 1 0,-1-1 0,1 1-1,-1 0 1,1-1 0,0 1 0,1-2 0,7-8-714,-1 0 1,2 0-1,0 1 1,11-9 0,-17 16 419,13-12-1945,1 2 0,0 0 0,24-12 0,20-9-7555</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21.115"/>
    </inkml:context>
    <inkml:brush xml:id="br0">
      <inkml:brushProperty name="width" value="0.035" units="cm"/>
      <inkml:brushProperty name="height" value="0.035" units="cm"/>
    </inkml:brush>
  </inkml:definitions>
  <inkml:trace contextRef="#ctx0" brushRef="#br0">0 1 10609,'0'0'4036,"4"17"-2384,-1 0 761,0 6-1609,-3 0-164,6-6-324,1 0-536,-7 3-660,0 0-932,-3 3-1113,-1-3-1287,4 0-3225</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21.287"/>
    </inkml:context>
    <inkml:brush xml:id="br0">
      <inkml:brushProperty name="width" value="0.035" units="cm"/>
      <inkml:brushProperty name="height" value="0.035" units="cm"/>
    </inkml:brush>
  </inkml:definitions>
  <inkml:trace contextRef="#ctx0" brushRef="#br0">58 66 12509,'-45'-40'2088,"32"28"2809,26 7-4505,3-4-500,3 18-728,16 2-600,-6 1-669,2 8-2371,1 5-3465</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21.761"/>
    </inkml:context>
    <inkml:brush xml:id="br0">
      <inkml:brushProperty name="width" value="0.035" units="cm"/>
      <inkml:brushProperty name="height" value="0.035" units="cm"/>
    </inkml:brush>
  </inkml:definitions>
  <inkml:trace contextRef="#ctx0" brushRef="#br0">398 54 12585,'-20'-9'6144,"-14"3"-3843,28 6-1993,-1 1 0,0 0 0,1 0 0,-1 1 1,1 0-1,0 0 0,0 0 0,-11 6 0,-45 31 797,49-30-874,-12 11-333,0 0 1,2 2-1,0 1 1,1 1-1,2 1 1,0 0-1,-23 41 1,43-65 84,0 0 0,0 0 0,0 0 0,1 0 1,-1 0-1,0 0 0,0 1 0,1-1 0,-1 0 0,0 0 0,1 0 1,-1 0-1,1 0 0,0 0 0,-1-1 0,1 1 0,0 0 0,-1 0 1,1 0-1,0 0 0,0-1 0,0 1 0,0 0 0,0-1 0,0 1 1,0-1-1,1 1 0,68-8 1104,92 1-1,-129 4-1085,-1-1-1,0-1 1,0-2 0,0-1-1,-1-2 1,1-1-1,-2-1 1,0-2-1,0 0 1,30-21-1,-51 27 197,-1 1-1,0-1 1,0 0-1,-1-1 1,0 0-1,0 0 1,-1-1-1,10-17 1,-8 13 271,1 0 0,20-23 0,-22 28-160,3-2 25,0 0 1,0 0-1,1 1 1,0 1-1,16-10 1,-25 16-307,1 1 0,-1 0 1,1 0-1,-1 0 0,1 0 0,0 1 1,-1-1-1,1 0 0,0 1 1,0 0-1,-1 0 0,1 0 1,0 0-1,0 0 0,-1 1 0,1-1 1,0 1-1,-1-1 0,1 1 1,-1 0-1,1 0 0,-1 0 0,1 1 1,-1-1-1,1 0 0,-1 1 1,0 0-1,0-1 0,0 1 0,0 0 1,0 0-1,0 0 0,2 4 1,0 0-23,1 0 1,-1 1 0,-1-1 0,1 1-1,-1 0 1,0 0 0,-1 0 0,0 0-1,0 1 1,0-1 0,-1 0 0,1 15-1,-3-10 9,1 0-1,-2 0 1,0-1 0,0 1-1,-1 0 1,0-1-1,-8 18 1,1-8 3,-1 0 1,-1-1-1,-1 0 1,0-1-1,-1 0 1,-2-1-1,-33 31 1,28-31-1241,0-2-1,-1 0 1,-1-1-1,-1-1 1,-33 15-1,46-24 440,0-1-1,0-1 1,0 1-1,-1-2 0,1 1 1,-1-2-1,1 0 0,-1 0 1,0-1-1,1 0 1,-1-1-1,0 0 0,1-1 1,-19-5-1</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22.207"/>
    </inkml:context>
    <inkml:brush xml:id="br0">
      <inkml:brushProperty name="width" value="0.035" units="cm"/>
      <inkml:brushProperty name="height" value="0.035" units="cm"/>
    </inkml:brush>
  </inkml:definitions>
  <inkml:trace contextRef="#ctx0" brushRef="#br0">883 161 12733,'-1'0'108,"1"-1"-1,-1 1 0,0 0 1,1-1-1,-1 1 1,1-1-1,-1 1 0,1 0 1,-1-1-1,1 1 1,-1-1-1,1 0 1,-1 1-1,1-1 0,-1 1 1,1-1-1,0 0 1,0 1-1,-1-1 0,1 0 1,0 1-1,0-1 1,0 0-1,-1 1 0,1-1 1,0 0-1,0 1 1,0-1-1,0-1 1,1 1 123,0-1 1,-1 1 0,1-1-1,0 1 1,0 0 0,0 0 0,0-1-1,0 1 1,0 0 0,0 0 0,1 0-1,1-2 1,6-3 565,1 1-1,0-1 1,10-3 0,14-4 204,1 1 1,0 2-1,48-7 1,110-7 90,-122 17-739,130-8 313,-166 15-536,-33 0-114,-1 0 0,0 1 1,0-1-1,1 1 0,-1-1 1,0 0-1,0 1 0,0 0 1,0-1-1,0 1 0,0 0 0,0-1 1,0 1-1,0 0 0,0 0 1,1 2-1,-1-1 15,0-1 0,0 1 0,-1 0 0,1-1 0,-1 1 0,1 0 0,-1 0 1,0 0-1,0 0 0,0-1 0,0 1 0,0 0 0,0 2 0,-10 41 571,-40 109 1190,-32 107-981,8-19-363,-233 636-448,183-473 0,122-397 0,-3 15 0,-1 0 0,-1-1 0,-13 30 0,17-46 0,0 0 0,-1 0 0,1-1 0,-1 1 0,0-1 0,-1 0 0,1 0 0,-1 0 0,0-1 0,-1 1 0,1-1 0,-1-1 0,1 1 0,-1-1 0,0 0 0,-9 3 0,-26 5 0,-1-2 0,0-1 0,-1-3 0,-43 0 0,50-3 0,-197 6-4539,-88 8-8293,293-13 420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22.394"/>
    </inkml:context>
    <inkml:brush xml:id="br0">
      <inkml:brushProperty name="width" value="0.035" units="cm"/>
      <inkml:brushProperty name="height" value="0.035" units="cm"/>
    </inkml:brush>
  </inkml:definitions>
  <inkml:trace contextRef="#ctx0" brushRef="#br0">6 64 19738,'-6'-17'7072,"12"2"-6696,1 1-760,9 5-1660,3 1-72</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58.626"/>
    </inkml:context>
    <inkml:brush xml:id="br0">
      <inkml:brushProperty name="width" value="0.035" units="cm"/>
      <inkml:brushProperty name="height" value="0.035" units="cm"/>
    </inkml:brush>
  </inkml:definitions>
  <inkml:trace contextRef="#ctx0" brushRef="#br0">0 361 7533,'2'-3'289,"-1"-2"155,1 1 1,0 0-1,0 0 0,0 0 1,1 1-1,0-1 0,-1 0 1,1 1-1,0 0 0,1 0 1,5-5-1,-4 4 155,0 0-1,-1-1 1,1 1 0,-1-1 0,6-8-1,17-19 1374,44-32 159,113-99 1233,-181 161-3347,0 0 1,0 0 0,0 1-1,0-1 1,1 1-1,-1 0 1,0 0-1,1 0 1,-1 0 0,0 1-1,1 0 1,-1-1-1,1 1 1,-1 0-1,1 0 1,-1 1-1,1-1 1,-1 1 0,0 0-1,1 0 1,-1 0-1,0 0 1,0 0-1,1 1 1,-1 0 0,0-1-1,-1 1 1,1 0-1,0 1 1,0-1-1,-1 0 1,1 1-1,-1-1 1,0 1 0,0 0-1,0 0 1,0 0-1,0 0 1,-1 0-1,2 5 1,7 16 58,0-2-47,-2 0 1,8 31-1,-14-44-80,-1 0 1,0 0-1,-1 0 1,1 0-1,-2 1 1,1-1-1,-1 0 1,-1 0-1,-3 15 1,-2-5-343,0 1-1,-2-1 1,0 0 0,-1 0 0,0-1 0,-25 31 0,22-34-876,0 0 0,-1-1 1,-1-1-1,-20 15 0,9-9-3615,14-6-2744</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23.622"/>
    </inkml:context>
    <inkml:brush xml:id="br0">
      <inkml:brushProperty name="width" value="0.035" units="cm"/>
      <inkml:brushProperty name="height" value="0.035" units="cm"/>
    </inkml:brush>
  </inkml:definitions>
  <inkml:trace contextRef="#ctx0" brushRef="#br0">2 271 9761,'-2'6'6549,"6"-4"-3867,15-7-2979,-1-1 1092,390-57 2778,-233 42-2893,606-81 580,3 26-2306,-630 70-66,-152 6 997,1 0 0,0 0 0,0 1 0,-1-1 0,1 1 0,0 0 0,-1-1 0,1 1 1,-1 0-1,1 1 0,3 1 0,-5-2 50,-1-1 1,1 1 0,0-1-1,-1 1 1,1 0 0,-1-1-1,0 1 1,1 0 0,-1 0-1,0-1 1,1 1 0,-1 0-1,0 0 1,0-1 0,1 1-1,-1 0 1,0 0-1,0-1 1,0 1 0,0 0-1,0 0 1,0 0 0,0-1-1,-1 1 1,1 0 0,0 0-1,0 0 1,0-1 0,-1 1-1,1 0 1,-1-1 0,1 1-1,0 0 1,-1-1-1,1 1 1,-1 0 0,1-1-1,-1 1 1,-1 0 0,-3 4-386,-1-1 1,0 0 0,0 0-1,0 0 1,-1-1 0,1 0-1,-1 0 1,-9 2 0,1 1-562,-42 16-3336,0-2-2159</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23.858"/>
    </inkml:context>
    <inkml:brush xml:id="br0">
      <inkml:brushProperty name="width" value="0.035" units="cm"/>
      <inkml:brushProperty name="height" value="0.035" units="cm"/>
    </inkml:brush>
  </inkml:definitions>
  <inkml:trace contextRef="#ctx0" brushRef="#br0">366 63 9809,'-64'-54'6789,"62"53"-6558,0 0 0,1 0 0,-1 0 0,0 0 0,1 0-1,-1 1 1,0-1 0,0 1 0,1 0 0,-1-1 0,0 1 0,0 0 0,0 0-1,0 0 1,1 0 0,-1 0 0,0 0 0,0 1 0,0-1 0,1 1 0,-1-1-1,0 1 1,0 0 0,1 0 0,-1-1 0,0 1 0,1 0 0,-1 0 0,1 1-1,0-1 1,-1 0 0,1 0 0,0 1 0,0-1 0,-2 3 0,3 1-39,0 0 1,0 1-1,1-1 1,0 1 0,0-1-1,0 0 1,0 1 0,1-1-1,0 0 1,0 0-1,4 7 1,-4-9-81,17 34 550,2-1 0,2 0 0,36 43 0,11 16-21,-31-35-349,-2 2-1,-2 1 1,-4 2 0,28 82-1,-46-107-339,-2 0 0,-2 0 0,-1 1-1,-3 0 1,-1 1 0,-2-1 0,-2 1-1,-8 72 1,1-69-512,-3-1-1,-1 0 1,-2 0-1,-2-1 1,-2-1-1,-1-1 1,-3 0-1,-1-2 1,-2 0-1,-2-1 1,-1-2-1,-2-1 1,-43 42 0,3-14-4440,-111 76 1,44-46-5818</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28.761"/>
    </inkml:context>
    <inkml:brush xml:id="br0">
      <inkml:brushProperty name="width" value="0.035" units="cm"/>
      <inkml:brushProperty name="height" value="0.035" units="cm"/>
    </inkml:brush>
  </inkml:definitions>
  <inkml:trace contextRef="#ctx0" brushRef="#br0">153 53 10889,'0'-24'1451,"0"10"3604,-1 13-4393,-1-1 0,0 1 0,1 0 0,-1-1 0,0 1 0,0 0 0,0 0 0,0 0 0,0 0 0,-1 0 0,1 1 0,-3-1 0,0 7-199,0 0-1,0 0 1,0 1-1,0 0 1,1 0-1,0 0 1,1 1-1,0-1 1,0 1-1,-3 13 1,-1 8 337,-5 52 1,-13 336-719,15-197-166,2-87-1151,-6 119-4261,15-84-5898,4-106-185</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29.215"/>
    </inkml:context>
    <inkml:brush xml:id="br0">
      <inkml:brushProperty name="width" value="0.035" units="cm"/>
      <inkml:brushProperty name="height" value="0.035" units="cm"/>
    </inkml:brush>
  </inkml:definitions>
  <inkml:trace contextRef="#ctx0" brushRef="#br0">43 270 9661,'-6'-7'348,"3"4"-143,1 0-1,-1 1 0,1-1 0,-1 0 0,1-1 0,0 1 0,0 0 0,1-1 0,-1 1 1,1-1-1,-1 1 0,1-1 0,0 0 0,0 1 0,0-7 0,-2-17 1528,2 22-1426,0 0-1,0 0 1,0 0 0,1 0 0,0 0 0,0 0 0,0 0 0,1 0 0,-1 0 0,1 0 0,1 0-1,-1 0 1,1 0 0,3-8 0,0 6-154,0 0 1,0 1-1,1-1 0,-1 1 1,1 1-1,1-1 0,-1 1 1,1 0-1,0 0 0,0 1 1,0 0-1,1 0 0,8-3 1,-3 3-3,0 1 1,0 0-1,0 1 0,0 0 1,1 1-1,-1 0 1,22 2-1,-6 3 2,0 1-1,0 1 0,0 1 0,-1 1 1,-1 2-1,52 26 0,-58-25-127,-1 1 0,0 0 0,-2 2-1,1 1 1,-2 0 0,0 1 0,0 1 0,-2 0-1,0 1 1,-1 1 0,-1 0 0,-1 1 0,0 0 0,-2 1-1,0 0 1,-1 1 0,-2 0 0,0 0 0,-1 1-1,-1 0 1,-2 0 0,0 0 0,-1 33 0,-3-15-166,-2-1 0,-2 0 0,-1 0 1,-3 0-1,-1-1 0,-28 71 0,33-99 73,-1-1 0,1-1 0,-2 1 0,-13 16 0,19-25-22,-1-2 80,1-1 0,0 1 0,0-1-1,0 0 1,0 1 0,1-1-1,-1 0 1,0 0 0,1 0 0,-1 0-1,1 0 1,0 0 0,0 1-1,0-1 1,0 0 0,0 0 0,0 0-1,0 0 1,1-4 0,12-36-18,14-24-14,3 1-1,3 2 1,77-112-1,-78 132 70,3 2-1,1 1 1,2 1 0,2 2-1,78-55 1,-94 75 69,1 1 1,27-12 0,-44 25-61,0-1 0,0 1-1,0 1 1,1-1 0,-1 1 0,0 1 0,1 0 0,0 0 0,-1 0-1,1 1 1,10 1 0,-15 0 4,-1 0 0,1 0 0,-1 0 0,1 1 0,-1-1 0,0 1 0,0 0 0,0-1 0,0 1 0,0 1 0,0-1 0,-1 0 0,1 1 0,-1-1 0,1 1 0,-1 0 0,0 0 0,0 0 0,0 0 0,-1 0 0,1 0 0,-1 1 0,1-1 0,-1 0 1,0 1-1,-1-1 0,1 1 0,0 3 0,1 12 183,0 0 1,-1 0-1,-4 37 1,2-46-182,-9 75 314,-26 106 0,3-31-973,24-106 197,-15 121-2085,22-151 1510,2-1 1,0 0-1,2 0 0,0 0 0,9 35 1,-8-48-344,0 0 1,1-1 0,8 17 0,21 24-7143</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29.511"/>
    </inkml:context>
    <inkml:brush xml:id="br0">
      <inkml:brushProperty name="width" value="0.035" units="cm"/>
      <inkml:brushProperty name="height" value="0.035" units="cm"/>
    </inkml:brush>
  </inkml:definitions>
  <inkml:trace contextRef="#ctx0" brushRef="#br0">62 0 12869,'-5'13'1467,"0"0"-1,-1-1 1,-13 20-1,16-26-1074,0 0 0,0 1 0,1 0 0,-1 0 0,2 0 0,-1 0 1,1 0-1,0 0 0,0 13 0,-1 2 108,-1 1-163,2 0 1,0 0-1,2 0 0,0 0 1,1 0-1,2 0 0,0-1 1,2 1-1,0-1 0,12 27 1,-12-36-297,0-1 0,0 1 0,1-2 0,1 1 1,0-1-1,0 0 0,1 0 0,1-1 0,0-1 0,0 0 0,1 0 1,0-1-1,0 0 0,1-1 0,0 0 0,1-1 0,-1 0 0,16 4 1,-10-5-55,0-1 0,0 0 0,0-2 0,1 0 0,-1-1 0,1-1 0,22-3 0,-29 2 10,-1-1 0,1 0 1,-1-1-1,0 0 0,0-1 0,0 0 0,-1-1 1,0 0-1,1-1 0,-2 0 0,1 0 0,13-13 1,-19 15-6,0 0 1,0-1-1,-1 0 1,0 0-1,0 0 1,0 0-1,0-1 1,-1 1-1,0-1 1,0 0-1,0 1 1,-1-1-1,0 0 1,0 0-1,-1 0 1,1 0-1,-1 0 1,0 0-1,-1 0 1,0 0-1,-2-10 1,-1 0-30,0 1 0,-1 1 1,-1-1-1,0 1 1,-1 0-1,-1 0 1,-10-14-1,3 7-94,-2 2 0,0 0 0,-1 0 1,-1 2-1,-1 0 0,-32-21 0,9 11-1536,0 3 1,-69-28-1,65 37-2994,42 14-539</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30.289"/>
    </inkml:context>
    <inkml:brush xml:id="br0">
      <inkml:brushProperty name="width" value="0.035" units="cm"/>
      <inkml:brushProperty name="height" value="0.035" units="cm"/>
    </inkml:brush>
  </inkml:definitions>
  <inkml:trace contextRef="#ctx0" brushRef="#br0">389 797 8369,'-24'-21'3507,"18"16"-2592,0-1 0,0 1 1,-1 0-1,-11-6 0,15 10-766,0-1-1,0 1 1,0 1 0,0-1-1,0 0 1,0 1 0,0-1-1,0 1 1,0 0 0,0 0-1,0 0 1,0 1-1,-1-1 1,1 1 0,0-1-1,-3 2 1,-6 3 44,1 0 0,-1 1 1,1 0-1,0 0 0,0 1 0,1 1 0,0 0 0,0 0 1,1 1-1,0 0 0,1 1 0,-1-1 0,2 2 0,-8 12 1,-5 12 15,1 1 0,2 1 1,-14 44-1,25-64-167,1 1 0,1-1 1,1 1-1,0-1 0,1 1 0,0 23 0,3-30-28,-1 0-1,1-1 1,1 1-1,0-1 1,0 1-1,1-1 1,1 0-1,-1 0 0,2 0 1,-1 0-1,10 14 1,-11-22-16,-1 1-1,1 0 1,-1-1 0,1 0 0,0 0 0,0 0 0,0 0-1,0 0 1,0-1 0,1 1 0,-1-1 0,0 0 0,1 0-1,-1 0 1,1 0 0,-1-1 0,1 1 0,-1-1 0,1 0-1,-1 0 1,1 0 0,-1-1 0,6 0 0,0-1-2,0 1 0,0-2 0,-1 1 0,1-2 0,-1 1 0,1-1 0,-1 0 0,9-6 0,1-4 2,0-2-1,-1 0 1,-1 0 0,0-2 0,-1 0 0,-1-1 0,-1 0 0,-1-1-1,0 0 1,-2-1 0,9-25 0,3-13 9,-3-1 0,22-119-1,-32 120 13,-3 0-1,-2-67 1,-15-117-73,8 209 54,0 1-1,-2-1 0,-11-38 0,16 71 4,0 0 1,-1 0-1,1 0 0,0-1 1,-1 1-1,1 0 0,-1 0 1,0 0-1,1 0 1,-1 0-1,0 0 0,1 0 1,-1 0-1,0 0 0,0 0 1,-2-1-1,3 2 0,-1 0 1,1 0-1,-1 0 1,1 0-1,-1 0 1,1 0-1,-1 0 1,1 0-1,-1 0 1,1 0-1,-1 0 1,1 1-1,-1-1 1,1 0 0,0 0-1,-1 0 1,1 1-1,-1-1 1,1 0-1,0 1 1,-1-1-1,1 0 1,-1 1-1,1-1 1,0 0-1,0 1 1,-1 0-1,-2 3 26,0 1 1,1 0-1,-1 0 1,1 0-1,0 0 0,-1 6 1,-8 36 185,-7 93 0,14-99-148,-1 42 37,3 0 1,4 1 0,22 144 0,-21-206-130,1-1 1,1 1-1,1-1 1,1 0-1,1-1 0,1 0 1,0 0-1,21 30 1,-24-41-13,0-1 1,1 0-1,0 0 1,1-1-1,-1 0 0,1 0 1,1-1-1,-1 0 1,1-1-1,0 0 1,1 0-1,-1-1 1,1 0-1,0 0 0,0-1 1,0 0-1,0-1 1,0-1-1,1 1 1,10-1-1,1-2-23,1-1 0,-1 0 1,-1-2-1,1-1 0,0 0 0,-1-2 0,0 0 0,-1-1 0,1-1 0,30-20 0,-21 10 1,-1-1-1,-2-1 1,0-1-1,-1-1 0,-1-2 1,22-28-1,-42 45 90,1 1 0,-2-1 0,1-1 0,-1 1-1,5-17 1,-8 23-15,-1 0 1,1 0-1,-1 0 0,1 0 0,-1 0 1,0 0-1,0 0 0,0-1 1,0 1-1,0 0 0,-1 0 0,1 0 1,-1 0-1,0-2 0,0 3-2,1 0 0,-1 0 0,0 0 0,0 0 0,0 0 0,0 0 0,0 1 0,0-1 0,0 0 0,0 1 0,0-1 0,0 0 0,0 1 0,0-1 0,0 1 0,-1 0 0,1-1 0,0 1 0,0 0 0,0 0 0,-1 0 0,1 0 0,0 0 0,0 0 0,-1 0 0,0 0 0,-10 2 64,1 1 1,0-1-1,-1 2 1,2 0-1,-1 0 1,0 1-1,1 0 1,0 1-1,0 0 0,0 0 1,1 1-1,-10 9 1,3-1 27,0 0 0,0 1 1,2 1-1,0 0 0,-18 31 1,27-40-72,1 1 0,-1 0 1,2 0-1,-1 0 1,1 0-1,1 1 0,0-1 1,0 1-1,1 0 0,-1 15 1,2-20-34,1 0 0,0 0 0,-1 1 0,2-1 0,-1 0 0,1 0 0,-1 0 0,1 0 0,1-1 0,-1 1 0,1 0 0,0-1 0,0 0 1,0 1-1,0-1 0,1-1 0,-1 1 0,1 0 0,0-1 0,1 0 0,5 4 0,3 0-69,-1-1 0,1 0 0,1-1-1,-1-1 1,1 0 0,-1-1 0,1 0 0,0-1 0,0-1 0,25 0 0,-2-3-178,-1-1 0,71-15 0,-73 10 171,0-2-1,-1-1 0,0-1 1,-1-2-1,0-1 1,-1-2-1,-1-1 0,-1-1 1,0-2-1,-2 0 1,0-2-1,27-31 0,-21 15 61,-2-2-1,-2-1 0,-1-1 0,-2-2 0,-2-1 0,-3 0 0,-1-2 0,-2 0 0,-3-1 1,14-72-1,-14 45 406,-4 0 1,-2-1 0,-3-104 0,-6 179-305,0 0 1,0-1 0,0 1 0,0 0 0,-1 0-1,1-1 1,-1 1 0,0 0 0,0 0 0,-1-4 0,1 6-51,1-1 1,0 1-1,-1 0 1,1-1-1,0 1 1,-1 0 0,1-1-1,-1 1 1,1 0-1,-1-1 1,1 1-1,0 0 1,-1 0-1,1 0 1,-1 0 0,1-1-1,-1 1 1,1 0-1,-1 0 1,1 0-1,-1 0 1,1 0 0,-1 0-1,1 0 1,-1 0-1,1 0 1,-1 0-1,0 1 1,-2 0 67,0 1-1,1-1 1,0 1-1,-1 0 1,1 0-1,0 0 1,0 0 0,0 0-1,0 1 1,0-1-1,1 1 1,-1-1 0,-1 5-1,-15 32 814,3 1 0,-18 71-1,7-22-142,-41 142 327,-1 15-967,56-202-761,1 1 0,3 1 0,1-1 0,3 1 0,1 47 0,3-93 624,-1 18-929,1-1-1,1 1 1,1-1-1,4 22 1,-3-30-342,0 0 0,0-1 1,1 1-1,0-1 0,0 0 0,6 8 1,23 28-10630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31.985"/>
    </inkml:context>
    <inkml:brush xml:id="br0">
      <inkml:brushProperty name="width" value="0.035" units="cm"/>
      <inkml:brushProperty name="height" value="0.035" units="cm"/>
    </inkml:brush>
  </inkml:definitions>
  <inkml:trace contextRef="#ctx0" brushRef="#br0">257 196 10953,'-8'-22'3395,"7"18"1004,-1 6-3564,-2 2-664,0 0 0,1 0 1,0 1-1,0-1 0,0 1 0,0 0 1,1 0-1,0-1 0,0 2 0,0-1 1,1 0-1,-1 0 0,1 1 1,1-1-1,-1 9 0,-107 467 3361,68-351-3241,-15 62 27,49-127-10,5-61-253,6-5-13,4-3-33,0 0 0,0-1 0,0 1 0,-1-2 1,1 1-1,-1-1 0,-1-1 0,1 1 0,-1-1 0,0 0 0,9-14 1,10-15 10,29-51 1,-43 66-16,259-528 616,-173 333 433,-90 198-887,0 0-1,2 1 1,0 0-1,0 1 1,23-26-1,-32 41-139,-1 0 0,1 1 0,0-1 0,-1 0 0,1 1 0,0-1 0,0 0 0,-1 1 0,1-1 0,0 1 1,0-1-1,0 1 0,0 0 0,0-1 0,0 1 0,0 0 0,0-1 0,0 1 0,0 0 0,0 0 0,0 0 0,0 0 0,0 0 0,0 0 0,1 1 0,0-1 6,-1 1 0,1 0 0,-1 0 0,0 0 0,1 0 1,-1 0-1,0 0 0,0 0 0,0 1 0,0-1 0,0 0 0,0 1 0,2 2 0,0 3 80,1 0 1,-1 1-1,-1-1 0,1 1 0,1 12 1,4 63 228,-3 0 1,-8 104-1,0-37-146,2-53-2371,5-1 0,23 144 0,-22-210 1506,2 0 0,1 0 1,2-1-1,1 0 0,1-1 0,1 0 0,2-1 1,0-1-1,2 0 0,1-1 0,1-1 0,24 24 1,0-12-5032,-1-11-3164</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32.158"/>
    </inkml:context>
    <inkml:brush xml:id="br0">
      <inkml:brushProperty name="width" value="0.035" units="cm"/>
      <inkml:brushProperty name="height" value="0.035" units="cm"/>
    </inkml:brush>
  </inkml:definitions>
  <inkml:trace contextRef="#ctx0" brushRef="#br0">8 506 11525,'-1'-1'121,"0"0"0,0 0 0,1 0 0,-1 0 0,0 0 0,1 0 0,-1-1 0,1 1 0,0 0 0,-1 0 0,1 0 0,0-1 0,0 1 0,0 0 0,0-1 0,0 1 0,0 0 0,0 0 0,0-1 0,0 1 0,1 0 0,-1 0 0,1 0 1,-1-1-1,0 1 0,1 0 0,0 0 0,-1 0 0,1 0 0,0 0 0,0 0 0,-1 0 0,1 0 0,0 0 0,0 0 0,1 0 0,5-4 235,0 1 0,0-1 1,0 2-1,14-6 0,-8 3 120,103-39 1211,218-54 0,-188 60-2158,420-121-6894,-403 101 1685,-95 29 546</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32.607"/>
    </inkml:context>
    <inkml:brush xml:id="br0">
      <inkml:brushProperty name="width" value="0.035" units="cm"/>
      <inkml:brushProperty name="height" value="0.035" units="cm"/>
    </inkml:brush>
  </inkml:definitions>
  <inkml:trace contextRef="#ctx0" brushRef="#br0">590 55 8229,'-10'-5'533,"0"1"1,0 0-1,-1 1 1,1 0-1,-1 1 1,0 0-1,-13 0 0,18 1-147,2 1 113,1-1 0,0-1 0,0 1 1,-1 0-1,1-1 0,0 1 0,0-1 1,-5-4-1,-6-3 822,11 8-1173,0 0 1,0 1-1,1-1 1,-1 1-1,0 0 0,1 0 1,-1 0-1,0 0 1,0 1-1,1-1 1,-1 1-1,0-1 1,1 1-1,-1 0 1,0 0-1,1 0 0,-1 0 1,-2 3-1,-46 33 724,40-28-618,-21 18-9,1 0 0,1 2 0,2 2 0,1 0 0,2 2 0,1 0 0,1 2 0,2 1-1,1 0 1,-25 70 0,41-95-247,1 0-1,0 1 1,1-1 0,0 0-1,1 1 1,0-1-1,1 1 1,0 0-1,1-1 1,0 1 0,4 13-1,-3-18-53,0-1 0,1 1-1,-1-1 1,1 0 0,1 0 0,-1 0-1,1 0 1,0 0 0,0-1 0,1 0 0,0 0-1,0 0 1,0 0 0,0-1 0,1 0-1,-1 0 1,1 0 0,0-1 0,1 0-1,7 3 1,8 1-312,0 0 1,0-2-1,0-1 0,1-1 1,0-1-1,0 0 0,38-4 0,12-5-1591,77-17 0,-102 14 1027,0-2 1,-1-2-1,77-34 1,-103 38 776,1-1 0,-1-1 0,-1-1 0,0 0 0,-1-2 0,-1 0-1,0-1 1,-1-1 0,24-30 0,-35 37 502,-1 0-1,1 0 1,-2 0 0,1-1-1,-2 1 1,1-1 0,-2 0-1,1-1 1,-1 1 0,-1 0-1,0-1 1,-1 1 0,0 0-1,-1-1 1,0 1 0,0 0-1,-1-1 1,-1 1 0,0 0-1,-1 1 1,-7-19 0,10 27 1842,-2 4-1673,-1 2-391,1 1 1,-1-1-1,1 1 1,0-1-1,1 1 1,-1 0-1,1 0 1,0 0-1,0 0 1,0 0-1,1 0 1,0 1-1,0-1 1,-1 11 0,2-11-107,-30 108 761,20-79-666,-12 63-1,20-86-285,1 1 0,1-1-1,0 1 1,0-1 0,1 1-1,1-1 1,-1 0 0,2 1-1,6 17 1,-8-25 42,1 0 1,0 0 0,1 0-1,-1 0 1,0-1-1,1 1 1,0-1 0,0 0-1,0 1 1,0-1-1,0-1 1,1 1-1,7 4 1,-4-3-128,0-1 0,0 0 0,1 0 0,-1-1 0,1 0 0,0 0 0,10 0 0,2-1-391,1-1 0,-1 0-1,1-2 1,-1 0 0,28-7-1,-19 0-599,0-1 0,-1-1 0,-1-1 0,1-2-1,-2 0 1,44-33 0,-28 16-2780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33.201"/>
    </inkml:context>
    <inkml:brush xml:id="br0">
      <inkml:brushProperty name="width" value="0.035" units="cm"/>
      <inkml:brushProperty name="height" value="0.035" units="cm"/>
    </inkml:brush>
  </inkml:definitions>
  <inkml:trace contextRef="#ctx0" brushRef="#br0">68 1 12421,'0'0'1928,"-2"1"-130,-1 0-1547,1 1 1,0-1 0,0 1-1,0-1 1,0 1-1,1-1 1,-1 1 0,0 0-1,1 0 1,-1 0 0,1 0-1,-1 0 1,1 0-1,0 1 1,0-1 0,0 0-1,0 1 1,1-1-1,-1 0 1,0 1 0,1-1-1,0 1 1,-1 2 0,1-4-229,-13 42 1628,9-32-1332,0-1 0,1 0 0,-2 17 0,2-8-78,2 0 1,0 0 0,1 0-1,1 0 1,1 0 0,1 0-1,0 0 1,10 30 0,-9-39-217,-1-1 0,1 0 0,1 0 0,-1-1 1,2 0-1,-1 1 0,1-2 0,0 1 0,1-1 0,0 0 1,0 0-1,0 0 0,1-1 0,0-1 0,0 1 1,1-1-1,0-1 0,13 6 0,-7-5-59,0-1 0,0 0 0,0-1 0,1-1 0,-1 0 0,1-1 0,0-1 0,-1 0 0,1-2 0,0 1 0,-1-2 0,0 0 0,1-1-1,-1 0 1,23-11 0,-26 10 99,-1-1 1,0 0-1,0-1 0,0 0 0,-1-1 0,0 0 0,0 0 0,-1-1 0,0-1 0,-1 1 1,0-1-1,0-1 0,-1 1 0,0-1 0,-1-1 0,-1 1 0,0-1 0,0 0 1,4-20-1,15-54 1548,-23 82-1147,-5 27-49,-4 3-345,3-13-210,1 0-1,1 0 1,0 1 0,-1 17-1,0 46-2083,-1 37-2932,7-39-4006,1-36-1743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10.821"/>
    </inkml:context>
    <inkml:brush xml:id="br0">
      <inkml:brushProperty name="width" value="0.035" units="cm"/>
      <inkml:brushProperty name="height" value="0.035" units="cm"/>
    </inkml:brush>
  </inkml:definitions>
  <inkml:trace contextRef="#ctx0" brushRef="#br0">468 998 6597,'11'-56'2887,"-7"31"-1091,1 1 0,16-44 1,6 3 538,24-87 1,-43 121-1959,-2 0 0,0 0 0,-2 0 0,-2-1-1,-1-39 1,-5 12 202,-1 0-1,-4 0 0,-29-106 0,38 162-539,-1 1 1,1 0-1,-1 0 0,0 0 0,1 0 0,-1 0 1,0 0-1,0 0 0,-1 0 0,1 0 1,0 0-1,-1 1 0,1-1 0,-1 1 0,1-1 1,-1 1-1,0-1 0,1 1 0,-5-2 0,4 2-7,1 1-1,-1 0 0,1 1 0,-1-1 0,1 0 0,0 0 0,-1 1 1,1-1-1,-1 0 0,1 1 0,0 0 0,-1-1 0,1 1 0,0 0 1,0-1-1,-1 1 0,1 0 0,0 0 0,0 0 0,0 0 0,0 0 0,-1 2 1,-6 8 153,0 0 0,1 0 1,0 1-1,1 0 1,-6 15-1,-4 15 211,3 1-1,1 0 1,-7 50-1,-9 141 584,18-140-610,-55 705 1007,59-713-1289,-7 110 83,-27 513 17,39-678-212,-1 191-261,4-176 45,2 0-1,17 78 1,-19-115 139,0 0-1,1 0 1,1 0 0,-1-1-1,1 1 1,1-1 0,0 0-1,0 0 1,0 0-1,1-1 1,0 0 0,0 0-1,10 8 1,-9-11-13,-1 1 0,1-1 0,0-1 0,0 1 0,1-1-1,-1 0 1,1-1 0,-1 0 0,1 0 0,0 0 0,0-1 0,0 0 0,-1-1 0,1 0 0,0 0 0,8-2-1,0 0 3,-1-1 0,0-1-1,0 0 1,0-1 0,-1-1-1,1 0 1,-1-1 0,-1-1-1,1 0 1,-1-1 0,-1 0-1,0-1 1,0 0 0,-1-1-1,0 0 1,-1-1-1,16-23 1,-17 22 74,0-1 0,-1 0-1,-1-1 1,-1 1 0,0-1 0,0-1-1,-2 1 1,0-1 0,-1 0 0,0 0-1,-1 0 1,-1 0 0,-1 0 0,0 0-1,-1 0 1,-1 0 0,-4-20 0,-3 6-2,-2 0 0,0 1 0,-3 1 0,0 0 0,-1 0 0,-25-31 0,-7-3-84,-76-78 0,-15 2-7,40 42-127,-112-144-1,204 233 198,1 0-1,1 0 1,-1-1 0,1 0-1,0 0 1,1 0-1,0 0 1,0-1 0,-1-8-1,3 12 20,1 0 0,0 1 0,0-1 0,0 0 0,0 0 0,1 0-1,-1 1 1,1-1 0,0 0 0,1 1 0,-1-1 0,1 1 0,0-1 0,0 1 0,1 0 0,-1-1 0,1 1-1,5-6 1,4-1-70,0-1-1,0 2 1,1-1-1,1 2 1,-1 0 0,2 1-1,17-9 1,112-40-406,-139 56 507,805-250-788,-784 243 808,-11 3-5,0 1 1,0 0-1,0 1 0,1 0 1,-1 2-1,1 0 0,18 1 1,-33 0-4,1 0 1,-1 0 0,1 0-1,-1 0 1,1 1 0,-1-1-1,0 1 1,1-1 0,-1 1-1,1-1 1,-1 1 0,0 0-1,0 0 1,1 0 0,-1 0-1,0-1 1,0 2-1,0-1 1,0 0 0,0 0-1,0 0 1,0 0 0,-1 1-1,1-1 1,0 0 0,-1 1-1,1-1 1,-1 0 0,1 1-1,-1-1 1,1 1 0,-1-1-1,0 1 1,0-1 0,0 1-1,0-1 1,0 3 0,-2 6-2,1 0 1,-1 0 0,-1-1 0,-6 17-1,4-12 23,-11 35-767,-18 97-1,31-120-1272,0-1 0,2 0-1,2 30 1,4-16-4955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59.076"/>
    </inkml:context>
    <inkml:brush xml:id="br0">
      <inkml:brushProperty name="width" value="0.035" units="cm"/>
      <inkml:brushProperty name="height" value="0.035" units="cm"/>
    </inkml:brush>
  </inkml:definitions>
  <inkml:trace contextRef="#ctx0" brushRef="#br0">1 960 8885,'43'-40'3228,"66"-46"0,-105 83-3095,49-33 1854,-2-3-1,57-55 0,-128 87-1608,16 6-358,1 1 1,-1 0-1,1 0 0,-1 1 0,1-1 0,-1 1 0,0 0 0,1 0 0,0 0 1,-1 0-1,1 0 0,0 1 0,-1-1 0,1 1 0,0 0 0,0 0 0,-4 4 1,-8 6 77,-25 26 0,22-19-52,0 1-1,2 0 1,0 1-1,2 1 1,-13 25-1,23-39-38,-1 0 0,2 1 0,-1 0 0,1 0 1,1 0-1,0 0 0,0 0 0,0 0 0,1 1 0,1-1 0,0 0 0,0 1 0,1-1 0,0 0 0,0 1 1,1-1-1,4 13 0,-3-15-13,0 1 1,0 0-1,1-1 0,0 0 1,1 0-1,0 0 1,0 0-1,0-1 1,1 0-1,-1 0 0,2 0 1,-1-1-1,0 0 1,1 0-1,0-1 0,0 0 1,1 0-1,-1 0 1,1-1-1,0 0 0,0-1 1,0 1-1,14 1 1,9 0-31,0-2 1,1 0 0,0-3 0,-1 0-1,1-2 1,-1-1 0,0-2 0,0-1-1,-1-1 1,0-1 0,56-27 0,-46 16 26,-1-2 1,-1-1 0,0-2 0,-2-2 0,-1-1-1,-2-2 1,56-63 0,-38 28 11,-4-2-1,-2-2 1,38-80-1,90-231 980,-130 282-454,-36 82 58,-9 20 496,-11 25-248,-23 59-151,-75 220 567,99-267-1834,1 1-1,3 1 1,2-1 0,1 1-1,2 67 1,6-79-994,0 0-1,10 35 1,-8-46-1211,1-1-1,9 21 1,3-9-5721</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34.130"/>
    </inkml:context>
    <inkml:brush xml:id="br0">
      <inkml:brushProperty name="width" value="0.035" units="cm"/>
      <inkml:brushProperty name="height" value="0.035" units="cm"/>
    </inkml:brush>
  </inkml:definitions>
  <inkml:trace contextRef="#ctx0" brushRef="#br0">1 1 13201,'4'0'339,"-1"0"0,1 0 0,-1 0 0,1 1 0,0 0 0,-1 0 0,1 0 0,-1 0 0,0 1 0,1-1 0,-1 1 0,0 0 0,0 0 0,0 0 0,0 0-1,0 0 1,0 1 0,4 5 0,3 2 171,-1 1 1,-1 0-1,13 20 0,-15-21-434,0 0 1,-1 0-1,0 1 1,0-1-1,-1 1 1,-1 0-1,1 0 1,-2 0-1,0 1 1,0-1-1,-1 0 1,0 1-1,-1 0 1,-1-1-1,0 1 1,0-1-1,-1 0 1,0 1-1,-7 18 0,3-13-110,0 0-1,-1-1 1,-1 0-1,0 0 0,-2 0 1,1-1-1,-2-1 1,0 0-1,-1 0 0,0-1 1,-21 17-1,30-28 49,3-20 81,0 16-82,-1 0 0,1 0 0,0-1 0,0 1 0,1 0 0,-1-1-1,0 1 1,1 0 0,-1 0 0,1-1 0,0 1 0,0 0 0,0 0 0,0 0 0,0 0 0,0 0 0,3-3 0,23-32-239,1 0-1,2 2 1,61-55-1,-55 59-860,1 2-1,2 2 1,70-38-1,-70 45-174,-1 2 0,2 2 0,0 1-1,56-13 1,-74 23 856,-8 1 1211,-4 4 4522,-24 16-4682,-36 34-426,35-36-483,1-1 1,0 2 0,2-1-1,-18 26 1,24-29 4,-19 35-873,24-44 1075,0 1 0,0 0 0,0 0 0,0 0 0,1 0 0,-1 0 0,1 0 0,0 0 0,0 0 0,0 0 0,0 0 0,0 0 0,2 5 0,-2-6 73,1-1 1,0 1-1,0-1 1,-1 0-1,1 1 1,0-1-1,0 0 0,0 0 1,1 0-1,-1 0 1,0 0-1,0 0 1,1 0-1,-1 0 1,0 0-1,1 0 1,-1-1-1,1 1 1,-1-1-1,1 1 1,-1-1-1,1 1 1,-1-1-1,1 0 1,-1 0-1,1 0 0,-1 0 1,1 0-1,0 0 1,-1 0-1,1-1 1,2 0-1,7-1 229,-1-1 0,1 0 0,15-7-1,-21 7-130,133-62 4514,-136 65-4573,1-1-1,0 1 0,0-1 1,0 1-1,-1 0 0,1 0 1,0 0-1,0 1 1,-1-1-1,1 1 0,0-1 1,-1 1-1,1 0 0,0 0 1,-1 0-1,1 0 0,-1 1 1,1-1-1,-1 1 1,0-1-1,0 1 0,0 0 1,0 0-1,0 0 0,2 3 1,-3-5-51,0 1 0,-1-1 0,1 1 0,0-1 0,0 1 1,0-1-1,0 1 0,0-1 0,0 0 0,0 1 0,0-1 0,0 0 1,0 0-1,0 0 0,0 0 0,0 0 0,1 0 0,3 0-2,6 3-27,-1-2 1,1 1-1,0-2 0,0 1 0,-1-1 0,1-1 0,0 0 0,18-4 0,10-5-53,37-15 0,-38 13 60,32-15 280,-67 26-154,10 2-82,0 1 0,0 0 0,0 1 1,24 8-1,-19-5-16,-14-6-3,-1 0 0,0 1-1,0-1 1,0 0 0,0-1 0,0 1 0,0-1-1,0 1 1,0-1 0,0 0 0,0 0 0,0 0-1,-1-1 1,1 1 0,0 0 0,-1-1 0,5-3-1,6-3 77,-10 6 60,-1 0-1,1 0 1,-1 0 0,0-1 0,1 1-1,-2-1 1,1 0 0,0 0 0,3-5-1,-1 0 374,-1 4-308,1-2 2355,-6 14-721,0 0-2359,-6 26 830,2 0 1,2 0-1,0 50 0,-6 47 17,-11-5-518,-6-1-1,-50 143 1,50-195-567,-2-1 1,-3-2 0,-4-1 0,-83 121-1,60-116 302,52-66 398,-1 0 1,0-1 0,0 0 0,-1 0-1,0 0 1,-11 5 0,18-10 73,-1-1-1,1 0 1,0 1 0,-1-1-1,1 0 1,-1-1 0,0 1-1,1 0 1,-1-1 0,0 1-1,1-1 1,-1 0 0,0 0-1,1 0 1,-1 0 0,0-1-1,1 1 1,-1-1 0,0 1-1,1-1 1,-5-2-1,5 2 13,-1-1-1,1-1 0,0 1 0,0 0 0,0 0 0,0-1 0,0 1 0,0-1 0,0 0 0,1 0 0,0 1 0,-1-1 1,1 0-1,0 0 0,-1-5 0,0-8 73,-1 0 1,2 0 0,0 0-1,1 0 1,3-29-1,3 9-119,2 0 0,2 1 0,0 0 1,3 0-1,1 1 0,20-35 0,10-9-841,71-95 1,-74 119-176,3 2 0,1 2 0,65-55 1,-53 57-3350,74-46 1,-39 35-4616</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35.416"/>
    </inkml:context>
    <inkml:brush xml:id="br0">
      <inkml:brushProperty name="width" value="0.035" units="cm"/>
      <inkml:brushProperty name="height" value="0.035" units="cm"/>
    </inkml:brush>
  </inkml:definitions>
  <inkml:trace contextRef="#ctx0" brushRef="#br0">83 1 12493,'4'17'2120,"-1"0"-267,-13 0-105,1 0 4,6 3-236,3-3-208,-7 6-236,4 3-196,-3 5-176,-7 18-244,7-12-44,-4 0-508,-6 52-2876,13-63 920,0 2-372,3-8-3169,3 3-4592</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35.586"/>
    </inkml:context>
    <inkml:brush xml:id="br0">
      <inkml:brushProperty name="width" value="0.035" units="cm"/>
      <inkml:brushProperty name="height" value="0.035" units="cm"/>
    </inkml:brush>
  </inkml:definitions>
  <inkml:trace contextRef="#ctx0" brushRef="#br0">1 32 11393,'19'-8'1752,"-13"-4"-312,4 1 1357,6 14-3317,6 5-589,0 6-267,10 12-592,-10-6-1656,0 6-2177</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35.820"/>
    </inkml:context>
    <inkml:brush xml:id="br0">
      <inkml:brushProperty name="width" value="0.035" units="cm"/>
      <inkml:brushProperty name="height" value="0.035" units="cm"/>
    </inkml:brush>
  </inkml:definitions>
  <inkml:trace contextRef="#ctx0" brushRef="#br0">99 98 11253,'1'0'135,"0"-1"0,-1 0 0,1 1 1,0-1-1,-1 0 0,1 0 0,-1 1 0,1-1 0,-1 0 0,1 0 1,-1 0-1,1 0 0,-1 0 0,0 0 0,0 0 0,1 0 0,-1 0 1,0 0-1,0 0 0,0 0 0,0 0 0,0 0 0,0 0 1,-1 0-1,1 0 0,0 0 0,0 0 0,-1 0 0,1 0 0,0 0 1,-1 1-1,1-1 0,-1 0 0,1 0 0,-1 0 0,0 0 0,1 1 1,-1-1-1,-1-1 0,-11-18 2376,-10-19 3946,21 37-5378,6 2-150,8 0-697,-1 0 1,0 1 0,1 1 0,-1 0 0,0 0 0,0 1 0,0 0 0,-1 1 0,1 0 0,-1 1 0,11 6 0,16 11 182,55 40 0,-76-49-352,0 0 1,-1 1-1,0 0 0,-1 2 0,-1-1 0,-1 2 0,13 19 1,-21-29-88,0 0 1,0 0 0,-1 1 0,0-1 0,0 1 0,0 0 0,-1 0-1,-1 0 1,1 0 0,-1 0 0,-1 0 0,1 0 0,-1 0 0,-1 0-1,1 0 1,-1 1 0,-1-1 0,0 0 0,0-1 0,-5 13 0,-1-5-169,-1 0 0,0 0 0,-1-1 0,-1-1 1,0 0-1,0 0 0,-2-1 0,1-1 0,-2 0 1,-27 18-1,19-16-547,0-1 0,-2-1 0,1-1 0,-1-1 0,0-1 0,-44 9 1,56-15-261,-1-1 0,1 0 0,-22 0 0,3-6-6193,12-2-2634</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36.077"/>
    </inkml:context>
    <inkml:brush xml:id="br0">
      <inkml:brushProperty name="width" value="0.035" units="cm"/>
      <inkml:brushProperty name="height" value="0.035" units="cm"/>
    </inkml:brush>
  </inkml:definitions>
  <inkml:trace contextRef="#ctx0" brushRef="#br0">248 1 13353,'-21'1'1881,"17"11"764,3-9-2347,1-1 0,-1 1 0,1-1 0,-1 1 0,0-1 0,0 0 0,0 1 0,-2 3 0,-12 12 1301,-9 15 757,-8 33 152,-40 123 0,54-130-4133,4 1 0,-11 92 0,22-132 728,-5 66-3476,6-29-2168,2-11-3321</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36.592"/>
    </inkml:context>
    <inkml:brush xml:id="br0">
      <inkml:brushProperty name="width" value="0.035" units="cm"/>
      <inkml:brushProperty name="height" value="0.035" units="cm"/>
    </inkml:brush>
  </inkml:definitions>
  <inkml:trace contextRef="#ctx0" brushRef="#br0">39 135 11773,'-3'-1'2225,"-32"-4"3166,35 26-2191,3 62-179,-4-53-2334,3 1 1,0-1-1,11 53 1,-10-74-672,-1 0 1,1 0 0,1-1 0,0 1-1,0-1 1,1 0 0,0 0 0,0-1-1,1 1 1,-1-1 0,2 0 0,-1-1 0,1 1-1,0-1 1,0-1 0,15 9 0,-9-6-148,1-2-1,-1 0 1,1 0 0,1-1 0,-1-1 0,0-1 0,19 3 0,-24-5-5,1 0-1,0-1 1,0 0-1,0-1 1,-1 0-1,1 0 1,0-1 0,-1 0-1,1-1 1,-1 0-1,0-1 1,9-4-1,-15 6 92,0 1 0,0-1-1,-1 0 1,1 0 0,-1 0 0,1 0-1,-1 0 1,0 0 0,0-1-1,0 1 1,0-1 0,0 0 0,0 0-1,-1 1 1,1-1 0,-1 0-1,0 0 1,0 0 0,1-6 0,-2 3-5,1 1 1,-1-1 0,0 0-1,-1 0 1,1 0 0,-1 1 0,-1-1-1,1 0 1,-1 1 0,-2-8 0,-3-1-26,0 0 0,0 1 0,-1-1 0,-1 1 1,0 1-1,-1 0 0,-18-17 0,-97-94-320,124 116 364,2 2 28,1 1 1,0 0-1,0 0 0,0 0 0,0 1 0,1-1 0,0 0 1,-1 1-1,1 0 0,0-1 0,1 1 0,-1 1 1,1-1-1,-1 0 0,1 1 0,0-1 0,0 1 0,0 0 1,0 1-1,0-1 0,6-1 0,13-3-10,-1 0-1,46-3 1,-67 9 12,21-3-3,0 1-1,0 1 1,0 2-1,38 4 0,-53-4 6,-1 0 0,1 1 0,-1-1 0,0 1 0,1 1 0,-1-1 0,0 1 0,0 0 0,0 1 0,-1-1 0,1 1 0,-1 0 0,0 0 0,0 1 0,-1 0 0,1 0 0,-1 0 0,0 0 0,7 12 0,-6-4 11,-1 0 0,0 0 0,-1 1 0,-1 0-1,0 0 1,0 16 0,-1-15-8,0 1 0,1 0 0,1-1 0,1 1 0,5 14 0,-7-25 2,0-1 0,0 0-1,1 0 1,0 0-1,-1 0 1,1 0-1,1 0 1,-1 0-1,0-1 1,1 0 0,0 0-1,0 0 1,0 0-1,0-1 1,0 1-1,0-1 1,1 0-1,-1 0 1,1-1 0,8 3-1,6-1 83,1-1 1,-1-1-1,1 0 0,-1-1 0,1-2 0,0 0 1,-1 0-1,0-2 0,0-1 0,0 0 1,0-1-1,-1-1 0,0-1 0,0-1 0,27-18 1,-41 24 4,0 0 1,0 0-1,-1 0 1,0 0-1,1-1 1,-1 0-1,-1 0 1,1 0-1,0 0 1,-1 0-1,0 0 1,0 0 0,0-1-1,-1 1 1,1-1-1,-1 0 1,0 1-1,0-1 1,-1 0-1,1 0 1,-1 1-1,0-1 1,-1 0-1,1 0 1,-1 1-1,0-1 1,-2-8 0,-7-22 133,9 28-347,-1 0-1,0 0 1,0 0 0,-1 0-1,-5-11 1,-55-69-3973,14 20-5817,33 40-107</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37.349"/>
    </inkml:context>
    <inkml:brush xml:id="br0">
      <inkml:brushProperty name="width" value="0.035" units="cm"/>
      <inkml:brushProperty name="height" value="0.035" units="cm"/>
    </inkml:brush>
  </inkml:definitions>
  <inkml:trace contextRef="#ctx0" brushRef="#br0">836 122 8969,'-3'-7'503,"-1"0"1,0 0 0,0 0-1,-1 1 1,0 0 0,0-1-1,0 2 1,-1-1 0,0 1-1,0 0 1,0 0 0,-1 0-1,0 1 1,0 0 0,0 1-1,-11-5 1,12 6-284,-10-3 272,0 0-1,-1 1 1,1 1-1,-33-2 1,45 5-451,0 0 1,0 0 0,0 1 0,0 0 0,0-1 0,0 1 0,1 1 0,-1-1-1,0 0 1,0 1 0,1 0 0,-1 0 0,1 0 0,-1 0 0,1 1 0,0-1-1,0 1 1,0 0 0,0 0 0,1 0 0,-1 0 0,1 0 0,0 1 0,0-1-1,-3 6 1,-82 191 1696,-20 60 2,36-80-992,-7-9-273,-26 62-64,86-185-301,2 0-1,-19 99 1,32-129-60,1 0 0,1 0 0,0 0 0,2 0 0,0 0 0,1 0 0,6 26 0,-5-34-12,0 0 1,0 0 0,1-1-1,1 1 1,0-1-1,0 0 1,1 0 0,0-1-1,0 1 1,1-2 0,0 1-1,0-1 1,1 0 0,11 9-1,4-2 39,0 0-1,1-2 0,1-1 1,0 0-1,0-2 1,1-1-1,35 6 0,193 17 282,-215-28-324,344 12 151,-199-11-2186,-130-8-1287,-50 4 984,0-10-4259,-2 6 4264,4-8-7167</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37.583"/>
    </inkml:context>
    <inkml:brush xml:id="br0">
      <inkml:brushProperty name="width" value="0.035" units="cm"/>
      <inkml:brushProperty name="height" value="0.035" units="cm"/>
    </inkml:brush>
  </inkml:definitions>
  <inkml:trace contextRef="#ctx0" brushRef="#br0">87 18 10253,'-9'-9'-299,"-3"0"9819,5 16-4096,3 5-4680,-8 40 429,2 2 0,-4 72 0,12-102-1083,-12 216-4082,12-193 1997,2-31 268,0-1 1,3 21-1,-2-31 542,0 0 1,0-1-1,0 1 0,1 0 1,-1-1-1,5 9 1,3 0-5624</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37.799"/>
    </inkml:context>
    <inkml:brush xml:id="br0">
      <inkml:brushProperty name="width" value="0.035" units="cm"/>
      <inkml:brushProperty name="height" value="0.035" units="cm"/>
    </inkml:brush>
  </inkml:definitions>
  <inkml:trace contextRef="#ctx0" brushRef="#br0">42 217 8589,'-1'0'156,"0"1"1,-1 0 0,1-1-1,-1 1 1,0-1-1,1 0 1,-1 0 0,1 1-1,-1-1 1,1 0-1,-1 0 1,0 0 0,1-1-1,-1 1 1,1 0-1,-1-1 1,1 1 0,-1 0-1,1-1 1,-1 0-1,1 1 1,-2-2 0,-3-1 422,34-15 2456,174-35 220,-132 38-2299,85-31 1,43-22 963,-145 57-961,-52 11-923,0 0 0,0 1 0,0-1 0,0 0 0,0 1 0,0 0 0,0-1 1,0 1-1,0-1 0,0 1 0,0 0 0,-1 0 0,1 0 0,0-1 0,0 1 1,-1 0-1,1 0 0,0 0 0,-1 0 0,1 1 0,1 1 75,0 1-36,1 1-1,0-1 1,-1 1 0,0 0-1,0 0 1,-1 0-1,1 0 1,-1 0 0,0 1-1,0-1 1,-1 0 0,0 9-1,-1 9 57,-6 37 0,4-36-322,-16 76-1076,8-45-1539,2 3-6436,6-30-221</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37.970"/>
    </inkml:context>
    <inkml:brush xml:id="br0">
      <inkml:brushProperty name="width" value="0.035" units="cm"/>
      <inkml:brushProperty name="height" value="0.035" units="cm"/>
    </inkml:brush>
  </inkml:definitions>
  <inkml:trace contextRef="#ctx0" brushRef="#br0">19 27 13101,'-19'-26'4673,"19"46"-3701,3-3-300,4-6-144,-1 4-484,7-1-460,12 12-532,-3-12-508,0 3-377,-9-8-367,13 5-1612,12 6-2529</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59.218"/>
    </inkml:context>
    <inkml:brush xml:id="br0">
      <inkml:brushProperty name="width" value="0.035" units="cm"/>
      <inkml:brushProperty name="height" value="0.035" units="cm"/>
    </inkml:brush>
  </inkml:definitions>
  <inkml:trace contextRef="#ctx0" brushRef="#br0">0 21 10829,'45'-12'1676,"12"9"-212,-6 3-272,6 3-180,7-3-187,9 0-325,15 0-648,11 0-692,12-3-729,0 3-2751,7-5-3317</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38.079"/>
    </inkml:context>
    <inkml:brush xml:id="br0">
      <inkml:brushProperty name="width" value="0.035" units="cm"/>
      <inkml:brushProperty name="height" value="0.035" units="cm"/>
    </inkml:brush>
  </inkml:definitions>
  <inkml:trace contextRef="#ctx0" brushRef="#br0">33 207 6825,'-10'-52'1236,"-3"29"-216,4 3-280,15-2-464,0-1-580,1-6-1136,-1 3-976,7 15-537</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38.535"/>
    </inkml:context>
    <inkml:brush xml:id="br0">
      <inkml:brushProperty name="width" value="0.035" units="cm"/>
      <inkml:brushProperty name="height" value="0.035" units="cm"/>
    </inkml:brush>
  </inkml:definitions>
  <inkml:trace contextRef="#ctx0" brushRef="#br0">298 22 7409,'8'-18'3653,"-8"18"-3445,0-1 1,0 1-1,0 0 1,0 0-1,0-1 1,-1 1 0,1 0-1,0 0 1,0 0-1,0 0 1,-1-1-1,1 1 1,0 0-1,0 0 1,-1 0 0,1 0-1,0 0 1,0 0-1,-1 0 1,1 0-1,0 0 1,-1 0-1,1 0 1,0 0 0,0 0-1,-1 0 1,1 0-1,0 0 1,0 0-1,-1 0 1,1 0-1,0 0 1,0 0 0,-1 0-1,1 0 1,0 0-1,-1 1 1,-21 9 7364,7 0-8001,-10 9 1091,2 1 1,0 1-1,1 1 1,1 1-1,1 1 1,2 1-1,0 0 1,1 1-1,-19 44 1,29-53-1859,1-1 0,-5 31-1,6-20-3019,1 1 0,1 39 0,5-47-9337</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38.672"/>
    </inkml:context>
    <inkml:brush xml:id="br0">
      <inkml:brushProperty name="width" value="0.035" units="cm"/>
      <inkml:brushProperty name="height" value="0.035" units="cm"/>
    </inkml:brush>
  </inkml:definitions>
  <inkml:trace contextRef="#ctx0" brushRef="#br0">16 0 11653,'-16'9'2716,"29"2"-1960,3 4-712,-3-1-800,9 12-532,7-3-2520,5 2-2525</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39.296"/>
    </inkml:context>
    <inkml:brush xml:id="br0">
      <inkml:brushProperty name="width" value="0.035" units="cm"/>
      <inkml:brushProperty name="height" value="0.035" units="cm"/>
    </inkml:brush>
  </inkml:definitions>
  <inkml:trace contextRef="#ctx0" brushRef="#br0">345 89 11325,'-20'0'924,"-1"1"0,0 2 0,1 0 0,-1 1 0,1 0 1,0 2-1,-36 16 0,37-12-420,1 1-1,0 1 1,-27 24 0,41-33-447,0 1 0,0 1 0,0-1 0,0 0 0,1 1 0,0 0 1,0 0-1,0 0 0,1 0 0,0 0 0,-1 1 0,2-1 0,-1 1 0,1-1 0,0 1 0,0-1 0,0 1 1,1 0-1,0 7 0,5 22 60,-5-33-110,1 0 1,0 0-1,-1 0 0,1 0 1,0 0-1,0-1 0,0 1 1,0 0-1,0-1 0,0 1 1,1 0-1,-1-1 0,1 1 1,-1-1-1,1 0 0,-1 0 1,1 1-1,2 0 0,30 12 40,-25-11-29,-1-1-2,1 1-1,0-1 1,0-1 0,0 0 0,0 0-1,0 0 1,14-2 0,-6 0 47,-7 1 275,1-1-1,-1 0 0,1-1 1,-1-1-1,0 1 0,0-1 1,0-1-1,0 0 0,0 0 1,-1-1-1,0-1 0,0 1 1,0-1-1,-1-1 0,16-14 1,-23 19 654,-12 19-336,-134 214-79,112-173-1378,4 2-1,-26 70 1,36-82 142,13-35 313,0 1-1,1 0 1,1 0 0,0 0-1,0 0 1,-2 30-1,6-42 326,0-1-1,0 1 1,0-1-1,0 1 1,0-1-1,0 1 1,0-1-1,1 1 1,-1-1-1,1 1 1,-1-1 0,1 1-1,-1-1 1,1 1-1,0-1 1,0 0-1,-1 0 1,1 1-1,0-1 1,0 0-1,0 0 1,1 0-1,-1 0 1,0 0-1,0 0 1,1 0-1,-1 0 1,0-1-1,1 1 1,-1 0-1,1-1 1,-1 1 0,0-1-1,1 0 1,-1 1-1,1-1 1,0 0-1,-1 0 1,1 0-1,-1 0 1,1 0-1,1-1 1,7 0-35,0-1 1,0 0 0,0-1-1,19-8 1,-27 10 52,26-12-10,-1-2 1,-1-1-1,0-1 1,-1-1-1,23-22 1,-22 19 21,42-39 54,-2-2 0,67-82 0,103-154 655,-154 190 11,-26 33 82,43-52 697,-97 124-1255,0 22 137,-2-11-359,0 0 0,-1 0 0,0 0 0,-1 0 0,1 0 0,-5 10 0,-4 19 72,2 1-34,-3 5-198,3 1 1,2 1-1,-2 71 0,8-110 68,0 0-1,1 0 0,0 0 1,0 0-1,1 0 0,-1-1 1,1 1-1,0 0 1,1-1-1,-1 0 0,6 8 1,-6-11 39,0 1 1,0-1-1,1 1 1,-1-1-1,1 0 1,0 0-1,-1 0 1,1 0-1,0 0 1,0-1-1,0 0 1,1 1 0,-1-1-1,0 0 1,0 0-1,1-1 1,-1 1-1,0-1 1,1 0-1,-1 0 1,1 0-1,3 0 1,10-2 32,-1-1 0,0 0 0,0-1 0,0-1 0,0 0 0,19-10 0,90-55 1040,-94 51-385,0 1 0,0 1 1,2 2-1,40-13 0,-67 26-587,0 0 0,0 1-1,0 0 1,1 0 0,-1 1-1,0 0 1,1 0 0,-1 0-1,0 1 1,1 0-1,-1 0 1,0 0 0,7 3-1,-10-2-53,0-1 0,-1 1-1,1 0 1,-1-1 0,1 1 0,-1 0-1,0 1 1,1-1 0,-1 0-1,0 1 1,0-1 0,-1 1 0,1-1-1,-1 1 1,1 0 0,-1 0-1,0 0 1,0 0 0,0 0 0,0 0-1,-1 0 1,1 0 0,-1 0-1,0 0 1,0 0 0,0 0 0,0 1-1,-1 3 1,-5 54-1765,-4 48-5707,9-96 6214,1-1 0,1 0 1,0 0-1,1 0 1,0 0-1,4 14 0,12 7-10734</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40.155"/>
    </inkml:context>
    <inkml:brush xml:id="br0">
      <inkml:brushProperty name="width" value="0.035" units="cm"/>
      <inkml:brushProperty name="height" value="0.035" units="cm"/>
    </inkml:brush>
  </inkml:definitions>
  <inkml:trace contextRef="#ctx0" brushRef="#br0">14 41 9609,'13'-33'2497,"-10"26"3615,-5 9-4281,-2 3-1352,1 1 1,-1 0-1,2 0 1,-1 0-1,0 0 1,1 1 0,0-1-1,1 0 1,-1 1-1,1 0 1,1-1-1,-1 1 1,1 8 0,1 16 688,8 49 1,-5-48-415,16 124 4,26 315 1397,-32-287-2155,-12-174 0,0-1 0,0 1 0,1-1 0,0 1 0,1-1 0,0 0 0,1 0 0,0-1 0,0 1 0,7 7 0,-11-14 0,1 0 0,0 0 0,0 0 0,0 0 0,0 0 0,0 0 0,0-1 0,1 1 0,-1-1 0,1 1 0,-1-1 0,1 0 0,-1 0 0,1 0 0,-1-1 0,1 1 0,0-1 0,0 1 0,-1-1 0,1 0 0,0 0 0,-1 0 0,5-1 0,-5 1 0,5-1 0,0 0 0,0-1 0,0 0 0,-1 0 0,1 0 0,-1-1 0,1 0 0,-1-1 0,0 1 0,0-1 0,0 0 0,7-8 0,8-7 0,32-38 0,8-22-506,99-171-1,-51 71-434,98-123-4262,-134 205 880,3 2-3475,-31 42-2707</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40.449"/>
    </inkml:context>
    <inkml:brush xml:id="br0">
      <inkml:brushProperty name="width" value="0.035" units="cm"/>
      <inkml:brushProperty name="height" value="0.035" units="cm"/>
    </inkml:brush>
  </inkml:definitions>
  <inkml:trace contextRef="#ctx0" brushRef="#br0">658 0 11145,'-97'22'4217,"62"-15"-2894,0 1-1,-55 21 1,32-3-408,-85 51 1,111-57-736,1 2 0,1 1 0,-51 51 0,78-72-170,1 1 1,0 0-1,-1-1 0,1 1 1,0 0-1,1 0 1,-1 0-1,0 1 1,1-1-1,0 0 0,0 1 1,0-1-1,0 0 1,0 1-1,0 6 1,1-9-6,0 0 1,1 0 0,-1 0-1,0 0 1,0 0 0,1 1-1,-1-1 1,1 0 0,-1 0 0,1-1-1,-1 1 1,1 0 0,0 0-1,-1 0 1,1 0 0,0 0-1,0-1 1,-1 1 0,1 0-1,1 0 1,1 0 6,-1 0 0,0 0 0,1 0 0,-1 0 0,1-1 0,-1 1 0,0-1 0,1 0 0,-1 0 0,1 0 0,-1 0 0,5 0 0,20-5 481,0-1 0,-1-2-1,1 0 1,-1-2-1,27-14 1,12-3 2124,-64 26-2584,0 0-1,0 1 1,-1-1 0,1 1-1,0 0 1,0-1-1,0 1 1,0 0 0,0-1-1,0 1 1,0 0 0,0 0-1,0 0 1,0 0 0,0 0-1,1 0 1,-1 0 0,0 0-1,0 1 1,0-1 0,0 0-1,0 0 1,0 1 0,-1-1-1,1 1 1,0-1 0,0 1-1,0-1 1,0 1 0,0 0-1,-1-1 1,1 1 0,0 0-1,0 0 1,-1-1-1,1 2 1,1 2-42,-1 0-1,0 1 1,0-1 0,0 0-1,-1 1 1,0-1 0,0 6-1,2 16-513,4 5-624,-3-14 362,0-1 1,9 24 0,6-5-3311,-15-31 2747,1 1-1,-1-1 1,1 0 0,0 0-1,6 4 1,28 19-8489</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40.838"/>
    </inkml:context>
    <inkml:brush xml:id="br0">
      <inkml:brushProperty name="width" value="0.035" units="cm"/>
      <inkml:brushProperty name="height" value="0.035" units="cm"/>
    </inkml:brush>
  </inkml:definitions>
  <inkml:trace contextRef="#ctx0" brushRef="#br0">1 15 9765,'5'-15'2593,"2"18"1122,10 30-364,-16-32-3471,14 31 838,-1-3-331,-1 1 0,-1 1 0,-1-1 0,8 42 0,-16-57-353,0 0 0,-1 1 0,-1-1-1,0 1 1,-1 0 0,-1 0 0,0-1 0,-1 1 0,-1-1 0,0 0 0,-7 20 0,-35 50 51,43-81 45,0-6-34,0 2-76,1-1 0,0 0 0,-1 0 0,1 0 0,0 1-1,0-1 1,0-1 0,0 1 0,0 0 0,0 0 0,0 0-1,0-1 1,-1-1 0,2 1-11,0 0 0,0 1 0,0-1 0,0 0 0,1 0 0,-1 1 0,1-1 0,-1 0 1,1 1-1,0-1 0,0 0 0,-1 1 0,1-1 0,2-1 0,14-24 81,1 2 0,1 0 0,33-34 0,78-62-1,-121 112-112,24-20-498,1 2 0,1 2-1,2 1 1,0 1 0,1 2-1,1 2 1,76-25-1,-110 42 358,1 0 0,-1 1 0,1-1 0,-1 1 0,1 1 0,-1-1 0,1 1 0,0 0 0,-1 0 0,1 1 0,-1 0 0,1 0 0,-1 0 0,1 0 0,-1 1 0,1 0 0,9 5 0,-15-6 175,1 0 0,-1-1 0,1 1 1,0 0-1,-1 0 0,0-1 1,1 1-1,-1 0 0,1 0 1,-1 0-1,0 0 0,0 0 0,1 0 1,-1 0-1,0 0 0,0-1 1,0 1-1,0 0 0,-1 2 1,1 0 55,2 12 397,-2 0 1,0 0-1,0 0 1,-2 0-1,-3 15 1,2-12-48,1 1 0,0 30 0,4-23-1319,8 41 0,6-6-7949,-9-41 1767</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40.962"/>
    </inkml:context>
    <inkml:brush xml:id="br0">
      <inkml:brushProperty name="width" value="0.035" units="cm"/>
      <inkml:brushProperty name="height" value="0.035" units="cm"/>
    </inkml:brush>
  </inkml:definitions>
  <inkml:trace contextRef="#ctx0" brushRef="#br0">0 32 9813,'0'0'1824,"7"-18"-1812,2 4-376,4 20-516,0 2-2220,9 7-1221</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41.242"/>
    </inkml:context>
    <inkml:brush xml:id="br0">
      <inkml:brushProperty name="width" value="0.035" units="cm"/>
      <inkml:brushProperty name="height" value="0.035" units="cm"/>
    </inkml:brush>
  </inkml:definitions>
  <inkml:trace contextRef="#ctx0" brushRef="#br0">349 13 8777,'-13'-8'4216,"12"7"-3988,-1 0 0,0 0 1,0 1-1,0-1 0,0 1 0,0 0 0,0-1 0,0 1 0,0 0 0,0 0 0,0 0 1,0 1-1,0-1 0,0 0 0,0 1 0,0-1 0,0 1 0,0 0 0,0 0 0,-2 1 1,-49 26 1815,35-17-1456,-14 9-231,2 2 0,0 1 1,2 1-1,-46 51 0,67-68-379,-13 21-37,21-28 60,0 1-1,0 0 1,0-1-1,0 1 0,0-1 1,0 1-1,0-1 1,0 1-1,0-1 1,1 0-1,-1 0 0,0 0 1,2 1-1,-3-1 4,7 1 50,0 0 0,0-1 0,0 0 0,0 0 0,0 0 0,0-1 0,0 0-1,0 0 1,13-5 0,-3 0 843,-1 0 0,30-18-1,-3-4 1081,-41 27-1623,-1 4-358,3 7-386,-2-7 171,-1-1 0,0 1 1,1 0-1,-1 0 0,-1 0 1,1 0-1,0 0 1,-1 0-1,1 0 0,-1 3 1,0 0-855,0 0-1,0 0 1,0 0 0,1 0 0,0 0 0,2 7 0,-1-2-2760,4 12-6730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41.568"/>
    </inkml:context>
    <inkml:brush xml:id="br0">
      <inkml:brushProperty name="width" value="0.035" units="cm"/>
      <inkml:brushProperty name="height" value="0.035" units="cm"/>
    </inkml:brush>
  </inkml:definitions>
  <inkml:trace contextRef="#ctx0" brushRef="#br0">4 12 9441,'0'0'223,"0"-1"1,0 1-1,0-1 1,1 0 0,-1 1-1,0-1 1,0 1-1,1-1 1,-1 1-1,0-1 1,1 1-1,-1-1 1,1 1-1,-1-1 1,1 1-1,-1-1 1,1 1-1,-1 0 1,1-1 0,-1 1-1,1 0 1,-1 0-1,1-1 1,0 1-1,-1 0 1,1 0-1,0 0 1,-1 0-1,1 0 1,-1 0-1,2 0 1,7 17 8495,-1 1-10275,-6-12 1634,1 1 0,-1 0-1,-1 0 1,1 0 0,-1 0 0,-1 0 0,1 0 0,-1 0 0,0 1 0,-1-1 0,-2 12-1,-2 9 48,-14 42 0,10-53-102,8-15-16,-1 0 0,1 1 0,0 0 0,0-1 0,0 1 0,0-1 0,0 1 0,-1 5 0,27-15 60,-11 0 160,-1-1 1,0 0-1,0-1 1,0 0 0,18-18-1,-17 14 338,0 1 1,1 1-1,30-18 0,-39 26-411,0 0-1,0 1 1,0-1 0,0 1 0,0 1-1,1-1 1,-1 1 0,1 0 0,-1 0-1,1 1 1,-1 0 0,8 0-1,-10 1-125,-1 0-1,0 0 0,1 0 0,-1 1 0,0-1 0,0 1 0,0 0 0,0-1 0,0 1 0,0 1 0,0-1 0,-1 0 1,1 1-1,-1-1 0,0 1 0,0 0 0,0 0 0,0 0 0,0 0 0,0 0 0,-1 0 0,1 0 0,-1 0 0,1 5 1,3 8-314,-1 0 1,0 1 0,-2-1 0,0 1 0,0 0 0,-3 30 0,-6 25-3471,-6 0-4803,10-54 5520,-1 4-8023</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52.215"/>
    </inkml:context>
    <inkml:brush xml:id="br0">
      <inkml:brushProperty name="width" value="0.035" units="cm"/>
      <inkml:brushProperty name="height" value="0.035" units="cm"/>
    </inkml:brush>
  </inkml:definitions>
  <inkml:trace contextRef="#ctx0" brushRef="#br0">1 38 2336,'12'-14'2176,"-2"2"-2228,-4 1-384</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41.975"/>
    </inkml:context>
    <inkml:brush xml:id="br0">
      <inkml:brushProperty name="width" value="0.035" units="cm"/>
      <inkml:brushProperty name="height" value="0.035" units="cm"/>
    </inkml:brush>
  </inkml:definitions>
  <inkml:trace contextRef="#ctx0" brushRef="#br0">136 1 11577,'0'0'1963,"0"2"-134,-1-1-1731,1 2 276,-1 1 0,1-1 0,-1 0 0,0 1 0,-1-1 1,1 0-1,-1 0 0,1 0 0,-1 0 0,0 0 1,0 0-1,0 0 0,0-1 0,-4 4 0,-5 7 202,0 0-1,1 1 0,1 1 1,0 0-1,1 0 0,0 0 1,2 1-1,-1 0 1,-6 30-1,7-21-433,2 0 0,0 0 0,2 1 0,1-1 0,0 1 0,4 25 0,-2-43-173,0-1 0,1 1-1,0 0 1,0-1 0,0 1-1,1-1 1,0 0 0,1 0-1,0 0 1,0 0 0,0 0-1,1-1 1,-1 0 0,12 11-1,-8-11-63,0 1 0,1-2-1,0 1 1,0-1 0,0 0-1,0-1 1,1 0 0,0 0 0,0-1-1,13 2 1,-4-2-8,0-1 0,1 0 1,-1-2-1,0 0 0,1-1 1,-1-1-1,0-1 0,0 0 0,0-2 1,0 0-1,30-14 0,-32 10 76,-1 0 1,0-1-1,-1-1 0,0-1 0,0 0 0,-1-1 0,-1-1 1,0 0-1,-1-1 0,-1 0 0,0 0 0,-1-1 0,-1-1 0,12-28 1,-20 44 27,-1-1 1,1 1 0,-1-1 0,0 0 0,1 1 0,-1-1 0,0 0 0,0 1-1,0-1 1,0 0 0,0 1 0,0-1 0,-1 0 0,0-2 0,1 3 5,-2-7 22,0 0-1,-1 1 1,1-1 0,-6-9 0,7 15-17,0 0 1,0 0-1,0 0 0,0 0 0,-1 1 1,1-1-1,-1 0 0,1 1 1,-1-1-1,1 1 0,-1-1 0,0 1 1,0 0-1,0-1 0,1 1 0,-1 0 1,0 0-1,-1 1 0,1-1 0,0 0 1,0 1-1,0-1 0,0 1 0,0 0 1,-1 0-1,-3 0 0,-1 1 43,0 1-1,0 0 0,-1 0 1,1 1-1,1 0 0,-1 0 0,0 0 1,1 1-1,0 0 0,0 1 1,0-1-1,0 1 0,1 0 1,-1 0-1,1 1 0,-5 7 1,8-9-31,-1 0 0,0 0 0,1 0 1,-1 0-1,1 1 0,0 0 0,1-1 1,-1 1-1,1 0 0,0-1 0,0 1 1,1 0-1,-1 0 0,1 0 1,0 0-1,0 0 0,1 0 0,-1 0 1,1-1-1,0 1 0,1 0 0,-1 0 1,1-1-1,0 1 0,4 7 0,-1-5-175,0 1 0,1-1 0,0 0 0,1-1 0,0 1 0,0-1 0,0-1 0,0 1 0,1-1 0,0 0 0,0-1 0,0 0 0,1 0 0,-1-1 0,19 4 0,8 1-2290,0-3 0,66 3 0,-50-5-1820,28 5-5493</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42.506"/>
    </inkml:context>
    <inkml:brush xml:id="br0">
      <inkml:brushProperty name="width" value="0.035" units="cm"/>
      <inkml:brushProperty name="height" value="0.035" units="cm"/>
    </inkml:brush>
  </inkml:definitions>
  <inkml:trace contextRef="#ctx0" brushRef="#br0">699 233 8689,'5'-7'769,"1"0"0,0 0 0,1 1 0,-1 0 1,1 0-1,0 0 0,8-4 0,-9 6-100,0-1 0,0 0-1,0 0 1,6-8 0,-6 6-40,1 0 0,-1 1 0,13-9 0,1 1 169,6-4 501,0 1 0,40-20-1,-55 33-1061,0 0 1,-1 0-1,1 1 0,1 0 0,-1 1 0,0 0 0,1 1 0,-1 0 0,0 1 0,20 1 1,-18 1-134,0 0 1,-1 1 0,1 0 0,-1 1-1,20 9 1,-26-10-69,0 0-1,-1 0 1,1 1-1,-1 0 1,0 0 0,0 0-1,-1 1 1,1-1-1,-1 1 1,0 0-1,0 0 1,0 1 0,-1-1-1,4 8 1,-3-1-2,0 0 0,0 1 0,-1 0 0,-1-1 0,0 1 0,-1 0 0,0 0 0,-1 0 0,0 0 0,-5 24 0,-3 7 36,-27 77-1,18-64-40,-12 42 27,-29 179 0,31 140-10,6-61 6,16-313-46,-2 0-1,-1 0 1,-3-1-1,-1 0 1,-3-1-1,-1 0 0,-2-2 1,-2 0-1,-1-1 1,-2-1-1,-2-1 1,-57 65-1,31-49 44,-85 67 0,-68 33 239,193-144-266,-41 27-10,-2-2 1,-58 28-1,12-20-3413,94-40 2870,0-1 0,0 0-1,0 0 1,0 0 0,0-1 0,0 0 0,0 0 0,-7-1 0,-27-9-8495,24 1-1218</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42.676"/>
    </inkml:context>
    <inkml:brush xml:id="br0">
      <inkml:brushProperty name="width" value="0.035" units="cm"/>
      <inkml:brushProperty name="height" value="0.035" units="cm"/>
    </inkml:brush>
  </inkml:definitions>
  <inkml:trace contextRef="#ctx0" brushRef="#br0">58 26 14165,'-29'-14'6185,"16"5"-5249,-3 6-104</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48.263"/>
    </inkml:context>
    <inkml:brush xml:id="br0">
      <inkml:brushProperty name="width" value="0.035" units="cm"/>
      <inkml:brushProperty name="height" value="0.035" units="cm"/>
    </inkml:brush>
  </inkml:definitions>
  <inkml:trace contextRef="#ctx0" brushRef="#br0">358 1 14253,'0'0'6248,"-1"4"-4361,-25 159 5030,18-73-6396,-60 429 2420,-24-157-3019,42-180-360,-26 192-1,67-312-498,-3 23-4127,-3 145 0,21-162-1684,8-7-4267</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48.462"/>
    </inkml:context>
    <inkml:brush xml:id="br0">
      <inkml:brushProperty name="width" value="0.035" units="cm"/>
      <inkml:brushProperty name="height" value="0.035" units="cm"/>
    </inkml:brush>
  </inkml:definitions>
  <inkml:trace contextRef="#ctx0" brushRef="#br0">29 1 13137,'-29'0'2032,"33"14"-299,2 6-177,3-6-412,-2 3-212,12 3-200,25 12-132,4-4-288,15-2-364,20 0-464,9 0-448,13-1-468,6-2-320,10 0-221,12-9-419,10-5-1412,9-3-2505</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48.603"/>
    </inkml:context>
    <inkml:brush xml:id="br0">
      <inkml:brushProperty name="width" value="0.035" units="cm"/>
      <inkml:brushProperty name="height" value="0.035" units="cm"/>
    </inkml:brush>
  </inkml:definitions>
  <inkml:trace contextRef="#ctx0" brushRef="#br0">1579 0 13093,'-73'12'2016,"25"-12"-79,-19 5 219,1 7-104,-17-1-136,-9 6-224,-9 3-376,-11 6-216,-2 6-223,-3 8-165,2 8-196,14 4-508,6 2-976,2 3-537,5-6-1027,2-2-1400,16 2-2137,13 7-5332</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49.100"/>
    </inkml:context>
    <inkml:brush xml:id="br0">
      <inkml:brushProperty name="width" value="0.035" units="cm"/>
      <inkml:brushProperty name="height" value="0.035" units="cm"/>
    </inkml:brush>
  </inkml:definitions>
  <inkml:trace contextRef="#ctx0" brushRef="#br0">400 0 17534,'-51'52'3092,"48"-12"-116,-10 14-220,-6 0-431,-3 6-337,0 12-360,-3 8-1160,-7 14-468,-6 3 0,3 9 0,0 0 0,0-1 0,10 4-356,2-9-2248,4-12-701,16 4 77,16-9-3624,3-12-6586</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49.482"/>
    </inkml:context>
    <inkml:brush xml:id="br0">
      <inkml:brushProperty name="width" value="0.035" units="cm"/>
      <inkml:brushProperty name="height" value="0.035" units="cm"/>
    </inkml:brush>
  </inkml:definitions>
  <inkml:trace contextRef="#ctx0" brushRef="#br0">0 259 16073,'29'-34'1138,"-4"4"1094,41-38 1,-49 54-1144,0 0 1,1 1-1,1 1 0,0 1 0,1 1 1,24-10-1,-26 13-679,1 1 0,0 1 0,0 0 0,0 1 0,1 2 0,0 0 1,20 0-1,-23 3-400,0 1 1,-1 0-1,1 1 1,0 1-1,-1 0 1,0 1-1,0 1 1,0 0-1,-1 1 1,0 1-1,0 1 1,-1 0-1,0 1 1,-1 0-1,0 1 1,0 0-1,-1 1 1,19 25-1,-17-17-11,-1 0 0,-1 0 0,-1 1 0,0 1 0,-2 0 0,0 0 0,-2 1 0,-1 0-1,0 0 1,-2 1 0,0-1 0,-1 45 0,-4-25-190,-3-1 0,-1 0 1,-2 0-1,-24 76 0,11-59-210,-2-2 0,-53 95 0,58-121 129,-1 0-1,-2-1 1,-1-1 0,-1-1-1,-33 32 1,54-60 262,0 0 1,1 0-1,-1 0 1,0 0-1,0 0 1,1 0-1,-1 0 1,0 0-1,0 0 1,1 0-1,-1 0 0,0 0 1,0-1-1,1 1 1,-1 0-1,0 0 1,1-1-1,-1 1 1,0-1-1,1 1 0,-1-1 1,0 1-1,1-1 1,-1 1-1,1-1 1,-1 1-1,0-2 1,0 1 5,0 0 1,1 0 0,-1-1-1,0 1 1,1 0-1,-1-1 1,0 1 0,1 0-1,0-1 1,-1 1 0,1-1-1,0 1 1,0-1 0,0 1-1,-1-1 1,2 1 0,-1-1-1,0 1 1,0-2 0,11-32-12,-8 28 13,26-64 6,3 1-1,3 1 0,52-76 0,-24 55 356,121-135-1,-141 181-71,1 1 0,3 2 0,101-68 0,-131 99-128,0 1 0,0 0-1,1 2 1,1 0-1,-1 1 1,1 0-1,0 2 1,0 0-1,38-1 1,-53 4-140,1 2 0,-1-1 0,1 0 0,-1 1 0,1 0-1,-1 0 1,1 0 0,-1 0 0,0 1 0,1 0 0,-1 0 0,0 0 0,0 0 0,0 1 0,-1 0 0,1 0 0,-1 0-1,1 0 1,-1 0 0,0 0 0,0 1 0,0 0 0,-1-1 0,1 1 0,-1 0 0,0 0 0,0 1 0,0-1 0,1 8-1,2 5 1,-2 0-1,0 1 1,-1-1-1,0 1 1,-3 32-1,-2-9-2,-1 0-1,-3-1 1,-21 73 0,-54 117-115,40-118-144,-76 230-6557,108-308 4562,-8 43 0,11-3-4084,11 5-5584</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49.859"/>
    </inkml:context>
    <inkml:brush xml:id="br0">
      <inkml:brushProperty name="width" value="0.035" units="cm"/>
      <inkml:brushProperty name="height" value="0.035" units="cm"/>
    </inkml:brush>
  </inkml:definitions>
  <inkml:trace contextRef="#ctx0" brushRef="#br0">99 116 13893,'0'0'9036,"-2"2"-7781,-7 9-752,1 1 0,0-1 0,1 2 0,0-1 0,1 1 0,0 0 0,1 1 0,-6 21 0,4 5-145,1 0-1,-2 44 1,6-55-214,-5 126 337,7-130-430,1 0 1,1 0-1,1 0 0,8 30 0,-8-47-48,-1-1-1,1 1 0,0-1 0,1 1 1,0-1-1,0 0 0,0-1 0,1 1 0,0-1 1,0 0-1,1 0 0,0 0 0,0-1 0,9 6 1,-7-6-27,1 0 0,-1-1 0,1 0 1,1 0-1,-1-1 0,0-1 1,1 0-1,-1 0 0,1 0 1,0-1-1,14-1 0,-1-1-22,0-1 0,0 0 0,0-2 0,-1-1-1,1-1 1,40-17 0,-46 16 36,-1 0 0,0-2 0,0 0 0,-1 0 0,-1-2 0,0 0 0,0-1 0,-1 0 0,17-20 0,-24 24 7,0 0 0,-1-1 1,0 0-1,-1 0 0,1 0 1,-2 0-1,1-1 0,-2 1 1,1-1-1,-1 0 0,1-15 1,-2 9 2,-1 0-1,-1 0 1,-1 0 0,0 1 0,0-1 0,-9-24 0,-2 3-37,-2 2 1,-1 0 0,-2 0 0,-1 2 0,-27-35 0,28 43-298,-2 0 1,0 2-1,-2 0 1,-31-25-1,41 38-190,-1 0-1,0 1 1,-1 1-1,0 0 1,0 1-1,0 1 1,-1 0-1,0 1 1,0 0 0,-20-2-1,28 5-312,-20 1-881,9 9-4980,3 8-3369</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50.621"/>
    </inkml:context>
    <inkml:brush xml:id="br0">
      <inkml:brushProperty name="width" value="0.035" units="cm"/>
      <inkml:brushProperty name="height" value="0.035" units="cm"/>
    </inkml:brush>
  </inkml:definitions>
  <inkml:trace contextRef="#ctx0" brushRef="#br0">268 1091 12093,'-21'-60'7035,"20"59"-6770,-1-1 0,1 1 0,-1 0 0,1 0 0,-1 1 0,1-1 0,-1 0 0,1 1 0,-1-1 0,0 0 0,0 1 0,1 0 0,-1-1 0,0 1 0,0 0 0,1 0 0,-1 0 0,-3 1 0,-1 0-70,-1 0-1,1 1 1,-1 0 0,1 0-1,0 1 1,0 0 0,0 0 0,0 0-1,0 1 1,1 0 0,0 0-1,0 0 1,0 0 0,0 1-1,0 0 1,1 0 0,0 0 0,-4 8-1,-8 11 239,2 2 0,-20 47 0,25-54-299,2 1 1,1 0 0,0 0 0,-4 34 0,9-45-104,0 1 0,1 0 1,0 0-1,0 0 0,1 0 0,0-1 1,1 1-1,0 0 0,1-1 1,0 1-1,7 13 0,-9-21-32,1 1 0,-1-1 0,1 0-1,0 0 1,0 0 0,0 0 0,0 0 0,0 0 0,0-1-1,0 1 1,1-1 0,-1 1 0,1-1 0,-1 0 0,1 0 0,-1 0-1,1 0 1,0 0 0,0-1 0,-1 1 0,1-1 0,0 0-1,0 0 1,0 0 0,-1 0 0,1 0 0,5-2 0,0 1-14,-1-1-1,1 0 1,-1 0 0,0-1 0,1 0 0,-1 0 0,0-1 0,11-7 0,-5 0 14,-1-1 0,1 0 1,-2-1-1,0 0 0,-1 0 0,0-1 0,-1-1 0,0 0 1,-1 0-1,-1 0 0,6-18 0,6-27 3,20-105 0,-24 93 4,32-167-66,17-264 1,-64 498 54,1 1 0,-1-1 0,0 0 1,0 1-1,-1-1 0,1 1 0,-1-1 0,0 0 1,0 1-1,0 0 0,-4-8 0,4 11 5,1 1-1,0 0 0,0-1 1,-1 1-1,1 0 1,0-1-1,-1 1 0,1 0 1,0-1-1,-1 1 1,1 0-1,0 0 0,-1-1 1,1 1-1,-1 0 1,1 0-1,0 0 1,-1 0-1,1 0 0,-1 0 1,1-1-1,0 1 1,-1 0-1,1 0 0,-1 0 1,1 0-1,-1 1 1,1-1-1,-1 0 0,1 0 1,0 0-1,-1 0 1,1 0-1,-1 0 1,1 1-1,-1-1 0,-1 2 0,0 0 0,0 0 0,0 0 0,1 0 1,-1 0-1,0 0 0,1 1 0,0-1 0,-1 0 0,0 4 0,-9 23-12,0 1 0,3-1 0,-6 34 0,6-27 37,-93 579 128,95-572-250,2 1-1,2-1 1,3 1-1,6 57 0,-5-90 22,0 1-1,1-1 1,0 0-1,0 0 1,1 0-1,1 0 0,0-1 1,0 0-1,1 0 1,1 0-1,-1 0 1,2-1-1,-1 0 0,1-1 1,0 0-1,1 0 1,0-1-1,0 0 1,1 0-1,0-1 0,14 6 1,-8-4-22,2-2-1,-1 0 1,0-1 0,1-1 0,0 0-1,0-2 1,0 0 0,29 0 0,-21-4 15,0-1-1,-1 0 1,0-2 0,0-1 0,36-14-1,-12 0-61,-1-3-1,-1-2 0,-1-2 0,-2-2 0,55-46 0,-66 47 84,0-1 0,-2-2 0,38-49 0,-57 65 140,0-1-1,-2 0 1,0-1-1,-1 0 1,0-1 0,-2 0-1,0 0 1,-1 0-1,0-1 1,2-20-1,-8 36-27,0-1-1,0 1 1,0 0-1,0-1 0,-1 1 1,1-1-1,-1 1 1,0 0-1,0-1 0,0 1 1,0 0-1,-1 0 0,0 0 1,1 0-1,-1 0 1,0 0-1,0 0 0,0 1 1,-1-1-1,1 1 1,-1-1-1,1 1 0,-1 0 1,-3-2-1,3 2-14,1 1-1,0 0 1,-1 0-1,1 0 1,-1 0-1,1 0 1,-1 0-1,1 1 1,-1-1-1,1 1 1,-1 0-1,0 0 1,1 0-1,-1 0 1,0 0-1,1 1 1,-1-1-1,1 1 1,-1-1-1,1 1 1,-1 0-1,1 0 1,-1 0-1,1 0 1,0 1-1,0-1 1,-1 1-1,1-1 1,0 1-1,-3 3 1,-1 3-4,1 0 1,0 1 0,0-1 0,1 1-1,0 0 1,0 0 0,1 1 0,0-1 0,0 1-1,2 0 1,-1-1 0,1 1 0,0 0-1,1 17 1,0-19-43,1 1-1,-1 0 0,1-1 1,1 1-1,0 0 1,0-1-1,0 1 0,1-1 1,1 0-1,-1 0 1,1 0-1,0-1 0,1 1 1,0-1-1,0 0 0,1 0 1,7 6-1,-5-6-92,0-1-1,1 0 1,-1-1-1,2 0 1,-1-1-1,0 0 0,1 0 1,0-1-1,0 0 1,0 0-1,0-1 1,0-1-1,0 0 1,14 0-1,-9-2 4,-1-1 0,1 0 0,-1-1 0,1 0 0,-1-1-1,0-1 1,-1 0 0,1-1 0,20-12 0,-15 6 89,0-1-1,-1 0 1,0-1 0,-1-1-1,-1-1 1,0 0 0,-2-2-1,23-30 1,-20 20 167,-2 0-1,-1-1 1,0 0 0,-3-1-1,13-46 1,-9 0 243,-2-1 0,-4-1 1,-3 0-1,-6-95 0,0 131-226,1 10 34,-2 0-1,-1 0 1,-1 0 0,-2 0 0,-10-38 0,14 68-157,0-1 1,1 0-1,-1 1 1,0-1 0,-1 1-1,1-1 1,0 1-1,-1 0 1,0 0 0,1-1-1,-4-2 1,3 5-22,1-1 1,0 1 0,0 0-1,-1 0 1,1 0 0,0 0 0,0 0-1,0 0 1,-1 0 0,1 1-1,0-1 1,0 0 0,0 1 0,-1-1-1,1 0 1,0 1 0,0 0-1,0-1 1,0 1 0,0 0 0,0-1-1,0 1 1,0 0 0,0 0-1,0 0 1,1 0 0,-2 2 0,-8 7 77,2 0 0,-1 1 0,1 0 1,1 1-1,0-1 0,1 1 1,-10 25-1,-26 101 274,37-119-356,-20 78-484,4 0 0,-12 145-1,29 21-5246,22-91-4657,3-78-1932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52.434"/>
    </inkml:context>
    <inkml:brush xml:id="br0">
      <inkml:brushProperty name="width" value="0.035" units="cm"/>
      <inkml:brushProperty name="height" value="0.035" units="cm"/>
    </inkml:brush>
  </inkml:definitions>
  <inkml:trace contextRef="#ctx0" brushRef="#br0">102 60 6521,'-3'-1'1514,"-26"-4"1497,26 5-1606,4-3-63,2-4-195,9-29 3464,-13 37-4497,1-1 0,0 0 0,0 0 0,-1 0 0,1 1 0,0-1 0,-1 0 0,1 0 0,0 0 0,0 0 1,-1 0-1,1 0 0,0 0 0,-1 0 0,1 1 0,0-1 0,-1 0 0,1 0 0,0-1 0,-1 1 0,1 0 0,0 0 0,-1 0 0,1 0 0,0 0 0,-1 0 0,1 0 1,0 0-1,0-1 0,-1 1 0,1 0 0,0 0 0,0 0 0,-1-1 0,1 1 0,0 0 0,0 0 0,-1-1 0,1 1 0,0 0 0,0 0 0,0-1 0,0 1 0,-1 0 1,1-1-1,0 1 0,0 0 0,0 0 0,0-1 0,0 1 0,0 0 0,0-1 0,0 1 0,0 0 0,0-1 0,0 1 0,0 0 0,0-1 0,0 1 0,1-1 0,-4 3-29,0 1 0,1-1 1,0 1-1,0 0 0,0 0 0,0-1 0,0 1 0,1 1 0,-1-1 0,1 0 0,-1 0 0,0 6 0,-9 46 335,9-41-279,-7 59-1030,2 105-1,0-3-6152,2-117 818,1-3-3922</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50.873"/>
    </inkml:context>
    <inkml:brush xml:id="br0">
      <inkml:brushProperty name="width" value="0.035" units="cm"/>
      <inkml:brushProperty name="height" value="0.035" units="cm"/>
    </inkml:brush>
  </inkml:definitions>
  <inkml:trace contextRef="#ctx0" brushRef="#br0">150 29 14289,'25'-29'3093,"-44"35"-449,0 0-240,13 8 196,-1 0-255,-5 15-325,-8 17-340,5-6-292,-1 6-1084,-3 8-304,3 3 0,0 0 0,10 3 0,2-3-2112,4-2-816,0-33-825,7 18-3295,9 23-6894</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51.012"/>
    </inkml:context>
    <inkml:brush xml:id="br0">
      <inkml:brushProperty name="width" value="0.035" units="cm"/>
      <inkml:brushProperty name="height" value="0.035" units="cm"/>
    </inkml:brush>
  </inkml:definitions>
  <inkml:trace contextRef="#ctx0" brushRef="#br0">0 226 10213,'19'-123'1964,"-16"86"-404,4 23-544,2-6-44,1 0-315,9 14-1346,0 1-379,0 16-436,13 20-2308,-7 4-2513</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51.217"/>
    </inkml:context>
    <inkml:brush xml:id="br0">
      <inkml:brushProperty name="width" value="0.035" units="cm"/>
      <inkml:brushProperty name="height" value="0.035" units="cm"/>
    </inkml:brush>
  </inkml:definitions>
  <inkml:trace contextRef="#ctx0" brushRef="#br0">0 314 11221,'14'-14'472,"-1"0"406,0-1 0,-1-1 1,16-25-1,62-87 6849,-85 121-7301,0 0-1,0 0 0,1 1 0,-1 0 1,1 0-1,1 0 0,-1 1 0,1 0 1,0 0-1,0 1 0,1 0 0,-1 0 1,1 0-1,0 1 0,14-4 0,-20 7-361,1 0-1,-1 0 0,0 0 1,1 0-1,-1 1 0,0-1 0,0 1 1,1-1-1,-1 1 0,0 0 1,0 0-1,0 0 0,0 0 1,0 0-1,0 0 0,0 1 0,0-1 1,0 1-1,0-1 0,-1 1 1,1 0-1,-1 0 0,1-1 1,-1 1-1,0 0 0,1 0 0,-1 1 1,1 2-1,2 3 52,-1 0-1,0 0 1,-1 0-1,0 1 1,0-1-1,2 16 1,-4 4-45,-1-1 1,-1 1-1,-1-1 1,-1 0-1,-2 0 0,0-1 1,-13 33-1,-88 176-1093,62-144-1177,1-12-1901,23-44 144,2-1-3597,11-15-3565</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51.809"/>
    </inkml:context>
    <inkml:brush xml:id="br0">
      <inkml:brushProperty name="width" value="0.035" units="cm"/>
      <inkml:brushProperty name="height" value="0.035" units="cm"/>
    </inkml:brush>
  </inkml:definitions>
  <inkml:trace contextRef="#ctx0" brushRef="#br0">49 29 15453,'-1'-1'604,"-1"0"-1,1 0 1,0 0-1,0 0 1,-1 0-1,1 0 1,0 0-1,0 0 1,0-1-1,0 1 1,0 0-1,0-2 1,-5-9 6095,4 29-5432,-5 38-605,-2-6-415,3 2 0,3-1 1,3 86-1,2-121-282,0-1 1,0 1-1,2 0 0,0-1 1,0 0-1,1 0 1,1 0-1,0 0 0,1-1 1,1 0-1,0-1 1,1 0-1,0 0 0,0 0 1,1-1-1,1-1 1,15 12-1,-13-13-85,1 0 1,0-1-1,1 0 1,0-1-1,0-1 1,1-1-1,-1 0 1,1-1-1,0 0 1,0-2-1,1 0 1,-1 0-1,0-2 1,1 0-1,-1-1 0,0 0 1,23-6-1,-10 1 118,0-2-1,-1 0 0,-1-2 1,0-1-1,0-2 0,-1 0 1,0-2-1,45-34 0,-31 14 445,-3-1 0,-1-2-1,-1-2 1,-3-1-1,37-60 1,-77 112-442,-1 2 0,0-1 0,1 1 0,-10 20 0,7-7-63,0 1 0,2 0 0,1 1 0,1-1 0,-6 53 0,12-51-2279,1-1 0,5 44 0,-3-57-89,1 0-1,1 0 0,8 21 1,10 12-10222</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52.277"/>
    </inkml:context>
    <inkml:brush xml:id="br0">
      <inkml:brushProperty name="width" value="0.035" units="cm"/>
      <inkml:brushProperty name="height" value="0.035" units="cm"/>
    </inkml:brush>
  </inkml:definitions>
  <inkml:trace contextRef="#ctx0" brushRef="#br0">133 182 14017,'16'13'4301,"-27"-15"198,6 0-4032,0 0-1,-1 1 0,1 0 1,-1 0-1,-7 0 1,-50 11 2602,59-9-2521,1 0 35,-22 2 1049,22-4-716,18-4-513,-4 3-403,-1 0 0,0 1 0,1 0 0,-1 1 0,1 0 0,0 0 0,-1 1 0,1 1 0,-1 0 0,0 0 0,0 1 0,0 0 0,0 0 0,0 2 0,0-1 0,-1 1 0,0 0 0,0 1 0,0 0 0,-1 1 0,0-1 0,12 15 0,-10-11 0,0 1 0,-1 1 0,-1 0 0,0 0 0,-1 0 0,0 1 0,0 0 0,-2 1 0,0-1 0,0 1 0,-1 0 0,-1 1 0,0-1 0,-1 0 0,0 29 0,-5-15 0,-2-1 0,-1 0 0,-1 0 0,-19 48 0,13-37 0,4-18 0,4-14 0,4-10 0,3-9 0,5-7 0,1-1 0,0 2 0,2-1 0,0 1 0,24-32 0,77-86 0,-78 98 0,24-28 0,2 2 0,4 3 0,132-101 0,-184 155 0,0 1 0,1 0 0,0 1 0,0 0 0,0 1 0,18-5 0,-27 9 0,0 1 0,0-1 0,0 0 0,0 1 0,0 0 0,0-1 0,0 1 0,1 0 0,-1 1 0,0-1 0,0 1 0,0-1 0,0 1 0,0 0 0,0 0 0,0 0 0,0 0 0,0 1 0,-1-1 0,1 1 0,0 0 0,-1 0 0,0 0 0,1 0 0,-1 0 0,0 0 0,0 1 0,0-1 0,0 1 0,0-1 0,-1 1 0,3 4 0,0 4 0,0 1 0,-1-1 0,0 1 0,-1 0 0,-1 0 0,1-1 0,-2 1 0,-1 23 0,-17 100 0,12-106 0,0 10-743,1 1 0,1-1 0,3 1 0,4 47-1,-2-71 285,1-1 0,1 1 0,1 0 0,0-1 0,1 1-1,0-1 1,1 0 0,1-1 0,1 0 0,0 0-1,0 0 1,2-1 0,13 15 0,18 12-6968,6 0-4785</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52.679"/>
    </inkml:context>
    <inkml:brush xml:id="br0">
      <inkml:brushProperty name="width" value="0.035" units="cm"/>
      <inkml:brushProperty name="height" value="0.035" units="cm"/>
    </inkml:brush>
  </inkml:definitions>
  <inkml:trace contextRef="#ctx0" brushRef="#br0">511 864 13453,'-3'-4'381,"0"0"0,0 1-1,0-1 1,1 0 0,-1 0-1,-1-5 1,-6-19 5473,10 28-5753,-2-3 153,1 0 1,0 0-1,-1 0 1,0 1-1,0-1 1,0 1-1,0-1 0,0 1 1,0 0-1,-1 0 1,1 0-1,-1 0 1,1 0-1,-1 0 1,0 1-1,0-1 1,0 1-1,0 0 1,0 0-1,0 0 1,0 0-1,0 1 1,0-1-1,0 1 1,0 0-1,0 0 1,-1 0-1,-4 0 0,-3 1-59,0 0-1,1 1 1,-1 0-1,1 1 1,-1 0-1,1 0 1,-17 9-1,4 2-68,0 1-1,1 1 1,1 1 0,1 1-1,0 1 1,1 0 0,1 2-1,1 0 1,1 1-1,1 1 1,1 0 0,1 1-1,-10 25 1,16-32-153,0 1 0,2-1-1,0 1 1,1 0 0,1 1 0,-1 18-1,4-29 10,-1-1 0,2 1-1,-1-1 1,1 1-1,0-1 1,0 1 0,1-1-1,0 1 1,1-1-1,-1 0 1,1 0-1,0 0 1,1-1 0,0 1-1,0-1 1,1 0-1,5 7 1,-8-12-13,0 1-1,1 0 1,-1-1-1,1 0 1,-1 1 0,1-1-1,0 0 1,-1 0 0,1 0-1,0-1 1,0 1 0,0-1-1,-1 0 1,1 1-1,3-1 1,37-5-130,-32 2 129,-1 0 0,1-1 0,-1-1 0,0 0 0,0 0 0,-1-1 0,1 0 0,-1 0 0,8-8 0,9-10-46,34-39 1,-29 24 53,-2 0 1,-2-2-1,-1-2 0,-3 0 1,22-54-1,71-237-66,-26-3 212,-27 93 261,-58 231-218,-1 14 105,0 24 78,-4-22-354,1 45 144,-2 1 0,-2-1 0,-10 51 0,3-26-80,-3 36-107,-15 192-934,28-297 881,3 199-3341,11-103-713,-8-73-452,17 45 0,2-17-7226</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52.973"/>
    </inkml:context>
    <inkml:brush xml:id="br0">
      <inkml:brushProperty name="width" value="0.035" units="cm"/>
      <inkml:brushProperty name="height" value="0.035" units="cm"/>
    </inkml:brush>
  </inkml:definitions>
  <inkml:trace contextRef="#ctx0" brushRef="#br0">256 133 13757,'0'0'153,"-1"0"-1,1 0 0,-1-1 0,0 1 1,1 0-1,-1 0 0,0 0 0,1 0 1,-1 0-1,1 0 0,-1 0 1,0 0-1,1 0 0,-1 0 0,1 1 1,-1-1-1,0 0 0,1 0 0,-1 0 1,1 1-1,-1-1 0,1 0 1,-1 1-1,1-1 0,-1 0 0,0 1 1,2 14 4796,1-7-4842,0-6 145,-1 0 0,1 0 0,0 0-1,0 0 1,0 0 0,1-1 0,-1 1-1,0-1 1,0 1 0,1-1-1,-1 0 1,1 0 0,-1 0 0,1 0-1,4 0 1,7 3 95,1-1 1,0-1-1,0-1 0,1 0 0,-1-1 1,0 0-1,16-3 0,-21 1-243,1 1 0,-1-1 1,0-1-1,0 0 0,0-1 0,0 0 0,-1 0 1,1-1-1,-1 0 0,0-1 0,10-8 0,-17 13-92,0-1 0,0 0 0,0 1 0,0-1-1,-1 0 1,1 0 0,-1 0 0,1 0 0,-1 0-1,0 0 1,0-1 0,0 1 0,0 0 0,0-1-1,0 1 1,-1 0 0,1-1 0,-1 1 0,1-1-1,-1 1 1,0-1 0,0 1 0,0-1 0,-1 1-1,1-1 1,0 1 0,-1-1 0,0 1 0,0-1-1,1 1 1,-1 0 0,-1 0 0,1-1 0,0 1-1,0 0 1,-1 0 0,-3-3 0,1 0-1,-1 0-1,0 1 1,0 0 0,0 0 0,-1 0 0,1 1-1,-1 0 1,0 0 0,0 0 0,0 1 0,0-1-1,0 2 1,-12-3 0,6 3 11,0 0 1,0 1-1,0 0 1,0 1 0,1 1-1,-1 0 1,0 0-1,1 1 1,-15 6-1,9-2 45,0 1 1,1 1-1,0 0 0,0 1 0,-21 18 0,15-8 3,1 0 0,0 2 0,2 0-1,1 1 1,1 1 0,0 0-1,-17 38 1,26-46-68,1 0-1,1 1 1,0 0 0,2 1-1,-1-1 1,2 1 0,1 0-1,0 0 1,1 25 0,1-34-6,1 0 0,0 0 0,1 0 0,0 0 0,0-1 0,1 1 0,0-1 0,0 1 0,1-1 0,0 0 0,1 0 0,0-1 0,0 0 0,0 1 0,1-2 0,0 1 0,1-1 0,-1 0 0,1 0 0,14 9 0,-2-5-460,2 0 0,-1-1 1,1-1-1,1-1 0,-1 0 1,1-2-1,0-1 1,44 3-1,15-4-4751,90-9 0,-130 4 2521,91-6-9725</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53.300"/>
    </inkml:context>
    <inkml:brush xml:id="br0">
      <inkml:brushProperty name="width" value="0.035" units="cm"/>
      <inkml:brushProperty name="height" value="0.035" units="cm"/>
    </inkml:brush>
  </inkml:definitions>
  <inkml:trace contextRef="#ctx0" brushRef="#br0">0 306 12753,'1'-1'366,"-1"0"-1,1 0 1,0 0 0,-1 0-1,1 0 1,0 0 0,0 1-1,-1-1 1,1 0 0,0 0-1,0 0 1,0 1 0,0-1-1,0 1 1,0-1-1,0 1 1,0-1 0,0 1-1,0-1 1,2 1 0,-1 0-103,0 0 0,0 0-1,-1 0 1,1 0 0,0 1 0,-1-1 0,1 0 0,0 1 0,-1 0 0,1-1 0,0 1 0,2 1 0,4 4 145,0 1 1,0-1 0,14 16 0,-14-13 317,24 22-454,-2 1-1,-1 2 1,-1 1-1,-3 1 0,0 1 1,23 50-1,-41-71-417,0 0 0,-1 0 0,-1 0 0,-1 0-1,0 1 1,-1 0 0,0 0 0,-2 0-1,0 0 1,-1 0 0,-1 0 0,0 0 0,-1 0-1,-1 0 1,-1 0 0,0-1 0,-1 0-1,-1 1 1,-8 16 0,9-23 136,0-1 0,0 1 0,-1-1 0,-1 0 0,1-1 0,-1 0 0,-1 0 0,0 0-1,0-1 1,0 0 0,-1 0 0,-14 8 0,20-14 101,0 0-1,0-1 0,0 1 1,0 0-1,0-1 0,0 1 1,0-1-1,0 0 0,-1 0 0,1-1 1,0 1-1,0 0 0,0-1 1,0 0-1,0 0 0,0 0 1,0 0-1,0 0 0,1-1 1,-1 1-1,0-1 0,1 0 1,-1 1-1,1-1 0,-4-4 1,5 5-20,0 0 0,0-1 1,0 1-1,0 0 1,0-1-1,0 1 1,0-1-1,1 0 1,-1 1-1,1-1 1,-1 0-1,1 1 1,-1-1-1,1 0 1,0 1-1,0-1 0,0 0 1,0 0-1,0 1 1,0-1-1,1 0 1,0-2-1,0-8 263,2-7 20,0 0-1,1 1 1,0-1 0,2 1-1,0-1 1,16-29 0,66-103 528,-78 135-878,66-98-1493,159-182-1,-118 171-3656,6 4-4522,-68 70-2299</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53.614"/>
    </inkml:context>
    <inkml:brush xml:id="br0">
      <inkml:brushProperty name="width" value="0.035" units="cm"/>
      <inkml:brushProperty name="height" value="0.035" units="cm"/>
    </inkml:brush>
  </inkml:definitions>
  <inkml:trace contextRef="#ctx0" brushRef="#br0">0 715 8673,'16'-37'1676,"19"17"-312,-13-6-32,1-5-4,-1-1-4,-3-5-47,0-3-129,3-3-140,4-3-144,2-14-16,4-2 64,0-10 144,6 1-108,-3 2 84,-7 1-40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55.189"/>
    </inkml:context>
    <inkml:brush xml:id="br0">
      <inkml:brushProperty name="width" value="0.035" units="cm"/>
      <inkml:brushProperty name="height" value="0.035" units="cm"/>
    </inkml:brush>
  </inkml:definitions>
  <inkml:trace contextRef="#ctx0" brushRef="#br0">142 791 7413,'34'-49'2863,"67"-76"1,76-57 808,-85 91-981,89-113-1,-172 192-1973,0 0 0,13-25 0,-20 33-464,-1 1 0,1-1 0,-1 0 0,1 0 0,-1 1 0,0-1 0,-1 0 0,1 0 0,-1 0 0,1 0 0,-1 0 0,-1 0 0,1 0 0,0 0 0,-1 0 0,-1-6 0,2 10-219,0 0-1,-1-1 1,1 1 0,0 0-1,0-1 1,0 1-1,0 0 1,-1-1 0,1 1-1,0 0 1,0 0-1,-1-1 1,1 1-1,0 0 1,0 0 0,-1-1-1,1 1 1,0 0-1,-1 0 1,1 0-1,0 0 1,-1-1 0,1 1-1,0 0 1,-1 0-1,1 0 1,0 0 0,-1 0-1,1 0 1,-1 0-1,1 0 1,0 0-1,-1 0 1,1 0 0,-16 9 703,-14 20 168,29-27-850,-21 25 89,1 2 0,1 0 0,1 1 0,2 2 0,-18 44 0,-52 172 241,85-241-385,-256 1040 0,81 18 0,121-562 0,54-474 0,1 0 0,5 55 0,-3-76 0,0 0 0,1-1 0,0 1 0,0 0 0,0-1 0,1 1 0,1-1 0,-1 0 0,1 0 0,0 0 0,1 0 0,-1-1 0,1 0 0,1 0 0,5 6 0,-9-11 0,0 0 0,0 0 0,1 0 0,-1-1 0,0 1 0,0 0 0,1-1 0,-1 0 0,0 1 0,1-1 0,-1 0 0,0 0 0,1 0 0,-1 0 0,0-1 0,1 1 0,-1-1 0,0 1 0,0-1 0,1 0 0,1-1 0,45-22 0,-45 21 0,15-9 5,-1-1-1,0 0 1,28-30 0,42-53-77,-79 85 50,188-257-1516,-130 169 1051,-61 91 443,93-148-903,-90 140 774,0-1 1,-2 0 0,0 0-1,-1-1 1,-1 0-1,-1 0 1,4-33 0,-7 41 68,-1 0 0,-1 0 0,0 0 0,0 1 0,-1-1-1,0 0 1,-1 0 0,0 1 0,0 0 0,-1-1 0,-5-9 0,1 7-7,0 1 0,0-1 0,-1 1 1,0 1-1,-1 0 0,0 0 0,-13-9 0,-6-1-43,-1 1 1,-2 1-1,1 2 1,-2 1-1,-42-13 1,-217-72-252,290 99 407,1 1 0,0 0 0,0-1 0,0 1 0,0-1 0,0 1 0,0-1-1,0 1 1,0-1 0,1 0 0,-1 1 0,0-1 0,0 0 0,0 0 0,1 0 0,-1 0 0,0 0 0,1 0 0,-1 0 0,1 0 0,-1 0 0,1 0 0,-1 0 0,1 0 0,-1-1-1,2 0 0,-1 0 0,0 0-1,0 0 1,1 0-1,-1 1 1,1-1 0,0 0-1,-1 0 1,1 1-1,0-1 1,0 1 0,0-1-1,0 1 1,2-3-1,2-2-8,0 1-1,1-1 0,0 1 1,0 0-1,1 0 0,12-6 1,26-9-108,1 2 0,53-13 0,-31 10-184,270-78-2750,-110 36-1877,-120 34 602,35-11-4575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52.947"/>
    </inkml:context>
    <inkml:brush xml:id="br0">
      <inkml:brushProperty name="width" value="0.035" units="cm"/>
      <inkml:brushProperty name="height" value="0.035" units="cm"/>
    </inkml:brush>
  </inkml:definitions>
  <inkml:trace contextRef="#ctx0" brushRef="#br0">623 64 5456,'-2'-2'1437,"0"-2"-1115,0 0 0,0 1 0,-1 0 0,0-1 0,1 1 1,-1 0-1,0 1 0,0-1 0,-1 0 0,1 1 0,-7-4 1,2 2 130,0 1 0,0 0 0,0 1 0,0 0 0,-13-2 0,9 2-175,0 1 0,0 1 0,0 0 0,0 0 0,0 2-1,0-1 1,0 1 0,0 1 0,0 0 0,-11 5 0,6-1 10,1 1 1,-1 1 0,2 0-1,-1 1 1,2 0 0,-18 16-1,12-6-9,0 0-1,1 1 0,1 1 1,2 1-1,0 0 0,1 1 1,1 1-1,-17 44 0,13-18-70,2 1-1,2 1 0,3 1 1,2-1-1,2 1 1,3 1-1,2-1 0,3 1 1,8 64-1,-3-78-156,2-1-1,2 0 1,2-1-1,1 0 1,25 51 0,-23-61-22,1 0 0,2-1-1,1-1 1,1-1 0,1 0 0,2-2 0,29 26 0,-19-24-8,0-1 1,2-2-1,1-1 0,0-2 1,2-2-1,0-1 0,1-2 0,1-2 1,0-1-1,0-2 0,1-2 1,63 4-1,-52-9-30,0-3-1,0-1 1,0-3 0,-1-2 0,1-3-1,-1-1 1,-1-3 0,0-2-1,79-36 1,-101 38-28,-1-1 0,-1-2 0,0-1-1,-1-1 1,0-1 0,-2-1 0,32-35 0,-39 36 10,-1 0 1,-1-1-1,0-1 1,-2 0-1,-1-1 1,0-1-1,-2 1 1,0-1-1,10-46 0,-12 32 3,-1-1-1,-2 0 0,-2-1 1,-1 1-1,-2-1 0,-1 1 1,-2 0-1,-2 0 0,-2 0 1,-1 1-1,-2 0 0,-1 1 1,-2 0-1,-2 1 0,-1 0 1,-1 2-1,-30-41 0,20 37 22,-1 1-1,-3 1 0,0 2 0,-2 1 1,-2 2-1,-63-42 0,65 51-101,-2 1 0,0 1-1,-2 2 1,0 2 0,0 2 0,-1 1 0,-74-12-1,93 21-478,0 1 0,-1 1 0,1 1 0,-1 1-1,1 1 1,0 1 0,0 0 0,0 2 0,0 0 0,-37 16-1,52-19-226,0 1-1,0 0 1,0 1-1,0-1 0,-7 7 1,-13 23-6887</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55.361"/>
    </inkml:context>
    <inkml:brush xml:id="br0">
      <inkml:brushProperty name="width" value="0.035" units="cm"/>
      <inkml:brushProperty name="height" value="0.035" units="cm"/>
    </inkml:brush>
  </inkml:definitions>
  <inkml:trace contextRef="#ctx0" brushRef="#br0">149 0 12669,'-47'46'4541,"44"-11"-2065,-7 13-296,-6-16-256,3-1-300,4 12-352,-1-3-119,1 6-393,-1 2-300,7 1-512,-3-1-976,3-2-325,3-3-759,0-3-680,-4-3-820,-2-23-1785,9 12-4332</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55.498"/>
    </inkml:context>
    <inkml:brush xml:id="br0">
      <inkml:brushProperty name="width" value="0.035" units="cm"/>
      <inkml:brushProperty name="height" value="0.035" units="cm"/>
    </inkml:brush>
  </inkml:definitions>
  <inkml:trace contextRef="#ctx0" brushRef="#br0">19 54 11685,'-16'-28'2176,"13"2"2389,19 40-8770,19 9 113,-3 6-3053</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55.702"/>
    </inkml:context>
    <inkml:brush xml:id="br0">
      <inkml:brushProperty name="width" value="0.035" units="cm"/>
      <inkml:brushProperty name="height" value="0.035" units="cm"/>
    </inkml:brush>
  </inkml:definitions>
  <inkml:trace contextRef="#ctx0" brushRef="#br0">388 29 15225,'-29'-26'5646,"29"26"-5603,0 0 0,0 0 1,0 0-1,0-1 0,0 1 0,0 0 1,0 0-1,0 0 0,0 0 1,-1 0-1,1 0 0,0 0 1,0 0-1,0 0 0,0-1 1,0 1-1,0 0 0,0 0 1,-1 0-1,1 0 0,0 0 0,0 0 1,0 0-1,0 0 0,0 0 1,0 0-1,-1 0 0,1 0 1,0 0-1,0 0 0,0 0 1,0 0-1,0 0 0,-1 0 1,1 0-1,0 0 0,0 0 0,0 0 1,0 0-1,0 0 0,0 0 1,0 0-1,-1 1 0,1-1 1,0 0-1,0 0 0,0 0 1,0 0-1,0 0 0,0 0 1,0 0-1,0 0 0,0 1 0,-1-1 1,1 0-1,0 0 0,-7 8 676,0-1 0,0 2 0,1-1 0,0 1 0,0 0 0,1 0 0,0 0 0,-6 16 0,-23 89 1754,19-58-2075,-126 443-312,126-446-167,-10 32-1673,-21 143-1,43-207 801,-5 54-4020,4-25-1477,3 13-7363</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55.951"/>
    </inkml:context>
    <inkml:brush xml:id="br0">
      <inkml:brushProperty name="width" value="0.035" units="cm"/>
      <inkml:brushProperty name="height" value="0.035" units="cm"/>
    </inkml:brush>
  </inkml:definitions>
  <inkml:trace contextRef="#ctx0" brushRef="#br0">0 317 11373,'30'-12'522,"74"-24"1800,112-18 939,-94 25-2557,133-49-1,29-30 1697,-284 108-2352,0 1 0,1-1-1,-1 0 1,1 0 0,-1 0 0,1 0-1,-1 0 1,0 0 0,1 1-1,-1-1 1,0 0 0,1 0 0,-1 1-1,0-1 1,1 0 0,-1 1-1,0-1 1,1 0 0,-1 1 0,0-1-1,0 0 1,0 1 0,1-1 0,-1 0-1,0 1 1,0-1 0,0 1-1,0-1 1,0 0 0,1 2-1,2 12 504,-2-7-334,-1-1 0,0 1 0,-1 0 0,1 0 0,-1-1 0,0 1 1,-1 0-1,-3 10 0,-27 55 1042,20-47-857,-122 295 2344,107-244-3689,4 0 1,-18 106-1,38-159-261,0 0 0,2 36 1,1-48-93,1 0 0,0-1 1,1 1-1,0 0 0,1-1 1,0 1-1,7 14 0,11 12-8591</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56.170"/>
    </inkml:context>
    <inkml:brush xml:id="br0">
      <inkml:brushProperty name="width" value="0.035" units="cm"/>
      <inkml:brushProperty name="height" value="0.035" units="cm"/>
    </inkml:brush>
  </inkml:definitions>
  <inkml:trace contextRef="#ctx0" brushRef="#br0">34 84 11637,'-32'-7'2390,"32"7"-2332,0 0-1,0 0 1,0 0 0,-1 0 0,1-1 0,0 1 0,0 0 0,0 0 0,0 0 0,0 0 0,0 0 0,0-1 0,0 1 0,-1 0-1,1 0 1,0 0 0,0 0 0,0-1 0,0 1 0,0 0 0,0 0 0,0 0 0,0-1 0,0 1 0,0 0 0,0 0 0,0 0-1,0 0 1,0-1 0,0 1 0,0 0 0,0 0 0,1 0 0,-1 0 0,0-1 0,0 1 0,0 0 0,0 0 0,0 0 0,0 0-1,0 0 1,0-1 0,1 1 0,-1 0 0,0 0 0,0 0 0,0 0 0,0 0 0,1 0 0,-1 0 0,0 0 0,0-1 0,9-6 483,-9 7-381,8-5 337,0 1 0,0 0 0,1 0 0,0 1 0,0 0-1,0 1 1,0 0 0,0 0 0,0 1 0,0 0 0,19 1-1,-17-1-126,159-11 2240,104-4-306,-186 15-1425,98 10 0,-171-7-774,0 0 0,0 1 0,0 0 0,0 2 0,0-1 0,-1 2-1,0 0 1,0 1 0,16 10 0,-23-12-126,0 0 0,0 0 1,-1 1-1,0 0 0,0 1 0,-1-1 0,0 1 0,0 0 0,0 0 0,-1 1 0,0-1 0,0 1 1,-1 0-1,0 0 0,-1 0 0,1 1 0,-2-1 0,2 10 0,0 10-629,18 105-9682,-12-107 3691,6 9-4206</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56.294"/>
    </inkml:context>
    <inkml:brush xml:id="br0">
      <inkml:brushProperty name="width" value="0.035" units="cm"/>
      <inkml:brushProperty name="height" value="0.035" units="cm"/>
    </inkml:brush>
  </inkml:definitions>
  <inkml:trace contextRef="#ctx0" brushRef="#br0">1 49 11373,'31'-35'1768,"-21"21"588,12 14-2008,0 6-896,1-1-760,2 4-884,4 8-1272,18 15-1885</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56.950"/>
    </inkml:context>
    <inkml:brush xml:id="br0">
      <inkml:brushProperty name="width" value="0.035" units="cm"/>
      <inkml:brushProperty name="height" value="0.035" units="cm"/>
    </inkml:brush>
  </inkml:definitions>
  <inkml:trace contextRef="#ctx0" brushRef="#br0">1 359 13925,'0'-1'160,"0"0"-1,1 0 0,-1 0 1,1 0-1,-1 0 1,1 0-1,-1 0 0,1 0 1,0 0-1,-1 0 1,1 0-1,0 1 0,0-1 1,0 0-1,0 1 0,-1-1 1,1 0-1,0 1 1,0-1-1,0 1 0,0 0 1,0-1-1,0 1 1,0 0-1,1 0 0,-1-1 1,0 1-1,1 0 0,6-1 8004,11-5-6660,-11 4-1324,1 1 0,0 1 0,-1-1 1,1 1-1,0 1 0,-1-1 1,1 2-1,14 3 0,38 2 297,-35-8-333,0-2 0,41-9 0,-50 8-120,0 0 1,1 1-1,0 1 0,0 0 1,0 1-1,-1 2 1,1-1-1,32 7 1,-20 4-289,0 0 1,-1 3 0,53 32 0,-12-6-1406,-42-26 640,36 14 1,-53-24 785,0-1 0,0 0 1,1-1-1,-1 0 1,0 0-1,21-1 0,-14-2 123,1-1 0,-1-1-1,0-1 1,0 0 0,0-1-1,-1-1 1,0-1 0,0 0-1,0-1 1,-1-1 0,20-15-1,-18 11 226,-1-1 0,0-1 0,-1-1 0,-1 0 0,-1-1-1,0-1 1,-1 0 0,-1-1 0,10-20 0,-15 26 98,0-1 1,-1-1-1,-1 1 1,0-1-1,-1 0 1,2-18-1,-5 29-151,-1 0 0,0 0 0,0-1 1,0 1-1,0 0 0,0-1 0,-1 1 0,0 0 0,0 0 0,0-1 0,0 1 1,-1 0-1,0 0 0,1 0 0,-1 1 0,-1-1 0,1 0 0,-1 1 0,1-1 1,-1 1-1,0 0 0,0 0 0,0 0 0,-1 0 0,1 1 0,-7-5 0,4 5-16,1 0 0,-1 0 0,1 1-1,-1-1 1,0 1 0,0 0-1,0 1 1,0 0 0,1 0 0,-1 0-1,0 0 1,0 1 0,-9 2-1,2 0-4,0 1-1,1 0 0,-1 0 0,-22 13 1,16-4-251,0 1 0,1 0 0,1 2 1,0 0-1,1 1 0,1 0 0,1 1 1,0 1-1,2 0 0,-16 31 0,26-47 181,0 0 0,1-1 0,0 1 0,0 0 0,0 0 0,0 0 0,0 1 0,0-1 0,1 0 0,0 0 0,0 0 0,-1 0 0,2 1 0,-1-1 0,0 0 0,1 0 0,-1 0 0,1 0 0,0 0 0,0 0 0,0 0 0,1 0-1,-1 0 1,1 0 0,2 3 0,-2-3 56,1 0-1,-1 0 1,1-1-1,0 1 1,0-1-1,0 1 1,1-1-1,-1 0 1,1 0-1,-1-1 1,1 1-1,-1-1 1,1 0-1,0 0 1,-1 0-1,1 0 1,0-1-1,0 1 1,0-1-1,4 0 1,7-2 371,-1 0 0,1-1 0,-1-1 1,0 0-1,14-7 0,-14 5 292,1 1 0,-1 0 0,1 2 0,26-5 0,-39 8-636,1 0 0,-1 1 0,1-1 0,-1 0-1,1 1 1,-1-1 0,1 1 0,-1 0 0,0 0-1,1 0 1,-1 0 0,0 0 0,0 0 0,0 1-1,0-1 1,0 1 0,0-1 0,0 1-1,0 0 1,0 0 0,-1 0 0,1 0 0,-1 0-1,0 0 1,0 0 0,1 1 0,-1-1 0,0 0-1,-1 1 1,1-1 0,0 0 0,-1 1 0,1 2-1,2 10 54,-1 1-1,-1-1 1,0 0-1,-2 17 0,1-30-80,-4 64-3,-3 0 0,-2-1 0,-4 1 1,-23 70-1,-105 247-2014,4-13-13,106-272 1471,29-91 543,-1 1 1,1-1-1,-1 0 0,-1-1 0,0 1 1,0-1-1,0 1 0,-1-1 1,1 0-1,-7 5 0,9-10 29,0 1 0,0-1 0,0 1 0,0-1 0,0 0 0,0 0 0,0 0-1,0 0 1,-1 0 0,1-1 0,0 1 0,-1-1 0,1 1 0,0-1-1,-1 0 1,1 0 0,-1 0 0,1 0 0,0 0 0,-1-1 0,1 1 0,0-1-1,-1 1 1,1-1 0,0 0 0,0 0 0,-1 0 0,-2-2 0,1 0 22,1 1 0,0-1 1,0 0-1,0 0 0,0 0 1,0-1-1,0 1 0,1 0 1,0-1-1,0 0 0,0 1 1,-3-9-1,-13-50 318,14 39-320,0-1-1,2 0 0,1 0 0,0 0 0,2 0 0,1 0 0,5-27 1,0 18-427,2 1 0,1 0 1,1 0-1,24-46 0,-3 22-1108,1 3 0,3 0-1,2 3 1,3 1-1,46-44 1,13 2-4605,15 6-3699</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57.059"/>
    </inkml:context>
    <inkml:brush xml:id="br0">
      <inkml:brushProperty name="width" value="0.035" units="cm"/>
      <inkml:brushProperty name="height" value="0.035" units="cm"/>
    </inkml:brush>
  </inkml:definitions>
  <inkml:trace contextRef="#ctx0" brushRef="#br0">184 21 12973,'-57'5'1996,"28"-8"-255,4 3-241,3-2-204,3-1 176,3-6-1312,0 1-760,35 8-16954</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1:58.392"/>
    </inkml:context>
    <inkml:brush xml:id="br0">
      <inkml:brushProperty name="width" value="0.035" units="cm"/>
      <inkml:brushProperty name="height" value="0.035" units="cm"/>
    </inkml:brush>
  </inkml:definitions>
  <inkml:trace contextRef="#ctx0" brushRef="#br0">28 592 6569,'-24'-21'1731,"24"21"-1693,0-1 0,0 1 1,0 0-1,-1 0 0,1 0 0,0 0 0,0 0 1,0 0-1,-1 0 0,1-1 0,0 1 0,0 0 1,0 0-1,0 0 0,-1 0 0,1-1 0,0 1 1,0 0-1,0 0 0,0 0 0,0-1 0,0 1 1,0 0-1,0 0 0,-1-1 0,1 1 0,0 0 1,0 0-1,0 0 0,0-1 0,0 1 0,0 0 1,0 0-1,0-1 0,1 1 0,-1 0 0,0 0 0,0 0 1,0-1-1,0 1 0,0 0 0,2-6 334,0 1-109,0 0 0,0 0 0,1-1-1,-1 1 1,1 1 0,0-1 0,0 0 0,1 1 0,0-1 0,-1 1-1,1 0 1,1 1 0,7-7 0,45-23 1154,1 3 1,2 2-1,77-24 1,-28 19-882,120-20 1,278-25-741,12 23-2126,-461 50 1965,343-34-2687,57-1-1613,46 0-2434</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4:20.322"/>
    </inkml:context>
    <inkml:brush xml:id="br0">
      <inkml:brushProperty name="width" value="0.035" units="cm"/>
      <inkml:brushProperty name="height" value="0.035" units="cm"/>
    </inkml:brush>
  </inkml:definitions>
  <inkml:trace contextRef="#ctx0" brushRef="#br0">8 372 6105,'-1'-1'456,"0"0"1,0 0-1,1 0 1,-1 0-1,0 0 1,1 0-1,-1-1 1,1 1-1,0 0 1,-1 0 0,1-1-1,0 1 1,0 0-1,0-1 1,0 1-1,0 0 1,0-3-1,1 2-299,-1 0 0,1 0 0,0 0-1,0 1 1,0-1 0,0 0 0,0 1-1,0-1 1,0 0 0,0 1 0,2-2-1,1-1-111,1 1-1,-1-1 1,1 1-1,-1 0 1,1 0-1,0 1 0,10-4 1,73-19 550,1 5 1,165-17 0,-176 28-484,732-67 7,25-3-4985,-641 54 673,-8-1-2341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53.630"/>
    </inkml:context>
    <inkml:brush xml:id="br0">
      <inkml:brushProperty name="width" value="0.035" units="cm"/>
      <inkml:brushProperty name="height" value="0.035" units="cm"/>
    </inkml:brush>
  </inkml:definitions>
  <inkml:trace contextRef="#ctx0" brushRef="#br0">1 246 6621,'0'0'5635,"3"-1"-4110,174-35 3319,100-3-3192,-135 21-1136,1128-128 965,-1246 143-1468,-16 2-9,-1 0 1,0 0 0,0 1-1,0 0 1,1 0 0,-1 1-1,0 0 1,13 3 0,-20-4-6,0 0 1,0 0 0,0 0 0,0 0-1,-1 0 1,1 0 0,0 0-1,0 0 1,0 0 0,0 0 0,-1 0-1,1 1 1,0-1 0,0 0-1,0 0 1,0 0 0,0 0-1,-1 0 1,1 0 0,0 0 0,0 0-1,0 1 1,0-1 0,0 0-1,0 0 1,0 0 0,0 0 0,0 0-1,0 1 1,-1-1 0,1 0-1,0 0 1,0 0 0,0 0 0,0 1-1,0-1 1,0 0 0,0 0-1,0 0 1,0 0 0,0 1 0,0-1-1,0 0 1,0 0 0,1 0-1,-1 0 1,0 1 0,0-1 0,0 0-1,0 0 1,0 0 0,0 0-1,0 0 1,0 1 0,0-1 0,1 0-1,-1 0 1,0 0 0,0 0-1,0 0 1,0 0 0,0 0-1,1 0 1,-1 0 0,0 1 0,0-1-1,-26 9-130,-40 5-435,-73 0-2382,44-7-5920,70-5 2056</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4:20.747"/>
    </inkml:context>
    <inkml:brush xml:id="br0">
      <inkml:brushProperty name="width" value="0.035" units="cm"/>
      <inkml:brushProperty name="height" value="0.035" units="cm"/>
    </inkml:brush>
  </inkml:definitions>
  <inkml:trace contextRef="#ctx0" brushRef="#br0">343 415 8593,'-7'1'129,"-48"14"2517,-59 24 0,75-24-993,9-4 479,-51 28-1,67-29-1189,13-9-926,1-1-1,0 0 1,0 0 0,0 0-1,0 0 1,0 0 0,0 1-1,0-1 1,-1 0-1,1 0 1,0 0 0,0 0-1,0 1 1,0-1-1,0 0 1,0 0 0,0 0-1,0 0 1,0 1-1,0-1 1,0 0 0,0 0-1,0 0 1,0 1-1,0-1 1,0 0 0,0 0-1,0 0 1,0 0-1,0 1 1,0-1 0,1 0-1,-1 0 1,0 0-1,0 0 1,0 1 0,0-1-1,0 0 1,1 0 0,2 1 53,0 0 1,0 0 0,0 0 0,0-1 0,0 1 0,0-1 0,1 0 0,4 0 0,97-3 628,166-26 0,-165 14-534,2053-302-1649,-1821 260-848,174-35-5380,-267 48-1458</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2:16.884"/>
    </inkml:context>
    <inkml:brush xml:id="br0">
      <inkml:brushProperty name="width" value="0.035" units="cm"/>
      <inkml:brushProperty name="height" value="0.035" units="cm"/>
    </inkml:brush>
  </inkml:definitions>
  <inkml:trace contextRef="#ctx0" brushRef="#br0">107 1 31171,'0'6307'0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2:23.866"/>
    </inkml:context>
    <inkml:brush xml:id="br0">
      <inkml:brushProperty name="width" value="0.035" units="cm"/>
      <inkml:brushProperty name="height" value="0.035" units="cm"/>
    </inkml:brush>
  </inkml:definitions>
  <inkml:trace contextRef="#ctx0" brushRef="#br0">1 20 30689,'8564'0'0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2:33.213"/>
    </inkml:context>
    <inkml:brush xml:id="br0">
      <inkml:brushProperty name="width" value="0.035" units="cm"/>
      <inkml:brushProperty name="height" value="0.035" units="cm"/>
    </inkml:brush>
  </inkml:definitions>
  <inkml:trace contextRef="#ctx0" brushRef="#br0">67 1 30461,'0'7715'0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2:36.278"/>
    </inkml:context>
    <inkml:brush xml:id="br0">
      <inkml:brushProperty name="width" value="0.035" units="cm"/>
      <inkml:brushProperty name="height" value="0.035" units="cm"/>
    </inkml:brush>
  </inkml:definitions>
  <inkml:trace contextRef="#ctx0" brushRef="#br0">0 184 26733,'9959'0'0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2:47.822"/>
    </inkml:context>
    <inkml:brush xml:id="br0">
      <inkml:brushProperty name="width" value="0.035" units="cm"/>
      <inkml:brushProperty name="height" value="0.035" units="cm"/>
    </inkml:brush>
  </inkml:definitions>
  <inkml:trace contextRef="#ctx0" brushRef="#br0">0 5332 23927,'6681'-5332'0</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01.223"/>
    </inkml:context>
    <inkml:brush xml:id="br0">
      <inkml:brushProperty name="width" value="0.035" units="cm"/>
      <inkml:brushProperty name="height" value="0.035" units="cm"/>
    </inkml:brush>
  </inkml:definitions>
  <inkml:trace contextRef="#ctx0" brushRef="#br0">1 6329 30657,'7757'-6329'0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05.476"/>
    </inkml:context>
    <inkml:brush xml:id="br0">
      <inkml:brushProperty name="width" value="0.035" units="cm"/>
      <inkml:brushProperty name="height" value="0.035" units="cm"/>
    </inkml:brush>
  </inkml:definitions>
  <inkml:trace contextRef="#ctx0" brushRef="#br0">15 1 8117,'-1'0'407,"0"1"1,0 0 0,0-1-1,0 1 1,0 0-1,0 0 1,1 0 0,-1 0-1,0-1 1,0 1-1,1 0 1,-1 0 0,0 0-1,1 0 1,-1 1 0,1-1-1,0 0 1,-1 0-1,1 0 1,0 0 0,0 0-1,0 1 1,-1-1-1,1 1 1,12 11 4247,4-3-5815,1-1 1039,1-2-1,0 0 0,0-2 1,0 0-1,1 0 1,0-2-1,35 2 1,47 1-4465,-56-7-1076,-14-1-1936</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05.603"/>
    </inkml:context>
    <inkml:brush xml:id="br0">
      <inkml:brushProperty name="width" value="0.035" units="cm"/>
      <inkml:brushProperty name="height" value="0.035" units="cm"/>
    </inkml:brush>
  </inkml:definitions>
  <inkml:trace contextRef="#ctx0" brushRef="#br0">315 0 7869,'-73'26'1784,"54"-15"-276,-9 9-308,5-3-224,11-8-184,-7 5-96,-13 21-552,13-10-592,3-2-492,-6-3-1016,-7 3-1464,7 14-1801</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06.801"/>
    </inkml:context>
    <inkml:brush xml:id="br0">
      <inkml:brushProperty name="width" value="0.035" units="cm"/>
      <inkml:brushProperty name="height" value="0.035" units="cm"/>
    </inkml:brush>
  </inkml:definitions>
  <inkml:trace contextRef="#ctx0" brushRef="#br0">6 133 12317,'-1'-2'243,"0"0"-1,0 0 1,1 1-1,-1-1 1,0 0 0,1 0-1,0 0 1,-1 0-1,1 0 1,0 0-1,0 0 1,0 0-1,0 0 1,0 0 0,1 0-1,-1 0 1,1 0-1,-1 1 1,1-1-1,0 0 1,-1 0 0,1 0-1,0 1 1,0-1-1,0 0 1,1 1-1,-1-1 1,0 1-1,0-1 1,1 1 0,-1 0-1,1-1 1,2 0-1,2-3 265,0 0 0,1 0 1,0 1-1,0 0 0,0 1 0,0-1 0,10-2 0,0 2-291,0 0 0,1 1 0,0 1 0,-1 1 0,1 0 0,21 3 0,109 19-1435,-94-12 204,9 3-556,-33-5-634,0-2 0,43 2 0,-70-7 1442,-3-1-536,-1 0 1323,1 0 0,-1-1-1,1 1 1,-1 0-1,0 0 1,1 0-1,-1 0 1,0 0-1,0 0 1,0 0-1,0 1 1,0-1-1,0 0 1,0 0-1,0 1 1,-2-2 0,-20-10 670,21 11-612,-36-21 1317,33 18-1213,1 1 1,-1 0 0,0 0-1,0 0 1,0 1 0,0-1 0,-1 1-1,1 1 1,-1-1 0,1 1-1,-1 0 1,1 0 0,-1 0-1,0 1 1,1 0 0,-12 1-1,9 1-65,-1 0 0,1 0-1,-1 0 1,1 1-1,0 1 1,0-1-1,0 2 1,0-1-1,1 1 1,-10 7-1,5-2-65,1 1-1,0 1 0,0 0 0,1 1 0,-9 13 0,-40 74-2871,24-33-3923,15-26-1770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53.955"/>
    </inkml:context>
    <inkml:brush xml:id="br0">
      <inkml:brushProperty name="width" value="0.035" units="cm"/>
      <inkml:brushProperty name="height" value="0.035" units="cm"/>
    </inkml:brush>
  </inkml:definitions>
  <inkml:trace contextRef="#ctx0" brushRef="#br0">164 28 7429,'-4'-11'-100,"8"-5"15108,-9 21-11492,-2 3-3469,-4 6 166,1 0-1,0 1 1,2 0 0,-1 0 0,2 1 0,0 0 0,1 0 0,-6 23 0,-1 15 26,-8 75 1,6 91-2317,-2 19-5677,12-173 1795,9 0-3562</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07.171"/>
    </inkml:context>
    <inkml:brush xml:id="br0">
      <inkml:brushProperty name="width" value="0.035" units="cm"/>
      <inkml:brushProperty name="height" value="0.035" units="cm"/>
    </inkml:brush>
  </inkml:definitions>
  <inkml:trace contextRef="#ctx0" brushRef="#br0">1 27 8485,'0'0'4456,"25"-15"2180,-12 12-5885,-1 0 1,1 1-1,0 0 0,0 1 1,21 1-1,65 11 26,-63-6-1582,52 2 1,15 0-2803,-29-2-2396,-46-2 1748,-5-1-2149</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07.295"/>
    </inkml:context>
    <inkml:brush xml:id="br0">
      <inkml:brushProperty name="width" value="0.035" units="cm"/>
      <inkml:brushProperty name="height" value="0.035" units="cm"/>
    </inkml:brush>
  </inkml:definitions>
  <inkml:trace contextRef="#ctx0" brushRef="#br0">232 12 8697,'-19'-6'2020,"-3"0"-344,9 12-424,-3 3 56,3 2-216,-3 0-243,-3 12-185,-6 14-368,6-2-340,3-1-1008,0 0-609,-3 9-2711,0-3-3369</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07.901"/>
    </inkml:context>
    <inkml:brush xml:id="br0">
      <inkml:brushProperty name="width" value="0.035" units="cm"/>
      <inkml:brushProperty name="height" value="0.035" units="cm"/>
    </inkml:brush>
  </inkml:definitions>
  <inkml:trace contextRef="#ctx0" brushRef="#br0">0 1 9257,'2'0'261,"0"0"0,-1 0 0,1 1 0,-1-1 0,1 1 0,0-1 0,-1 1 0,0 0 0,1 0 0,-1-1 0,1 1 0,-1 0 0,0 0 0,1 0 0,-1 1 0,0-1 0,0 0 0,0 0 0,2 3 0,-1-1 133,0-1 1,0 0-1,0 1 0,0-1 1,0 0-1,1 0 1,-1-1-1,4 3 0,10 2 766,1-1 0,-1 0-1,1-1 1,1-1-1,19 1 1,2 2-247,44 6 468,107 21-1011,-121-18-1745,109 26-3169,-60-9-7246,-89-23 4835</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08.026"/>
    </inkml:context>
    <inkml:brush xml:id="br0">
      <inkml:brushProperty name="width" value="0.035" units="cm"/>
      <inkml:brushProperty name="height" value="0.035" units="cm"/>
    </inkml:brush>
  </inkml:definitions>
  <inkml:trace contextRef="#ctx0" brushRef="#br0">280 52 9201,'-42'-18'2052,"39"-2"1828,-13 15-2235,1-4 819,-5 12-1628,5 0-164,-4 17-128,-16 11-136,16 1-280,-4 2-572,4 6-992,0-3-944,0 9-2833,3 22-4160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08.539"/>
    </inkml:context>
    <inkml:brush xml:id="br0">
      <inkml:brushProperty name="width" value="0.035" units="cm"/>
      <inkml:brushProperty name="height" value="0.035" units="cm"/>
    </inkml:brush>
  </inkml:definitions>
  <inkml:trace contextRef="#ctx0" brushRef="#br0">0 29 9705,'0'0'8053,"4"-1"-6685,14 0-770,0 0-1,0 1 1,0 1-1,1 0 1,-1 1-1,20 6 1,113 35-3342,-119-33 1447,9 3-2153,48 8-1,-88-20 3427,0-1 0,0 0 0,0 1 0,0-1 0,0 0 0,0 0 0,1 0 0,-1 0 0,0 0 0,0 0 0,0-1 0,0 1 0,0 0 0,0-1 0,0 1 0,0 0 0,0-1 0,0 1 0,0-1 0,0 1 0,0-1 0,0 0 0,1-1 0,-2 2 54,1-1-1,-1 0 1,0 0 0,0 1 0,0-1 0,0 0-1,0 0 1,0 1 0,0-1 0,0 0 0,0 0 0,0 1-1,0-1 1,0 0 0,0 0 0,-1 1 0,1-1-1,0 0 1,-1 1 0,1-1 0,0 0 0,-1 1-1,1-1 1,-1 1 0,1-1 0,-1 0 0,1 1-1,-1-1 1,-10-11 871,-1 0-1,0 1 1,0 1-1,-1 0 1,0 1-1,-23-12 1,32 18-777,-1 1-1,0 0 1,0 1 0,0-1-1,0 1 1,0 0 0,0 0-1,0 1 1,0-1 0,0 1-1,-1 0 1,1 1 0,0-1-1,0 1 1,0 0 0,0 0-1,0 0 1,0 1-1,0 0 1,0 0 0,1 0-1,-1 1 1,1-1 0,-1 1-1,-4 5 1,-7 5-327,1 1-1,0 1 0,1 0 1,-22 32-1,28-34-1033,0-1-1,1 1 0,1 1 1,0-1-1,1 1 0,0 0 1,-5 27-1,3 24-7033</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09.329"/>
    </inkml:context>
    <inkml:brush xml:id="br0">
      <inkml:brushProperty name="width" value="0.035" units="cm"/>
      <inkml:brushProperty name="height" value="0.035" units="cm"/>
    </inkml:brush>
  </inkml:definitions>
  <inkml:trace contextRef="#ctx0" brushRef="#br0">1 152 7565,'0'-3'320,"0"0"1,0 0-1,0 1 1,0-1-1,1 0 1,-1 0-1,1 1 1,-1-1-1,1 0 1,0 1 0,0-1-1,1 1 1,-1-1-1,0 1 1,1 0-1,-1-1 1,1 1-1,3-3 1,17-32 5485,-20 32-4902,0 0 0,0 0 0,1 1 0,-1-1 0,1 0 0,6-6 0,-6 9-692,-1-1 1,1 1-1,0 0 0,0 0 1,0 1-1,0-1 1,1 0-1,-1 1 0,0 0 1,1 0-1,-1 0 0,0 0 1,1 1-1,0-1 1,-1 1-1,6 0 0,27-1 394,1 2 0,-1 2-1,53 10 1,107 35-2666,-10-2-5606,-127-32 2560,-12-2-2953</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09.437"/>
    </inkml:context>
    <inkml:brush xml:id="br0">
      <inkml:brushProperty name="width" value="0.035" units="cm"/>
      <inkml:brushProperty name="height" value="0.035" units="cm"/>
    </inkml:brush>
  </inkml:definitions>
  <inkml:trace contextRef="#ctx0" brushRef="#br0">210 18 8957,'-25'3'3804,"15"-12"-2116,1-2-36,-7 16-231,0 4-257,-3 2-276,-6 12-148,9 0-184,-3-3-128,3 6-276,6-1-580,1 7-828,2-1-820,-2 6-3177,6 3-4200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09.758"/>
    </inkml:context>
    <inkml:brush xml:id="br0">
      <inkml:brushProperty name="width" value="0.035" units="cm"/>
      <inkml:brushProperty name="height" value="0.035" units="cm"/>
    </inkml:brush>
  </inkml:definitions>
  <inkml:trace contextRef="#ctx0" brushRef="#br0">0 46 14717,'7'0'770,"-1"-1"0,0 0 0,1-1 0,-1 0 0,0 0 0,0 0 0,0 0 0,8-6 0,-7 5 31,0-1 0,0 1 0,1 1 1,-1-1-1,13-2 0,30 1 649,97 3 1,46 23-4820,-2 9-9408,-190-31 12611,-1-1 0,1 0 0,-1 0 0,1 0-1,-1 0 1,1 1 0,-1-1 0,0 0 0,0 0 0,1 0-1,-1 0 1,0 0 0,0 0 0,0 0 0,0 0 0,0 0-1,0 0 1,-1 0 0,1-1 0,0 2-105,0-20-2439</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09.895"/>
    </inkml:context>
    <inkml:brush xml:id="br0">
      <inkml:brushProperty name="width" value="0.035" units="cm"/>
      <inkml:brushProperty name="height" value="0.035" units="cm"/>
    </inkml:brush>
  </inkml:definitions>
  <inkml:trace contextRef="#ctx0" brushRef="#br0">188 6 10169,'-41'-6'1340,"25"9"3212,3 6-3687,-2 2-425,5 3 156,-9 12-128,13 6-272,-4-1-436,-3 6-740,4-2-713,-4 7-835,-6 1-1296,16 0-2553</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10.035"/>
    </inkml:context>
    <inkml:brush xml:id="br0">
      <inkml:brushProperty name="width" value="0.035" units="cm"/>
      <inkml:brushProperty name="height" value="0.035" units="cm"/>
    </inkml:brush>
  </inkml:definitions>
  <inkml:trace contextRef="#ctx0" brushRef="#br0">1 1 12445,'0'0'8229,"25"0"-8673,1 0-820,6 2-776,15 4-2953,-15 6-3956</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54.455"/>
    </inkml:context>
    <inkml:brush xml:id="br0">
      <inkml:brushProperty name="width" value="0.035" units="cm"/>
      <inkml:brushProperty name="height" value="0.035" units="cm"/>
    </inkml:brush>
  </inkml:definitions>
  <inkml:trace contextRef="#ctx0" brushRef="#br0">11 223 8701,'-1'0'129,"0"-1"1,0 0-1,1 0 0,-1 1 1,0-1-1,0 0 1,1 0-1,-1 0 1,1 0-1,-1 0 0,1 0 1,-1 0-1,1 0 1,0 0-1,-1 0 1,1 0-1,0 0 0,0-1 1,0 1-1,0 0 1,0 0-1,0 0 1,0 0-1,0 0 0,0 0 1,1 0-1,-1 0 1,0 0-1,1 0 1,-1 0-1,1 0 0,-1 0 1,4-4 3540,-4 1-3423,0 0 0,1 0 0,-1 0 0,1 0 0,0 0 0,1 0 0,-1 0 0,1 0 0,-1 0 0,1 1 0,0-1 0,1 1 0,-1-1 0,1 1 0,-1 0 0,1 0 0,0 0 0,0 0 0,0 0 0,1 1 0,-1-1 0,0 1 0,1 0 0,0 0 0,-1 0 0,1 1 0,7-3 0,0 1-112,-1 0 0,1 1 0,-1 0 0,1 1 0,0 0 0,0 0 0,-1 1 0,1 1 0,16 2 0,7 5-35,0 1 1,-1 2 0,-1 1-1,0 2 1,-1 0 0,0 3-1,-1 0 1,-1 2 0,-1 1-1,-1 2 1,0 0 0,44 50-1,-60-59-183,-1 1-1,0 1 1,-1 0 0,0 0-1,-2 1 1,1 0-1,-2 0 1,0 0-1,6 31 1,-10-39 60,-1 1 1,0-1-1,-1 0 0,1 1 1,-2-1-1,1 1 0,-1-1 1,0 1-1,-1-1 1,0 0-1,0 0 0,-1 0 1,0 0-1,0 0 1,-1-1-1,0 1 0,0-1 1,-1 0-1,0 0 0,0 0 1,-1-1-1,-6 6 1,9-9 19,0-1 1,-1 0 0,1 1 0,-1-1 0,0-1 0,0 1 0,0 0 0,0-1 0,0 0-1,0 0 1,0 0 0,0 0 0,0-1 0,0 0 0,0 0 0,-1 0 0,1 0-1,0 0 1,0-1 0,0 0 0,0 0 0,0 0 0,-6-3 0,5 2 10,0 0 0,0 0 0,0-1 0,0 0 0,0 0 0,1-1 0,0 1 0,-1-1 0,1 0-1,0 0 1,1 0 0,-1 0 0,1-1 0,0 1 0,0-1 0,0 0 0,-3-9 0,4 5 7,0 0 1,1 1-1,0-1 0,0 0 0,1 0 0,0 1 0,1-1 0,-1 0 1,2 0-1,-1 1 0,2-1 0,4-14 0,1 2-20,1 1-1,0 1 1,25-37 0,27-21-438,58-52-962,-99 108 633,2 1 1,0 1-1,2 2 0,0 0 0,0 1 0,2 1 1,0 2-1,35-14 0,-7 7-4350,-2 4-3108</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10.192"/>
    </inkml:context>
    <inkml:brush xml:id="br0">
      <inkml:brushProperty name="width" value="0.035" units="cm"/>
      <inkml:brushProperty name="height" value="0.035" units="cm"/>
    </inkml:brush>
  </inkml:definitions>
  <inkml:trace contextRef="#ctx0" brushRef="#br0">13 166 13661,'-9'-17'2236,"5"3"-159,8 0-221,-4-3-284,6 5-276,0 1-376,17-1-652,-1 1-476,0-3-572,26-4-856,-4 4-828,1 6-3141,5 5-4604</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11.576"/>
    </inkml:context>
    <inkml:brush xml:id="br0">
      <inkml:brushProperty name="width" value="0.035" units="cm"/>
      <inkml:brushProperty name="height" value="0.035" units="cm"/>
    </inkml:brush>
  </inkml:definitions>
  <inkml:trace contextRef="#ctx0" brushRef="#br0">1 26 7861,'10'-21'2223,"-7"16"1618,11 10-655,-13-4-2987,0 0-1,1 0 1,-1-1 0,1 1-1,-1 0 1,1-1 0,-1 1-1,1-1 1,-1 0 0,1 1-1,0-1 1,1 0 0,10 0 215,-1 2 1,0-1-1,0 1 1,-1 1-1,1 0 1,0 1-1,-1 0 0,15 8 1,11 7-361,37 28 1,-14-9-1484,-49-31 996,23 14-2647,53 23 0,-77-40 2633,1 0-1,-1 0 1,1-1 0,0-1 0,0 0-1,0 0 1,0-1 0,0 0-1,0-1 1,13-2 0,-22 2 426,1 0 1,0-1-1,0 0 1,0 0-1,-1 1 1,1-2-1,0 1 1,-1 0-1,1 0 1,-1-1-1,0 0 0,1 1 1,-1-1-1,0 0 1,0 0-1,0 0 1,0 0-1,3-5 1,-3 3 131,0 0 0,0 0 1,-1 0-1,1-1 0,-1 1 0,0 0 1,0-1-1,0 1 0,-1-1 1,0 1-1,0-7 0,0 4 146,-1 0-1,1 1 1,-2-1-1,1 0 1,-1 0-1,0 0 1,0 1 0,-1-1-1,0 1 1,0 0-1,0 0 1,-1 0-1,0 0 1,0 1-1,-9-10 1,9 12-150,0 0 0,0 1 0,0 0 0,0 0 0,0 0-1,0 0 1,-1 0 0,1 1 0,-1 0 0,1 0 0,-1 0 0,0 1 0,1-1 0,-1 1 0,0 0 0,1 0 0,-1 1 0,0-1 0,-5 3 0,-1 0 10,0 0-1,0 1 1,1 0 0,-1 1 0,1 1 0,-17 11 0,4 0-434,1 0-1,0 2 1,-32 37 0,36-34-1519,1 1-1,2 0 0,-25 46 1,7 4-5163</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2:51.246"/>
    </inkml:context>
    <inkml:brush xml:id="br0">
      <inkml:brushProperty name="width" value="0.035" units="cm"/>
      <inkml:brushProperty name="height" value="0.035" units="cm"/>
    </inkml:brush>
  </inkml:definitions>
  <inkml:trace contextRef="#ctx0" brushRef="#br0">121 137 3040,'0'0'3137,"-3"-1"-2826,-62-12 2162,63 13-1645,1-1-777,0 1 1,0 0-1,0 0 0,1-1 0,-1 1 1,0-1-1,1 1 0,-1-1 1,0 1-1,1-1 0,-1 1 1,0-1-1,1 1 0,-1-1 0,1 0 1,-1 1-1,0-2 0,-14-12 1916,-8 7 100,34 15 1538,23 7-647,-12-6-3745,86 19 650,1-4 0,121 10 1,-183-28-789,-24-2-18,-1-1-81,-1 0-1,1-1 1,0-1-1,35-4 1,-55 3 851,0 0 1,0 0 0,0 0-1,0-1 1,0 1-1,0-1 1,-1 0-1,1 1 1,0-1 0,0 0-1,0 0 1,-1 0-1,1 0 1,-1-1-1,1 1 1,-1 0 0,1-1-1,-1 1 1,2-3-1,-2 2 135,-1 0-1,1 0 1,-1 0-1,0 0 1,1 1 0,-1-1-1,0 0 1,0 0-1,0 0 1,-1 0-1,1 0 1,0 0-1,-1 1 1,1-1-1,-1 0 1,0 0-1,0 0 1,1 1-1,-1-1 1,0 0-1,-2-1 1,-10-15 187,0 0 1,-2 1-1,0 1 0,0 0 1,-2 1-1,0 1 0,-21-14 1,33 25-12,0 0 0,-1 0 0,1 1 0,0 0 1,-1 0-1,1 0 0,-1 1 0,0-1 1,0 1-1,1 1 0,-1-1 0,0 1 0,0 0 1,0 0-1,0 1 0,1 0 0,-1 0 1,0 0-1,1 0 0,-1 1 0,1 0 0,-1 1 1,1-1-1,-9 6 0,5-2 61,1 0 0,0 1 0,0 0-1,1 0 1,0 0 0,0 1 0,1 1 0,0-1-1,0 1 1,1 0 0,0 0 0,-7 17-1,7-9-62,0 1-1,1-1 1,0 1-1,2 0 1,0 0-1,1 1 1,2 21-1,21 128-2232,-9-84-835,0-14-826,8 2-1616</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2:39.478"/>
    </inkml:context>
    <inkml:brush xml:id="br0">
      <inkml:brushProperty name="width" value="0.035" units="cm"/>
      <inkml:brushProperty name="height" value="0.035" units="cm"/>
    </inkml:brush>
  </inkml:definitions>
  <inkml:trace contextRef="#ctx0" brushRef="#br0">14 62 5869,'1'0'153,"-1"0"0,0 0 1,1 0-1,-1 0 0,0 0 1,0 0-1,1 0 0,-1 0 1,0 0-1,1 0 1,-1 0-1,0-1 0,0 1 1,1 0-1,-1 0 0,0 0 1,0-1-1,0 1 0,1 0 1,-1 0-1,0 0 1,0-1-1,0 1 0,0 0 1,0 0-1,1-1 0,-1 1 1,0 0-1,0-1 0,0 1 1,0 0-1,0 0 1,0-1-1,0 1 0,0 0 1,0-1-1,0 1 0,0 0 1,0-1-1,0 1 0,0 0 1,0-1-1,-9-10 5963,7 8-7328,0 1 3063,1 1-1648,0 0-1,1-1 1,-1 1-1,0 0 1,1 0-1,-1 0 1,1-1-1,-1 1 0,1 0 1,-1-1-1,1 1 1,0 0-1,0-1 1,0 1-1,0-1 0,0 1 1,0 0-1,0-3 1,3 2-160,-1 1 0,0 0 0,1 0 0,-1 0 0,1 0 0,-1 0 0,1 1 0,0-1 0,-1 1 0,1 0 0,0 0 0,-1 0 0,1 0 0,0 0 0,-1 0 0,1 1-1,0-1 1,-1 1 0,1 0 0,-1 0 0,3 1 0,8 2 25,197 47-64,-68-22-3174,-99-20 1276,-17-2 405,-19-5-37,1 0 0,0 0-1,0 0 1,12 0 0,2-2-5388</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2:39.664"/>
    </inkml:context>
    <inkml:brush xml:id="br0">
      <inkml:brushProperty name="width" value="0.035" units="cm"/>
      <inkml:brushProperty name="height" value="0.035" units="cm"/>
    </inkml:brush>
  </inkml:definitions>
  <inkml:trace contextRef="#ctx0" brushRef="#br0">162 0 5985,'-38'23'1968,"22"-12"1332,0-2-1912,3 2-176,7 4-168,0-1-168,-1 3-175,1 0-185,0 9-72,3 0-280,-4 5-480,-2 15-601,2-9-391,1 0-668,-4-3-1820,4 7-2505</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2:40.445"/>
    </inkml:context>
    <inkml:brush xml:id="br0">
      <inkml:brushProperty name="width" value="0.035" units="cm"/>
      <inkml:brushProperty name="height" value="0.035" units="cm"/>
    </inkml:brush>
  </inkml:definitions>
  <inkml:trace contextRef="#ctx0" brushRef="#br0">147 0 4544,'-4'6'456,"-5"11"2593,-11-26-529,13 8 3499,4 5-5755,-1 0 1,1 0 0,0 1 0,1-1 0,-1 1-1,1 0 1,0-1 0,0 1 0,-2 10 0,-10 53 9,10-48-84,-28 165-1902,10-61-6150,16-80 720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2:40.875"/>
    </inkml:context>
    <inkml:brush xml:id="br0">
      <inkml:brushProperty name="width" value="0.035" units="cm"/>
      <inkml:brushProperty name="height" value="0.035" units="cm"/>
    </inkml:brush>
  </inkml:definitions>
  <inkml:trace contextRef="#ctx0" brushRef="#br0">55 70 7041,'13'-30'2338,"-12"29"-2110,-1 0 0,0 0 0,0 0 0,0 0 0,0 0 0,1 0 0,-1 0 0,0 0-1,-1 0 1,1 0 0,0 0 0,0 0 0,0 0 0,0 0 0,-1 0 0,1 0 0,-1 0 0,1 1 0,0-1 0,-1 0 0,0 0 0,1 0 0,-1 1 0,1-1 0,-1 0 0,0 1 0,-1-2 0,-16-10 4671,17 12-4848,-1 0 0,1-1 0,0 1 0,0 0 0,-1 0 0,1 0 0,0 0 0,-1 0 0,1 0 0,0 0 0,0 1 0,-1-1 0,1 0 0,0 1 0,0-1 0,0 1 0,-1-1 0,1 1 0,0-1 0,0 1 0,0 0 0,0 0 0,0-1 0,0 1 0,0 0 0,0 0 1,1 0-1,-1 0 0,0 0 0,0 0 0,1 0 0,-1 1 0,1-1 0,-1 0 0,1 0 0,-1 0 0,1 1 0,0-1 0,0 0 0,0 0 0,-1 2 0,0 5 54,0-1 1,0 1-1,1-1 1,0 1-1,2 11 1,1 0-165,1 0 1,1-1-1,0 1 1,2-1-1,0 0 1,1-1-1,18 30 1,29 30-3198,6-5-4768,-24-32-681</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15.850"/>
    </inkml:context>
    <inkml:brush xml:id="br0">
      <inkml:brushProperty name="width" value="0.035" units="cm"/>
      <inkml:brushProperty name="height" value="0.035" units="cm"/>
    </inkml:brush>
  </inkml:definitions>
  <inkml:trace contextRef="#ctx0" brushRef="#br0">6 37 3228,'-1'2'206,"0"1"-1,1-1 0,-1 0 1,0 0-1,0 0 0,1 0 0,0 1 1,-1-1-1,1 0 0,0 0 1,0 1-1,0-1 0,0 0 1,1 0-1,-1 0 0,1 1 1,-1-1-1,1 0 0,0 0 1,1 3-1,5 24 1457,19-55-2001,-19 19-374,0-1 1,-1 0-1,0 0 1,10-18-1,5-6-1603</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21.120"/>
    </inkml:context>
    <inkml:brush xml:id="br0">
      <inkml:brushProperty name="width" value="0.035" units="cm"/>
      <inkml:brushProperty name="height" value="0.035" units="cm"/>
    </inkml:brush>
  </inkml:definitions>
  <inkml:trace contextRef="#ctx0" brushRef="#br0">1 238 12341,'16'-23'5384,"14"-12"2028,-3 17-6037,258-79 2341,-193 73-7374,114-13 1,-160 34 1362,3 2-3437,-33 1 2617,17 0-5672</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21.278"/>
    </inkml:context>
    <inkml:brush xml:id="br0">
      <inkml:brushProperty name="width" value="0.035" units="cm"/>
      <inkml:brushProperty name="height" value="0.035" units="cm"/>
    </inkml:brush>
  </inkml:definitions>
  <inkml:trace contextRef="#ctx0" brushRef="#br0">172 18 10589,'7'-12'8833,"-26"9"-7037,0 0-220,6 9-264,-3 0-316,-3 8-180,0 0-168,6 4-244,-6 19-688,13-6-464,-4 1-576,-2-1-732,5 9-780,1 6-3029,6 2-5008</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55.001"/>
    </inkml:context>
    <inkml:brush xml:id="br0">
      <inkml:brushProperty name="width" value="0.035" units="cm"/>
      <inkml:brushProperty name="height" value="0.035" units="cm"/>
    </inkml:brush>
  </inkml:definitions>
  <inkml:trace contextRef="#ctx0" brushRef="#br0">540 89 7413,'-1'0'120,"0"-1"0,0 1 0,0-1 1,1 1-1,-1-1 0,0 0 0,0 1 1,1-1-1,-1 1 0,1-1 0,-1 0 1,1 0-1,-1 1 0,1-1 0,-1 0 1,1 0-1,-1 0 0,1 0 1,0 0-1,0 1 0,-1-1 0,1 0 1,0 0-1,0 0 0,0-2 0,7-23 2347,-2 12-405,-6 12-1790,1 0-1,-1 1 1,0-1 0,0 0 0,0 0-1,0 1 1,-1-1 0,1 1-1,0-1 1,-1 1 0,1 0-1,-1-1 1,1 1 0,-1 0-1,-2-2 1,-4 2-106,1 1 0,-1-1 0,1 1 0,-1 0 0,0 1-1,1 0 1,-1 0 0,1 1 0,0 0 0,-13 5 0,-2 1 1,2 1-1,-28 16 1,30-13-98,0 1-1,1 0 1,1 1 0,-25 27-1,-51 71 144,80-95-187,-4 2-33,2 0-1,0 2 1,2 0-1,0 0 1,1 1-1,1 0 1,1 1-1,-8 31 1,17-51 7,-1-1 0,1 1 0,-1-1-1,1 1 1,0-1 0,0 1 0,0-1 0,0 1 0,0-1-1,1 1 1,-1-1 0,1 1 0,-1-1 0,1 1 0,0-1-1,0 0 1,0 1 0,0-1 0,1 0 0,-1 0 0,0 0-1,1 0 1,0 0 0,-1 0 0,1 0 0,0-1 0,0 1-1,0-1 1,0 1 0,0-1 0,1 0 0,-1 1 0,0-1-1,0 0 1,1-1 0,-1 1 0,1 0 0,-1-1 0,1 1-1,-1-1 1,1 0 0,3 0 0,6 1 2,0-1 1,0-1-1,0 0 0,0-1 0,0 0 1,0 0-1,11-5 0,10-7 32,-1-1 0,-1-2 0,0-1 1,36-29-1,-3 3 67,17-13 86,-53 36-92,1 0-1,1 2 1,43-20-1,-68 38-86,0-1 0,0 1 0,0-1 0,1 1 0,-1 1-1,0-1 1,0 1 0,1 0 0,-1 0 0,0 1 0,1-1 0,-1 1 0,0 0-1,0 1 1,0-1 0,0 1 0,0 0 0,0 0 0,0 0 0,-1 1 0,6 4 0,9 7 10,0 1 1,-1 1 0,25 28 0,7 6-3,-36-38-19,0-2 0,1 1 0,0-2 0,0 0 1,1-1-1,1-1 0,-1 0 0,1-1 0,0-1 0,1 0 0,-1-1 0,1-1 0,0-1 0,-1-1 0,1 0 1,0-1-1,0-1 0,0-1 0,0 0 0,-1-2 0,1 0 0,-1-1 0,0 0 0,0-1 0,-1-1 0,0-1 0,0 0 1,0-1-1,-1-1 0,22-19 0,-23 17 2,-1 0 1,-1-1-1,0-1 0,0 0 1,10-18-1,40-79 819,-46 78-131,-13 27-514,0 1 1,-1-1 0,0 0 0,0 0 0,0 0-1,-1 0 1,1-7 0,-2 10-103,1-1 450,-4 6-309,-4 3-169,0 0 1,0 1-1,1 0 0,0 0 0,0 0 1,1 0-1,-1 1 0,1 0 0,1 0 1,-7 13-1,-4 13-489,-13 44-1,8-22-776,-22 70-6024,34-98 2088,3-7-4617</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2:42.342"/>
    </inkml:context>
    <inkml:brush xml:id="br0">
      <inkml:brushProperty name="width" value="0.035" units="cm"/>
      <inkml:brushProperty name="height" value="0.035" units="cm"/>
    </inkml:brush>
  </inkml:definitions>
  <inkml:trace contextRef="#ctx0" brushRef="#br0">134 100 4064,'-2'-3'1104,"-1"-2"-231,-1 0 0,0 0 1,-1 1-1,1-1 0,-10-6 0,1 0 399,11 9-601,-1 1 27,-2-1-148,0-1-1,-1 1 1,1-1 0,0 0-1,0 0 1,0 0 0,1-1-1,-8-7 1,10 9 1740,-24-10 1152,64 14-2130,0 1 1,71 15 0,-17 5-2305,0 3-4447,-12-4-4308,-59-16 1244</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2:42.546"/>
    </inkml:context>
    <inkml:brush xml:id="br0">
      <inkml:brushProperty name="width" value="0.035" units="cm"/>
      <inkml:brushProperty name="height" value="0.035" units="cm"/>
    </inkml:brush>
  </inkml:definitions>
  <inkml:trace contextRef="#ctx0" brushRef="#br0">91 0 7517,'-2'0'258,"1"1"0,-1-1-1,0 0 1,1 1 0,-1-1 0,0 1 0,1-1 0,-1 1 0,1 0 0,-1 0 0,1 0 0,-1 0 0,1 0-1,0 0 1,-1 0 0,1 0 0,0 1 0,0-1 0,0 0 0,0 1 0,0-1 0,0 1 0,0 1 0,-25 46 3324,22-39-2869,-2 5-338,2 0 1,0 0-1,0 1 1,2 0 0,0-1-1,0 26 1,0-5-99,1 7-1810,7 73-1,-1-39-3319,-2-41 808,3 0-1914</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2:42.809"/>
    </inkml:context>
    <inkml:brush xml:id="br0">
      <inkml:brushProperty name="width" value="0.035" units="cm"/>
      <inkml:brushProperty name="height" value="0.035" units="cm"/>
    </inkml:brush>
  </inkml:definitions>
  <inkml:trace contextRef="#ctx0" brushRef="#br0">0 20 10141,'8'-7'628,"0"1"323,-1-1 3911,-8 11-4483,0 1-1,1-1 1,0 0 0,0 1-1,0-1 1,1 5-1,0-7-96,0 10 99,0 0-1,2-1 0,-1 1 0,1 0 0,9 20 0,-8-23-285,25 63-1606,7-4-4181,-26-47 1150,-3 1-2619</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2:43.043"/>
    </inkml:context>
    <inkml:brush xml:id="br0">
      <inkml:brushProperty name="width" value="0.035" units="cm"/>
      <inkml:brushProperty name="height" value="0.035" units="cm"/>
    </inkml:brush>
  </inkml:definitions>
  <inkml:trace contextRef="#ctx0" brushRef="#br0">45 381 7169,'-44'14'4160,"60"-26"-2380,0 1-248,-4 0-188,14-9-203,-1 0-225,7 0-216,12-12-188,7 1-412,3-9-684,3-3-864,4-6-793,2-5-2127,4 3-3361</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2:52.083"/>
    </inkml:context>
    <inkml:brush xml:id="br0">
      <inkml:brushProperty name="width" value="0.035" units="cm"/>
      <inkml:brushProperty name="height" value="0.035" units="cm"/>
    </inkml:brush>
  </inkml:definitions>
  <inkml:trace contextRef="#ctx0" brushRef="#br0">96 4 6201,'-13'0'1414,"10"0"-68,-1 0-98,-68-3 3613,69 3-3471,5 1-1218,24 14-130,0-1 0,1-1 0,38 12 0,1 1-1545,-6-7-633,-17-6-3313,-21-5 721</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2:52.206"/>
    </inkml:context>
    <inkml:brush xml:id="br0">
      <inkml:brushProperty name="width" value="0.035" units="cm"/>
      <inkml:brushProperty name="height" value="0.035" units="cm"/>
    </inkml:brush>
  </inkml:definitions>
  <inkml:trace contextRef="#ctx0" brushRef="#br0">108 1 5380,'-57'45'1217,"38"-22"-225,9-8-204,-2 5-136,2 2-312,16 7-392,1 2-772,2 1-1636,7 19-589</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18.245"/>
    </inkml:context>
    <inkml:brush xml:id="br0">
      <inkml:brushProperty name="width" value="0.035" units="cm"/>
      <inkml:brushProperty name="height" value="0.035" units="cm"/>
    </inkml:brush>
  </inkml:definitions>
  <inkml:trace contextRef="#ctx0" brushRef="#br0">10 3 5124,'-10'8'891,"12"-7"-95,25-13 15731,-24 13-16394,30 6 271,60 4 0,17 2-365,-65-6-972,77 2 1,-9-8-4531,-98-1 4258,14-1-3751,5-4-2889</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18.428"/>
    </inkml:context>
    <inkml:brush xml:id="br0">
      <inkml:brushProperty name="width" value="0.035" units="cm"/>
      <inkml:brushProperty name="height" value="0.035" units="cm"/>
    </inkml:brush>
  </inkml:definitions>
  <inkml:trace contextRef="#ctx0" brushRef="#br0">181 1 7757,'-9'23'2160,"-7"-12"-272,3 1-188,4 5-312,-1 3-240,-2 0-243,-7 11-249,6-5-88,0 5-180,-3 1-352,4-1-496,-1 1-664,3-4-401,7-11-847,-3 6-1436,-1 0-2513</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18.645"/>
    </inkml:context>
    <inkml:brush xml:id="br0">
      <inkml:brushProperty name="width" value="0.035" units="cm"/>
      <inkml:brushProperty name="height" value="0.035" units="cm"/>
    </inkml:brush>
  </inkml:definitions>
  <inkml:trace contextRef="#ctx0" brushRef="#br0">1 92 10433,'44'-23'2168,"-9"9"-376,-16 5-264,10 4-331,22-7-241,-13 4-300,6 2-412,1 3-316,-7-3-484,6 4-504,-25 2-297,16-3-215,3 3-584,-19 5-1412,0 4-2081</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18.770"/>
    </inkml:context>
    <inkml:brush xml:id="br0">
      <inkml:brushProperty name="width" value="0.035" units="cm"/>
      <inkml:brushProperty name="height" value="0.035" units="cm"/>
    </inkml:brush>
  </inkml:definitions>
  <inkml:trace contextRef="#ctx0" brushRef="#br0">108 1 7629,'-19'3'3916,"13"14"-2304,-1 3-156,-2-6-252,-4 0-223,-3 6-193,4 0-144,2 9-184,1 11-440,2-6-264,7-2-668,0 2-469,3-20-451,-3 18-2296,0-4-3101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55.143"/>
    </inkml:context>
    <inkml:brush xml:id="br0">
      <inkml:brushProperty name="width" value="0.035" units="cm"/>
      <inkml:brushProperty name="height" value="0.035" units="cm"/>
    </inkml:brush>
  </inkml:definitions>
  <inkml:trace contextRef="#ctx0" brushRef="#br0">0 6 8173,'29'-5'2348,"-7"5"-2204,0 0-308,-9 11-512,3-2-872,-10 8-840,4-3-517</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19.022"/>
    </inkml:context>
    <inkml:brush xml:id="br0">
      <inkml:brushProperty name="width" value="0.035" units="cm"/>
      <inkml:brushProperty name="height" value="0.035" units="cm"/>
    </inkml:brush>
  </inkml:definitions>
  <inkml:trace contextRef="#ctx0" brushRef="#br0">1 101 12001,'28'14'2232,"-12"-20"-184,3-5-567,3 8-333,1 0-280,5 0-172,-2 3-160,9-8-196,19-1-416,-7 1-296,1 2-344,3-6-636,3 1-412,-4-3-673,-2 2-1775,0 4-3225</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19.176"/>
    </inkml:context>
    <inkml:brush xml:id="br0">
      <inkml:brushProperty name="width" value="0.035" units="cm"/>
      <inkml:brushProperty name="height" value="0.035" units="cm"/>
    </inkml:brush>
  </inkml:definitions>
  <inkml:trace contextRef="#ctx0" brushRef="#br0">162 38 9401,'13'-38'7602,"-17"73"-5305,2-24-2146,0 0-1,-1 0 1,0-1-1,-1 1 0,0-1 1,-7 12-1,-7 18-510,6-15-1159,0 0 1,-31 45-1,8-16-4034,13-17-1347</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19.381"/>
    </inkml:context>
    <inkml:brush xml:id="br0">
      <inkml:brushProperty name="width" value="0.035" units="cm"/>
      <inkml:brushProperty name="height" value="0.035" units="cm"/>
    </inkml:brush>
  </inkml:definitions>
  <inkml:trace contextRef="#ctx0" brushRef="#br0">1 290 8613,'69'-12'2280,"-37"4"-380,-3-7-288,6 4-324,-4-1-387,8-5-97,5-3-420,7-3-600,9-2-668,7-7-529,0-2-483,-1-6-1976,4 0-2645</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19.554"/>
    </inkml:context>
    <inkml:brush xml:id="br0">
      <inkml:brushProperty name="width" value="0.035" units="cm"/>
      <inkml:brushProperty name="height" value="0.035" units="cm"/>
    </inkml:brush>
  </inkml:definitions>
  <inkml:trace contextRef="#ctx0" brushRef="#br0">99 18 9345,'35'-17'11447,"-36"20"-12903,-2 6 828,0 0 0,-1-1 1,0 1-1,0-1 0,-1 1 1,0-1-1,0-1 0,-1 1 1,0-1-1,0 0 0,-11 9 1,-15 8-2976,-1 1-1614</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19.694"/>
    </inkml:context>
    <inkml:brush xml:id="br0">
      <inkml:brushProperty name="width" value="0.035" units="cm"/>
      <inkml:brushProperty name="height" value="0.035" units="cm"/>
    </inkml:brush>
  </inkml:definitions>
  <inkml:trace contextRef="#ctx0" brushRef="#br0">0 107 6501,'7'-12'2932,"-1"1"-996,16 5-1304,4 0-248,-1-2-484,23-7-452,-20-2-884,10 0-1636,0 3-1169</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19.821"/>
    </inkml:context>
    <inkml:brush xml:id="br0">
      <inkml:brushProperty name="width" value="0.035" units="cm"/>
      <inkml:brushProperty name="height" value="0.035" units="cm"/>
    </inkml:brush>
  </inkml:definitions>
  <inkml:trace contextRef="#ctx0" brushRef="#br0">1 81 7085,'16'-3'1632,"6"0"-320,-6-3-368,0 3-280,3-5-424,3 2-412,3 0-348,-2 1-236,-1-10-620,13-5-1276,-19 15-765</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19.949"/>
    </inkml:context>
    <inkml:brush xml:id="br0">
      <inkml:brushProperty name="width" value="0.035" units="cm"/>
      <inkml:brushProperty name="height" value="0.035" units="cm"/>
    </inkml:brush>
  </inkml:definitions>
  <inkml:trace contextRef="#ctx0" brushRef="#br0">271 6 7437,'-39'-5'1784,"20"10"-24,-3-2-176,6 6-120,4-6-140,-4 11-187,-3 0-185,0 6-184,-7 12-148,10-10-252,-3 7-392,3 2-616,7 1-764,-1-4-477,1 1-2539,6 5-3425</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20.120"/>
    </inkml:context>
    <inkml:brush xml:id="br0">
      <inkml:brushProperty name="width" value="0.035" units="cm"/>
      <inkml:brushProperty name="height" value="0.035" units="cm"/>
    </inkml:brush>
  </inkml:definitions>
  <inkml:trace contextRef="#ctx0" brushRef="#br0">0 9 7945,'45'-3'3880,"-26"0"-2636,3 0-236,-3 3-444,0 3-704,9-3-572,1 0-400,-4 0-600,1 0-1540,-1 3-1477</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20.353"/>
    </inkml:context>
    <inkml:brush xml:id="br0">
      <inkml:brushProperty name="width" value="0.035" units="cm"/>
      <inkml:brushProperty name="height" value="0.035" units="cm"/>
    </inkml:brush>
  </inkml:definitions>
  <inkml:trace contextRef="#ctx0" brushRef="#br0">375 124 4388,'-12'-75'2635,"-4"27"1972,-2 64-2678,-17 33-346,1 0 0,-34 71 0,16-28-908,-29 52-2124,33-45-6270,37-70 888</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20.466"/>
    </inkml:context>
    <inkml:brush xml:id="br0">
      <inkml:brushProperty name="width" value="0.035" units="cm"/>
      <inkml:brushProperty name="height" value="0.035" units="cm"/>
    </inkml:brush>
  </inkml:definitions>
  <inkml:trace contextRef="#ctx0" brushRef="#br0">61 0 3088,'-60'37'-920,"63"-19"240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10.978"/>
    </inkml:context>
    <inkml:brush xml:id="br0">
      <inkml:brushProperty name="width" value="0.035" units="cm"/>
      <inkml:brushProperty name="height" value="0.035" units="cm"/>
    </inkml:brush>
  </inkml:definitions>
  <inkml:trace contextRef="#ctx0" brushRef="#br0">42 75 7729,'-32'-28'2076,"23"16"800,12-5-1824,0 0 456,23 23-1816,-4-1-616,0 7-356,16 8-2432,-9 0-2321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55.737"/>
    </inkml:context>
    <inkml:brush xml:id="br0">
      <inkml:brushProperty name="width" value="0.035" units="cm"/>
      <inkml:brushProperty name="height" value="0.035" units="cm"/>
    </inkml:brush>
  </inkml:definitions>
  <inkml:trace contextRef="#ctx0" brushRef="#br0">0 176 9121,'46'-60'4152,"-45"57"-3689,0 1-1,1 0 0,-1-1 0,0 1 1,-1-1-1,1 1 0,0-1 1,-1 0-1,1 1 0,-1-6 0,6-16 1546,-6 23-1900,0 1 0,1-1 1,-1 0-1,0 0 0,1 1 1,-1-1-1,1 0 0,-1 1 1,1-1-1,-1 1 0,1-1 1,0 0-1,-1 1 0,1 0 1,0-1-1,-1 1 0,1-1 1,0 1-1,0 0 0,-1-1 0,1 1 1,0 0-1,0 0 0,0 0 1,-1 0-1,1 0 0,0-1 1,0 1-1,0 1 0,1-1 1,0 1-49,0 0 1,-1 0 0,1 0 0,-1 0 0,1 0-1,0 0 1,-1 1 0,0-1 0,1 0-1,-1 1 1,0 0 0,2 2 0,2 4-55,0 1-1,0 0 1,6 19 0,16 87 97,-20-80-263,2 0 1,12 34 0,-18-63 137,0 1-1,1-1 0,0 0 1,7 10-1,-5-10 54,-4-4-43,0 0 1,1-1-1,0 1 0,-1-1 0,1 0 0,0 1 1,-1-1-1,1-1 0,0 1 0,0 0 0,0-1 1,5 1-1,-4-2 11,-1 1 0,1-1 1,0 0-1,0 0 0,-1-1 1,1 1-1,-1-1 0,1 1 0,-1-1 1,1 0-1,-1 0 0,0-1 1,0 1-1,0-1 0,3-4 0,41-50 59,-38 44-94,23-27 24,1 1 0,51-46 0,-62 67 30,30-19 0,-42 31-12,-8 4-2,0 1 1,1-1-1,-1 1 0,0 0 1,1 0-1,-1 0 0,1 1 1,0-1-1,-1 0 0,1 1 1,-1 0-1,1-1 0,0 1 1,-1 0-1,1 1 0,0-1 1,-1 0-1,1 1 0,-1-1 1,1 1-1,0 0 0,4 2 1,-2 0-1,1 0 0,-1 1 0,1 0 0,-1 0 0,8 8 1,-9-8-7,-1 0 1,1 1 0,-1-1 0,0 1 0,0 0-1,-1-1 1,1 1 0,-1 0 0,0 0 0,0 1 0,1 5-1,5 16 29,12 26 66,-10-26-108,25 50 1,-32-72 22,0-1 1,0 1-1,0-1 1,0 0-1,1 0 0,0 0 1,0 0-1,0-1 1,0 0-1,1 0 1,-1 0-1,1 0 1,0 0-1,-1-1 1,1 0-1,0 0 1,6 1-1,-3-2-10,1 0 0,-1 0 0,0-1-1,1 0 1,-1 0 0,1-1 0,-1 0 0,0 0-1,13-5 1,-2 0 7,-1-1 0,1-1 0,-1-1 0,-1 0 0,23-17-1,-1-2-29,36-35 1,-38 30 110,-2-1 0,-1-2 0,36-51 0,-60 74 87,2 0 1,-1 1-1,2 0 0,-1 1 0,20-13 1,-24 19-81,-7 6-56,1-1-1,0 1 1,0 0 0,-1 0 0,1 0-1,-1 1 1,1-1 0,-1 0-1,0 0 1,1 1 0,-1-1 0,0 1-1,0-1 1,0 1 0,2 3-1,-1 5 5,0 0 0,0 0 0,0 0 0,-1 0 0,-1 0 0,0 0 0,0 1 0,-3 10 0,1 20 74,2-38-122,4 107-676,-3-98 320,1-1 1,0 1 0,0 0 0,2-1 0,-1 0 0,11 21 0,-12-28 11,1 0 1,1-1-1,-1 1 1,0-1-1,1 0 0,0 0 1,0 0-1,0-1 1,0 1-1,0-1 1,0 0-1,8 2 1,-4 0-213,-6-3 285,0-1 0,1 1 1,-1-1-1,0 1 0,0-1 0,1 0 1,-1 0-1,0 0 0,0 0 0,1 0 0,-1 0 1,0-1-1,0 1 0,0-1 0,1 0 0,-1 1 1,0-1-1,0 0 0,0 0 0,0 0 1,0-1-1,0 1 0,2-3 0,8-3-2298,8-4-3654</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21.542"/>
    </inkml:context>
    <inkml:brush xml:id="br0">
      <inkml:brushProperty name="width" value="0.035" units="cm"/>
      <inkml:brushProperty name="height" value="0.035" units="cm"/>
    </inkml:brush>
  </inkml:definitions>
  <inkml:trace contextRef="#ctx0" brushRef="#br0">1 91 14137,'0'0'2887,"0"4"-237,0-2-2318,1 0 1,-1 1-1,1-1 1,-1 0-1,1 0 1,0 1-1,0-1 1,-1 0-1,2 0 1,-1 0-1,0 0 1,2 2-1,0-2 5,0 1 0,0-1 0,0 0-1,0-1 1,1 1 0,-1 0 0,0-1-1,6 2 1,12 4 491,0-1-1,1-1 0,42 4 1,-36-7-966,1-1 0,47-6 0,-37-1-1547,-1-2-1,0-1 0,-1-2 1,68-29-1,-91 33 433,0 0 0,0-1-1,17-14 1,10-15-5833,-30 24 674</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21.652"/>
    </inkml:context>
    <inkml:brush xml:id="br0">
      <inkml:brushProperty name="width" value="0.035" units="cm"/>
      <inkml:brushProperty name="height" value="0.035" units="cm"/>
    </inkml:brush>
  </inkml:definitions>
  <inkml:trace contextRef="#ctx0" brushRef="#br0">442 1 9761,'-22'31'2004,"6"-36"24,-3-1-164,3 20-223,-9 12-257,3-3-244,-4 5-204,-2 4-180,-4-1-148,7 9-24,-1 3-336,-2 0-256,2 3-428,-2-1-652,-1-2-796,-3-3-576,10 0-2585,3 3-4004</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21.838"/>
    </inkml:context>
    <inkml:brush xml:id="br0">
      <inkml:brushProperty name="width" value="0.035" units="cm"/>
      <inkml:brushProperty name="height" value="0.035" units="cm"/>
    </inkml:brush>
  </inkml:definitions>
  <inkml:trace contextRef="#ctx0" brushRef="#br0">0 252 14125,'42'-28'2865,"-20"30"-349,-6-16-572,3 0-432,3 5-268,23-5-292,-7 0-744,6-3-676,7-3-396,6-3-580,7-3-616,-4 3-312,-3-5-3041,7 5-4348</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22.117"/>
    </inkml:context>
    <inkml:brush xml:id="br0">
      <inkml:brushProperty name="width" value="0.035" units="cm"/>
      <inkml:brushProperty name="height" value="0.035" units="cm"/>
    </inkml:brush>
  </inkml:definitions>
  <inkml:trace contextRef="#ctx0" brushRef="#br0">178 26 13017,'-19'-20'15494,"22"20"-14830,53-6-17,2 9-3493,-54-2 2485,0 0 1,-1 0 0,1 0 0,-1 0-1,1 1 1,-1 0 0,4 1-1,0 1-316,-8-1 421,1 0 0,0-1 1,-1 1-1,1 0 0,-1 0 0,0-1 0,0 1 0,0-1 1,0 1-1,-2 2 0,2-4 210,-3 5-106,0-1-1,0 1 1,-1-1 0,0 1-1,0-1 1,-1-1 0,1 1-1,-9 5 1,-11 9 272,-18 16 263,18-17-176,2 2 1,0 1 0,-35 41 0,39-38-1418,3-4-1765,6-5-2093,0 2-3214</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22.338"/>
    </inkml:context>
    <inkml:brush xml:id="br0">
      <inkml:brushProperty name="width" value="0.035" units="cm"/>
      <inkml:brushProperty name="height" value="0.035" units="cm"/>
    </inkml:brush>
  </inkml:definitions>
  <inkml:trace contextRef="#ctx0" brushRef="#br0">1 36 14705,'1'-2'432,"1"0"0,0 0 0,0-1 0,0 2 0,0-1 0,0 0 0,0 0 0,1 1 0,-1-1 0,0 1 0,1-1 0,-1 1-1,1 0 1,-1 0 0,1 1 0,4-2 0,4 0 352,0 1 0,-1 1 0,14 1 0,15-1 520,203-7 1189,-78 21-9623,-127-6 3461,-13-1-3482</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22.510"/>
    </inkml:context>
    <inkml:brush xml:id="br0">
      <inkml:brushProperty name="width" value="0.035" units="cm"/>
      <inkml:brushProperty name="height" value="0.035" units="cm"/>
    </inkml:brush>
  </inkml:definitions>
  <inkml:trace contextRef="#ctx0" brushRef="#br0">137 1 11421,'0'0'2132,"0"17"-196,-3 3-279,-4-6-153,-2 3-388,2 0-124,1 3-156,-3 0-160,-1 6-156,4-3-56,3 3-376,-7 2-268,4 1-520,-4-3-708,1-3-596,-4-3-721,-6 14-2063,9 0-3765</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23.055"/>
    </inkml:context>
    <inkml:brush xml:id="br0">
      <inkml:brushProperty name="width" value="0.035" units="cm"/>
      <inkml:brushProperty name="height" value="0.035" units="cm"/>
    </inkml:brush>
  </inkml:definitions>
  <inkml:trace contextRef="#ctx0" brushRef="#br0">36 4 10241,'0'0'11585,"-4"-1"-9755,-1 1-1897,-21-2 3970,26 2-3858,0 0 1,0 0-1,0 0 0,0 0 0,0 0 1,0 0-1,0 0 0,0 0 1,0 0-1,1 0 0,-1 0 0,0 0 1,0 0-1,0 0 0,0 0 0,0 0 1,0 0-1,0 0 0,0 0 0,0 1 1,0-1-1,0 0 0,0 0 0,0 0 1,0 0-1,0 0 0,0 0 1,0 0-1,0 0 0,0 0 0,0 0 1,0 0-1,0 0 0,0 0 0,0 1 1,0-1-1,0 0 0,0 0 0,0 0 1,0 0-1,0 0 0,0 0 0,0 0 1,0 0-1,0 0 0,0 0 1,0 0-1,0 0 0,0 0 0,0 1 1,0-1-1,0 0 0,0 0 0,0 0 1,0 0-1,0 0 0,0 0 0,20 8 1352,157 42 52,-52-17-3717,-86-21-1567,40 19 0,-37-11-5996,-17-8-379</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23.210"/>
    </inkml:context>
    <inkml:brush xml:id="br0">
      <inkml:brushProperty name="width" value="0.035" units="cm"/>
      <inkml:brushProperty name="height" value="0.035" units="cm"/>
    </inkml:brush>
  </inkml:definitions>
  <inkml:trace contextRef="#ctx0" brushRef="#br0">436 0 12001,'-39'26'2240,"-11"-14"-260,18 2-95,0-3-337,4 6-184,2 1-232,-9 4-208,4 7-164,-1 2-328,3 9-472,-3 6-336,10-3-604,0-3-764,3-3-620,13 3-3233,9 0-4584</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23.603"/>
    </inkml:context>
    <inkml:brush xml:id="br0">
      <inkml:brushProperty name="width" value="0.035" units="cm"/>
      <inkml:brushProperty name="height" value="0.035" units="cm"/>
    </inkml:brush>
  </inkml:definitions>
  <inkml:trace contextRef="#ctx0" brushRef="#br0">0 32 10993,'11'-27'2464,"-9"22"2679,36 8 1165,17 6-3824,-7-1-1390,319 24 2608,-3-18-9689,-271-8 1315,-31-1-4160,-57-5 7872,26 3-7793</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23.741"/>
    </inkml:context>
    <inkml:brush xml:id="br0">
      <inkml:brushProperty name="width" value="0.035" units="cm"/>
      <inkml:brushProperty name="height" value="0.035" units="cm"/>
    </inkml:brush>
  </inkml:definitions>
  <inkml:trace contextRef="#ctx0" brushRef="#br0">499 0 10629,'-60'15'2380,"16"5"-236,12-6-299,3 9-265,-2 3-340,-39 34 528,35-23-1204,0 3-368,-3 3-436,9 2-676,1-2-980,-4 3-1037,10 2-1867,9 4-3777</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55.857"/>
    </inkml:context>
    <inkml:brush xml:id="br0">
      <inkml:brushProperty name="width" value="0.035" units="cm"/>
      <inkml:brushProperty name="height" value="0.035" units="cm"/>
    </inkml:brush>
  </inkml:definitions>
  <inkml:trace contextRef="#ctx0" brushRef="#br0">1 35 8445,'6'-17'1876,"0"0"3356,10 23-4772,3-4-476,0 18-548,-3 1-500,-6-1-472,9 11-2200,0 0-2377</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24.256"/>
    </inkml:context>
    <inkml:brush xml:id="br0">
      <inkml:brushProperty name="width" value="0.035" units="cm"/>
      <inkml:brushProperty name="height" value="0.035" units="cm"/>
    </inkml:brush>
  </inkml:definitions>
  <inkml:trace contextRef="#ctx0" brushRef="#br0">11 10 6201,'0'0'7435,"-10"-9"-6873,73 49 8595,-41-27-8394,0-1 1,1-1-1,1-2 0,37 11 0,16-6-591,0-3 0,111 0 0,38-20-9369,-200 8 3249,6 1-3610</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24.412"/>
    </inkml:context>
    <inkml:brush xml:id="br0">
      <inkml:brushProperty name="width" value="0.035" units="cm"/>
      <inkml:brushProperty name="height" value="0.035" units="cm"/>
    </inkml:brush>
  </inkml:definitions>
  <inkml:trace contextRef="#ctx0" brushRef="#br0">283 1 11353,'-48'25'2272,"7"10"-308,16-12-47,-1-3-573,7 0-284,3 2-204,-3 7-164,3 0-160,0 2-176,1 3-628,2-2-708,3 2-848,-2-8-740,5 2-2349,14 4-3880</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24.887"/>
    </inkml:context>
    <inkml:brush xml:id="br0">
      <inkml:brushProperty name="width" value="0.035" units="cm"/>
      <inkml:brushProperty name="height" value="0.035" units="cm"/>
    </inkml:brush>
  </inkml:definitions>
  <inkml:trace contextRef="#ctx0" brushRef="#br0">0 99 11041,'0'0'2788,"4"0"230,20 0 1175,38-6 1,18-11-485,79-13-1386,34 3-2308,-139 18-1756,0 3 0,0 2-1,65 4 1,-64 7-2377,-17 5-3633,-10-1-1712</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25.061"/>
    </inkml:context>
    <inkml:brush xml:id="br0">
      <inkml:brushProperty name="width" value="0.035" units="cm"/>
      <inkml:brushProperty name="height" value="0.035" units="cm"/>
    </inkml:brush>
  </inkml:definitions>
  <inkml:trace contextRef="#ctx0" brushRef="#br0">362 0 10321,'-47'37'2304,"21"-17"-224,4 3-331,-6 3-305,5 0-312,-8-1-272,2 4-188,0 2-180,4 1-328,3 5-536,0 3-776,3-9-544,3 1-661,0 5-2207,9 0-3549</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25.640"/>
    </inkml:context>
    <inkml:brush xml:id="br0">
      <inkml:brushProperty name="width" value="0.035" units="cm"/>
      <inkml:brushProperty name="height" value="0.035" units="cm"/>
    </inkml:brush>
  </inkml:definitions>
  <inkml:trace contextRef="#ctx0" brushRef="#br0">1 115 9577,'0'0'10876,"4"-1"-8891,68-11 3048,47 3-1629,-100 8-2860,105-5 594,119-10-1612,-181 9-4135,112-27 0,-132 21 698,-12 3-3497,-11 5-1154</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25.784"/>
    </inkml:context>
    <inkml:brush xml:id="br0">
      <inkml:brushProperty name="width" value="0.035" units="cm"/>
      <inkml:brushProperty name="height" value="0.035" units="cm"/>
    </inkml:brush>
  </inkml:definitions>
  <inkml:trace contextRef="#ctx0" brushRef="#br0">153 1 10173,'-19'14'2296,"-3"0"-176,9 6-283,4 3-221,-4-3-308,3 0-248,-6 3-196,-6 17-196,10-12-128,5 4-272,7-15-448,-6 12-668,3-1-892,3-2-824,3 20-2597,-3-29-4112</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25.985"/>
    </inkml:context>
    <inkml:brush xml:id="br0">
      <inkml:brushProperty name="width" value="0.035" units="cm"/>
      <inkml:brushProperty name="height" value="0.035" units="cm"/>
    </inkml:brush>
  </inkml:definitions>
  <inkml:trace contextRef="#ctx0" brushRef="#br0">60 0 9945,'-19'69'1468,"19"-44"-304,-6 21-228,-4-12-184,4-2-188,0 2-732,3 3-528,-1 0-360,1 1-964,0-4-1208,3 6-1449</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26.520"/>
    </inkml:context>
    <inkml:brush xml:id="br0">
      <inkml:brushProperty name="width" value="0.035" units="cm"/>
      <inkml:brushProperty name="height" value="0.035" units="cm"/>
    </inkml:brush>
  </inkml:definitions>
  <inkml:trace contextRef="#ctx0" brushRef="#br0">0 75 8041,'26'12'4302,"-20"-8"-3428,1-1 0,0 0 1,-1 0-1,1 0 0,1-1 0,-1 0 0,0-1 0,13 2 1,149-6 3975,3-16-3279,-89 10-1925,113-28-3065,-91 14-1384,-63 9-2748,-21 8 30</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26.664"/>
    </inkml:context>
    <inkml:brush xml:id="br0">
      <inkml:brushProperty name="width" value="0.035" units="cm"/>
      <inkml:brushProperty name="height" value="0.035" units="cm"/>
    </inkml:brush>
  </inkml:definitions>
  <inkml:trace contextRef="#ctx0" brushRef="#br0">302 0 7665,'-44'43'2144,"25"-26"-328,6 0-192,-6 3-216,-6 12-260,5-9-295,1 5-161,4-2-184,-11 8-320,4-2-636,0 2-652,3-3-397,0-2-943,3-3-1220,13-9-2257</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27.707"/>
    </inkml:context>
    <inkml:brush xml:id="br0">
      <inkml:brushProperty name="width" value="0.035" units="cm"/>
      <inkml:brushProperty name="height" value="0.035" units="cm"/>
    </inkml:brush>
  </inkml:definitions>
  <inkml:trace contextRef="#ctx0" brushRef="#br0">0 18 7609,'4'-17'8691,"-1"17"-6943,5 1-961,-1 1-1,0 0 1,0 0 0,0 0 0,0 1 0,0 0 0,11 7 0,4 0 251,0 0-1,29 7 1,-27-9-745,95 28 66,2-11-4021,-91-23-60,46-1 0,-46-1-1473,-3 0-3628</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56.674"/>
    </inkml:context>
    <inkml:brush xml:id="br0">
      <inkml:brushProperty name="width" value="0.035" units="cm"/>
      <inkml:brushProperty name="height" value="0.035" units="cm"/>
    </inkml:brush>
  </inkml:definitions>
  <inkml:trace contextRef="#ctx0" brushRef="#br0">0 124 7949,'25'-14'1059,"-21"10"574,0 1 0,0-1 0,0 0 0,-1 0 1,6-8-1,1-4 47,-9 14-55,0 0-1505,0 0 1,0 0-1,0 0 0,1 0 0,-1 0 1,1 0-1,-1 1 0,1-1 0,0 0 1,3-1-1,24 6-35,1-2-1,-1 0 1,1-2 0,0-1 0,-1-1 0,0-2 0,53-15 0,-68 16-83,1 1 0,0 1 0,0 0 1,24 1-1,-38 1 0,0 1-1,0-1 1,1 0-1,-1 1 1,0 0 0,0-1-1,0 1 1,-1-1 0,1 1-1,0 0 1,0 0 0,0-1-1,0 1 1,-1 0 0,1 0-1,0 0 1,-1 0 0,1 0-1,0 0 1,0 2 0,0 0 4,4 4-5,0 1 0,0 0 0,-1 0 0,-1 0 1,1 1-1,-1-1 0,-1 1 0,1 0 1,-2 0-1,2 14 0,0-8 43,-1 0-1,9 23 1,-6-26-50,0-1 1,0 1-1,1-1 1,1 0 0,0-1-1,0 1 1,14 13 0,-15-18 1,1 0 1,0-1 0,0 1 0,0-1 0,1-1-1,0 1 1,0-2 0,0 1 0,0-1 0,1 0-1,10 2 1,1-1-20,0-1 0,0-1 0,0-1 0,0-1-1,0-1 1,0-1 0,0 0 0,0-2 0,-1 0 0,1-1 0,-1-1-1,34-16 1,-24 8 16,-2-1 1,0-1-1,0-2 0,-2 0 0,0-2 0,-2-1 1,33-35-1,-47 47-5,0-2-1,-1 1 1,0-1 0,-1 0-1,0 0 1,0-1 0,7-21-1,-14 32 9,-1 0-1,1 0 1,-1 0 0,1 0-1,-1 0 1,0 1 0,1-1-1,-1 0 1,0 0 0,0 1-1,0-1 1,0 0 0,1 1-1,-1-1 1,0 1 0,0-1-1,0 1 1,0-1 0,-2 1-1,2-1-6,-3 0-7,-1-1 1,1 1-1,-1 0 0,1 0 0,-1 0 0,1 1 0,-1-1 1,0 1-1,1 0 0,-1 1 0,1-1 0,-1 1 1,1 0-1,-1 0 0,1 0 0,-6 3 0,-7 2-141,0 1-1,-27 17 1,35-19 21,1 1 0,0 0 0,1 0 0,-1 1 0,1 0 1,1 0-1,-1 1 0,1 0 0,1 0 0,-7 13 0,9-17 72,1 1-1,0-1 0,0 1 1,0 0-1,0-1 1,1 1-1,0 0 1,0 0-1,1 0 1,-1 0-1,1 0 0,0 0 1,0 0-1,1 0 1,-1 0-1,1 0 1,0 0-1,1 0 1,-1 0-1,1 0 0,4 8 1,-4-10 48,0 0 1,1 0 0,-1-1-1,1 1 1,0-1 0,0 1-1,0-1 1,0 0 0,0 0-1,1 0 1,-1 0 0,0-1-1,1 1 1,0-1-1,-1 0 1,1 0 0,0 0-1,-1-1 1,1 1 0,0-1-1,0 0 1,5-1 0,-6 1 58,1 0 0,-1 0-1,0-1 1,1 1 0,-1-1 0,1 0 0,-1 0 0,0 0 0,0 0 0,0-1 0,0 0 0,0 1 0,0-1 0,0 0 0,0 0 0,-1-1 0,1 1 0,-1 0 0,1-1 0,-1 0 0,0 1 0,0-1 0,3-5 0,0-4 255,0 1-1,-1-1 1,0 0 0,-1 0-1,0 0 1,0 0 0,-2 0-1,0-1 1,0 1 0,-1-1 0,-2-17-1,2 27 31,-14 25-129,0 13-57,2 0 1,1 1-1,-13 72 1,24-105-141,-15 96 140,6 1 1,2 113-1,5-88-95,0 323 59,-23 340 43,17-714-134,-3-1 0,-4-1 0,-35 106 0,42-159 1,0 0 0,-1-1 0,0 0 0,-25 32 0,31-44 9,-1-2-1,0 1 1,0 0 0,0-1-1,-1 0 1,1 0-1,-1 0 1,0 0-1,0-1 1,0 0-1,-1 0 1,1 0-1,-1-1 1,0 0-1,1 0 1,-1 0 0,0-1-1,0 0 1,0 0-1,-10 0 1,12-1 20,1 0 0,-1-1 0,0 0 0,1 1-1,-1-1 1,1-1 0,0 1 0,-1 0 0,1-1 0,0 0 0,0 0 0,-1 0 0,2 0 0,-1 0 0,0-1 0,-4-4 0,3 2 10,1 1 1,0-1-1,0-1 0,0 1 1,1 0-1,-1-1 1,1 1-1,1-1 1,-3-9-1,2 0 21,0-1 1,2 1-1,-1 0 1,2-1-1,0 1 0,1 0 1,4-21-1,5 3-43,0 1-1,2 0 1,1 1-1,2 0 1,1 1-1,1 1 1,38-45-1,12-7-567,93-83 0,131-103-1704,52-50-4311,-232 208 538,-4 10-3668</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27.866"/>
    </inkml:context>
    <inkml:brush xml:id="br0">
      <inkml:brushProperty name="width" value="0.035" units="cm"/>
      <inkml:brushProperty name="height" value="0.035" units="cm"/>
    </inkml:brush>
  </inkml:definitions>
  <inkml:trace contextRef="#ctx0" brushRef="#br0">474 10 8357,'-34'-10'2461,"32"10"-2229,1 0 0,-1 0 1,1 0-1,-1 1 1,1-1-1,-1 0 0,1 1 1,-1-1-1,1 1 1,-1-1-1,1 1 0,0 0 1,-1 0-1,1-1 1,0 1-1,0 0 0,0 0 1,0 0-1,0 0 1,0 1-1,0-1 1,0 0-1,-2 3 0,0 0 752,-7 4 119,1-1 1,-1 0-1,-19 9 0,13-7-198,1 0 0,-19 14 0,11-3-333,1 1 0,0 1 0,2 1 0,1 0-1,-32 52 1,37-51-1020,1 1 0,1 0 0,1 1 0,-8 29 0,0 7-2042,10-38-344,1 1 0,2 0 1,-5 28-1,10-5-6055</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28.604"/>
    </inkml:context>
    <inkml:brush xml:id="br0">
      <inkml:brushProperty name="width" value="0.035" units="cm"/>
      <inkml:brushProperty name="height" value="0.035" units="cm"/>
    </inkml:brush>
  </inkml:definitions>
  <inkml:trace contextRef="#ctx0" brushRef="#br0">22 84 6109,'-16'-26'7926,"15"24"-6650,1 1-1003,-1 0 0,0-1 1,1 1-1,-1 0 0,1 0 1,-1-1-1,1 1 0,0 0 1,0-1-1,0 1 0,0 0 1,-1-1-1,2 1 0,-1-1 1,0 1-1,0 0 0,0-1 1,1 1-1,-1 0 0,0 0 1,1-1-1,0 1 0,-1 0 1,1 0-1,-1 0 0,1-1 1,1 0-1,19-9 4962,-2 7-5303,97 0 3743,60 16-2742,-125-8-983,167 7-5522,-116-8-2873,-71 0 2425,-2 2-3648</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28.762"/>
    </inkml:context>
    <inkml:brush xml:id="br0">
      <inkml:brushProperty name="width" value="0.035" units="cm"/>
      <inkml:brushProperty name="height" value="0.035" units="cm"/>
    </inkml:brush>
  </inkml:definitions>
  <inkml:trace contextRef="#ctx0" brushRef="#br0">353 20 10565,'-32'-20'2376,"7"35"-256,-7 10-239,10-10-233,0 5-332,0 0-232,-1 8-232,1 6-88,3 4-252,3 4-416,-6-2-288,-3 3-556,2 3-792,8 0-580,-5-3-3437,8 0-4516</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29.215"/>
    </inkml:context>
    <inkml:brush xml:id="br0">
      <inkml:brushProperty name="width" value="0.035" units="cm"/>
      <inkml:brushProperty name="height" value="0.035" units="cm"/>
    </inkml:brush>
  </inkml:definitions>
  <inkml:trace contextRef="#ctx0" brushRef="#br0">1 43 6465,'12'-9'524,"1"4"-316,-10-10-1560,1 1-393</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30.135"/>
    </inkml:context>
    <inkml:brush xml:id="br0">
      <inkml:brushProperty name="width" value="0.035" units="cm"/>
      <inkml:brushProperty name="height" value="0.035" units="cm"/>
    </inkml:brush>
  </inkml:definitions>
  <inkml:trace contextRef="#ctx0" brushRef="#br0">0 0 5168,'0'0'11146,"1"4"-11102,5 9-174,1 0 0,0 0-1,1 0 1,0-1 0,1 0 0,0 0-1,1-1 1,20 18 0,28 34-1868,15 34-3824,-54-69 1440</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48.463"/>
    </inkml:context>
    <inkml:brush xml:id="br0">
      <inkml:brushProperty name="width" value="0.035" units="cm"/>
      <inkml:brushProperty name="height" value="0.035" units="cm"/>
    </inkml:brush>
  </inkml:definitions>
  <inkml:trace contextRef="#ctx0" brushRef="#br0">1 0 7245,'0'0'6331,"1"3"-4565,2 2-1052,0 0 0,0 0-1,1 0 1,0 0 0,0 0 0,1-1-1,-1 1 1,1-1 0,5 3 0,2 3-474,2 3 434,-1 1 1,-1 0-1,0 1 1,13 21-1,25 29 230,9 5-836,-36-40-1069,2-2 0,49 44 0,-52-53 432,-11-9-302,0-1 0,1 0 0,0-1 0,15 8 0,-22-14 602,-1 0-1,1 0 1,0 0-1,0-1 0,0 0 1,0 0-1,1-1 1,-1 1-1,0-1 1,0 0-1,0 0 1,0-1-1,0 1 1,0-1-1,1 0 1,4-2-1,-4 0 129,1 1 1,-1-1-1,0 0 0,0 0 0,-1 0 0,1-1 0,-1 0 0,1 0 0,-1-1 0,0 1 0,-1-1 0,1 0 0,-1 0 1,0-1-1,0 1 0,-1-1 0,0 0 0,0 0 0,3-9 0,-1 2 155,0 0 0,-1 0 0,-1-1-1,0 1 1,-1-1 0,-1 0 0,0 0 0,-1 1 0,0-1 0,-3-19-1,1 24 156,1 0 0,-1 1-1,-1-1 1,0 1 0,0-1-1,-1 1 1,0 0-1,0 0 1,0 1 0,-1-1-1,-1 1 1,1 0 0,-1 0-1,0 1 1,-1 0-1,-13-11 1,15 15-96,0 0 0,0 0 0,0 0 0,-1 1 0,1 0 1,0 0-1,-1 0 0,1 1 0,-1-1 0,1 1 0,-1 0 0,1 1 0,-9 1 0,9-1-17,-3 0-82,0 1 0,0 1 0,0-1 0,1 1 0,0 0 0,-1 1 0,1 0-1,0 0 1,1 0 0,-1 1 0,1 0 0,0 1 0,-6 5 0,-2 4-1868,1 0 0,1 1 0,-21 33 0,16-20-3016</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48.665"/>
    </inkml:context>
    <inkml:brush xml:id="br0">
      <inkml:brushProperty name="width" value="0.035" units="cm"/>
      <inkml:brushProperty name="height" value="0.035" units="cm"/>
    </inkml:brush>
  </inkml:definitions>
  <inkml:trace contextRef="#ctx0" brushRef="#br0">0 1 6121,'54'9'1244,"-22"-4"-216,-7-5-244,1 0-132,-1 3-92,0 0-464,7 3-212,0-1-424,0-5-720,-4 3-1228,-2 3-609</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48.804"/>
    </inkml:context>
    <inkml:brush xml:id="br0">
      <inkml:brushProperty name="width" value="0.035" units="cm"/>
      <inkml:brushProperty name="height" value="0.035" units="cm"/>
    </inkml:brush>
  </inkml:definitions>
  <inkml:trace contextRef="#ctx0" brushRef="#br0">356 6 6141,'-63'-6'1796,"41"12"-268,-7-6-64,1 3-272,2-1-168,1 1-200,6 0-160,0 6-364,-4-4 136,4 4-376,3 5-392,1 1-408,2-1-204,0 0-488,0 0-2080,1 1-1973</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48.914"/>
    </inkml:context>
    <inkml:brush xml:id="br0">
      <inkml:brushProperty name="width" value="0.035" units="cm"/>
      <inkml:brushProperty name="height" value="0.035" units="cm"/>
    </inkml:brush>
  </inkml:definitions>
  <inkml:trace contextRef="#ctx0" brushRef="#br0">10 1 3984,'-10'28'88</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49.512"/>
    </inkml:context>
    <inkml:brush xml:id="br0">
      <inkml:brushProperty name="width" value="0.035" units="cm"/>
      <inkml:brushProperty name="height" value="0.035" units="cm"/>
    </inkml:brush>
  </inkml:definitions>
  <inkml:trace contextRef="#ctx0" brushRef="#br0">0 0 11321,'46'57'7324,"-5"-5"-3258,-30-37-3282,1-1 0,1 0-1,0 0 1,1-2-1,15 12 1,82 50 1040,-54-38-1103,232 160-3337,-282-192 2196,103 72-4291,-76-47 515,-5 3-3332,-16-15 25</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00.478"/>
    </inkml:context>
    <inkml:brush xml:id="br0">
      <inkml:brushProperty name="width" value="0.035" units="cm"/>
      <inkml:brushProperty name="height" value="0.035" units="cm"/>
    </inkml:brush>
  </inkml:definitions>
  <inkml:trace contextRef="#ctx0" brushRef="#br0">72 338 7077,'-17'-8'826,"14"7"-534,-1 0 0,2 0 0,-1-1 0,0 1 0,0-1 0,0 1 0,0-1 1,1 0-1,-1 0 0,1 0 0,0 0 0,-1 0 0,1-1 0,0 1 0,0-1 0,1 0 0,-1 1 0,0-1 0,1 0 0,0 0 1,-2-6-1,2 5-18,0-1 0,1 1 1,-1-1-1,1 1 0,0-1 0,1 1 1,-1-1-1,1 1 0,0-1 1,0 1-1,0 0 0,1-1 0,-1 1 1,1 0-1,0 0 0,1 0 1,-1 0-1,0 0 0,6-5 1,0-1 46,1 0 1,1 0-1,0 0 1,0 2-1,19-13 1,-2 4-68,2 1 1,0 1-1,1 2 0,0 1 0,1 2 1,0 1-1,1 1 0,0 1 0,0 2 1,0 2-1,0 0 0,64 5 1,-84-1-232,-1 1 0,1 0 1,-1 1-1,1 0 1,-1 1-1,0 0 1,-1 1-1,1 0 0,-1 0 1,0 1-1,17 14 1,-20-14-51,-1 1 1,0-1-1,0 1 0,0 0 1,-1 1-1,0-1 1,-1 1-1,0 0 1,0 0-1,-1 1 0,0-1 1,0 1-1,-1 0 1,0-1-1,0 1 1,0 10-1,-2-5-42,0 0 0,-1 1 0,-1-1 0,0 0 0,-1 0 0,0 0 0,-1 0 0,-1-1 1,-9 21-1,-10 13-101,-36 53 1,53-89 158,-89 118-258,65-91 207,-49 78 0,79-115 61,0 1 0,1-1-1,-1 0 1,0 0-1,1 0 1,-1 0-1,1 1 1,-1-1-1,1 0 1,0 1-1,0-1 1,-1 0-1,1 1 1,0-1 0,0 0-1,0 1 1,0-1-1,1 0 1,-1 1-1,0-1 1,0 0-1,1 0 1,-1 1-1,1-1 1,-1 0-1,1 0 1,0 1 0,-1-1-1,1 0 1,0 0-1,0 0 1,0 0-1,0 0 1,0 0-1,0 0 1,0-1-1,0 1 1,0 0-1,0-1 1,0 1 0,1 0-1,-1-1 1,0 1-1,0-1 1,1 0-1,-1 1 1,0-1-1,3 0 1,8 3-3,0-1 1,1-1 0,-1 0-1,14-1 1,-16 0-1,40-2-234,0-2 0,-1-2 0,85-22 0,-32 6-982,-76 17 259,-1-1 0,41-15 0,-57 17 59,1 0 0,-1-1 1,0 0-1,-1 0 0,1-1 0,-1 0 1,0-1-1,-1 0 0,14-15 0,-1-7-5396</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49.639"/>
    </inkml:context>
    <inkml:brush xml:id="br0">
      <inkml:brushProperty name="width" value="0.035" units="cm"/>
      <inkml:brushProperty name="height" value="0.035" units="cm"/>
    </inkml:brush>
  </inkml:definitions>
  <inkml:trace contextRef="#ctx0" brushRef="#br0">871 17 11761,'-26'-17'2180,"-5"37"-264,2-3-227,-3 0-173,-9 6-48,-3 6-344,-7 8-200,-6 9-196,-143 148-1800,120-123-1004,-12 4-1364,0 13-1485,-3 4-3884</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50.145"/>
    </inkml:context>
    <inkml:brush xml:id="br0">
      <inkml:brushProperty name="width" value="0.035" units="cm"/>
      <inkml:brushProperty name="height" value="0.035" units="cm"/>
    </inkml:brush>
  </inkml:definitions>
  <inkml:trace contextRef="#ctx0" brushRef="#br0">0 172 11241,'7'2'473,"-1"0"0,1 0 0,0 0 0,-1-1-1,1 0 1,0 0 0,0-1 0,0 0 0,0 0 0,12-2 0,8-3 1266,38-13 1,-8 3 567,297-46 1243,21 12-12158,-326 42 6405,22-8-4178,-41 4 778</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50.248"/>
    </inkml:context>
    <inkml:brush xml:id="br0">
      <inkml:brushProperty name="width" value="0.035" units="cm"/>
      <inkml:brushProperty name="height" value="0.035" units="cm"/>
    </inkml:brush>
  </inkml:definitions>
  <inkml:trace contextRef="#ctx0" brushRef="#br0">576 1 11797,'-20'3'1552,"-11"5"4,2 12-63,1 3-189,-4 9-244,0 5-252,-3 6-152,-3 11-116,-3 3-192,-1 6-488,1 3-568,-3 8-908,-10-8-949,0 8-2139,0 9-3693</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50.515"/>
    </inkml:context>
    <inkml:brush xml:id="br0">
      <inkml:brushProperty name="width" value="0.035" units="cm"/>
      <inkml:brushProperty name="height" value="0.035" units="cm"/>
    </inkml:brush>
  </inkml:definitions>
  <inkml:trace contextRef="#ctx0" brushRef="#br0">1 0 12085,'44'23'2144,"-15"-17"-272,9-6-219,0 0-377,-3 3-288,15-1-188,-15 4-188,10 3-200,2-1-344,1-2-468,3 3-568,3-1-656,-6 4-440,-7-1-2905,3 3-3932</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50.637"/>
    </inkml:context>
    <inkml:brush xml:id="br0">
      <inkml:brushProperty name="width" value="0.035" units="cm"/>
      <inkml:brushProperty name="height" value="0.035" units="cm"/>
    </inkml:brush>
  </inkml:definitions>
  <inkml:trace contextRef="#ctx0" brushRef="#br0">219 0 10345,'-76'60'1620,"44"-40"-52,4 3-204,-1 3-220,7-6-215,3 8-193,6 7-368,13-1-676,13 6-1285,9 3-3147,22-3-3709</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57.444"/>
    </inkml:context>
    <inkml:brush xml:id="br0">
      <inkml:brushProperty name="width" value="0.05" units="cm"/>
      <inkml:brushProperty name="height" value="0.05" units="cm"/>
      <inkml:brushProperty name="color" value="#E5F420"/>
    </inkml:brush>
  </inkml:definitions>
  <inkml:trace contextRef="#ctx0" brushRef="#br0">1 247 12433,'5'-15'476,"3"-25"6708,-8 39-7476,4-13 3884,-3 13-3341,0 1 1,0 0 0,0-1 0,0 1 0,0 0-1,0 0 1,1 0 0,-1 0 0,0 0 0,0 0 0,0 0-1,0 0 1,0 0 0,0 1 0,0-1 0,0 0-1,1 1 1,13 5 50,0 0 1,25 15-1,13 5-525,93 29-3501,-109-43 1553,1-1 0,0-3 0,0-1-1,41 2 1,-74-8 2110,-1-1 0,1 0 0,-1-1-1,0 1 1,1-1 0,-1 1 0,0-1-1,0-1 1,1 1 0,-1-1 0,0 1-1,0-1 1,-1 0 0,1 0 0,0-1-1,-1 1 1,1-1 0,4-4 0,-4 2 176,0 0 1,-1 0 0,1 0-1,-1-1 1,0 1-1,0-1 1,-1 0 0,0 0-1,0 0 1,0 0 0,1-11-1,-1 7 181,-1 0-1,-1 0 1,0 0-1,0 0 1,-1 0-1,0 0 1,0 1-1,-1-1 1,-1 0-1,0 1 1,0-1-1,0 1 1,-2 0 0,1 0-1,-1 1 1,-9-14-1,9 17-155,-1 0-1,0 0 1,0 0 0,0 0-1,-1 1 1,1 0 0,-1 1-1,0-1 1,0 1 0,-1 1-1,1-1 1,0 1 0,-1 0-1,1 1 1,-1 0 0,0 0-1,1 1 1,-1 0 0,0 0-1,0 1 1,1 0 0,-1 0-1,-12 4 1,2 0-56,1 1 0,0 0-1,0 1 1,1 1 0,0 1 0,1 0-1,0 1 1,0 0 0,-17 17 0,10-5-773,2 0 1,0 2 0,-20 32-1,-17 36-7081,22-30-2189</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57.705"/>
    </inkml:context>
    <inkml:brush xml:id="br0">
      <inkml:brushProperty name="width" value="0.05" units="cm"/>
      <inkml:brushProperty name="height" value="0.05" units="cm"/>
      <inkml:brushProperty name="color" value="#E5F420"/>
    </inkml:brush>
  </inkml:definitions>
  <inkml:trace contextRef="#ctx0" brushRef="#br0">36 12 13437,'7'-8'6914,"-13"5"-4414,-20 3-2130,19 0 842,4 0 40,3 5-1027,1-1 0,1 1-1,-1 0 1,1-1 0,0 1 0,0-1-1,0 0 1,0 0 0,1 1 0,-1-1 0,1-1-1,0 1 1,1 0 0,-1-1 0,1 0 0,-1 1-1,1-1 1,0-1 0,6 5 0,13 7 18,0-1 0,29 11 1,-51-23-213,55 23-1035,74 20-1,64 0-5666,-170-41 2055,46 2-1,-30-5-5428</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58.021"/>
    </inkml:context>
    <inkml:brush xml:id="br0">
      <inkml:brushProperty name="width" value="0.05" units="cm"/>
      <inkml:brushProperty name="height" value="0.05" units="cm"/>
      <inkml:brushProperty name="color" value="#E5F420"/>
    </inkml:brush>
  </inkml:definitions>
  <inkml:trace contextRef="#ctx0" brushRef="#br0">436 0 9153,'-30'1'2054,"-1"2"0,-34 7 0,60-9-1715,1 0 1,-1 0 0,1 1-1,-1-1 1,1 1-1,0 0 1,-1 0 0,1 1-1,0-1 1,0 1-1,1 0 1,-1 0 0,-5 6-1,8-7-253,-1 0 0,1 0 0,1 0 0,-1 0 0,0 0 0,0 0 1,1 1-1,-1-1 0,1 0 0,0 0 0,0 0 0,0 1 0,0-1 0,0 0 0,0 0 0,0 1 0,1-1 0,-1 0 0,1 0 0,0 0 0,-1 0 0,1 0 0,0 0 0,0 0 0,1 0 0,-1 0 0,0 0 0,1-1 0,-1 1 0,3 2 0,4 5 70,0-1 0,1 0 0,0 0 0,0-1-1,1 0 1,17 9 0,72 30-12,-34-17-461,34 23-756,-96-51 946,-2-1-43,0-1 176,0 1 0,0-1 0,0 0 0,0 1 0,0-1 0,0 0-1,0 0 1,0 1 0,0-1 0,0 0 0,-1 0 0,1 0 0,0 0 0,-1 0 0,1 0 0,-1 0 0,1 0 0,-1 0 0,1 0-1,-1-1 1,0 1 0,0 0 0,1 0 0,-1 0 0,0-1 0,0 1 0,0 0 0,0 0 0,0 0 0,-1 0 0,1-1 0,0 1 0,0 0-1,-2-2 1,1 1 17,-1 0 0,0 0 0,0 0 0,1 0 0,-2 0 0,1 1-1,0-1 1,0 1 0,0-1 0,-1 1 0,1 0 0,0 0 0,-1 0 0,1 0-1,-1 0 1,0 1 0,1-1 0,-1 1 0,-3-1 0,-1 1 53,-1 0 1,1 0-1,0 0 1,-1 1 0,1 0-1,-11 2 1,-4 5 33,-1 1 1,1 0 0,1 2-1,0 1 1,1 0-1,0 1 1,0 2 0,-25 24-1,2 3-805,2 2 0,-44 60 0,39-40-2171,6 1-3368,4 0-4077</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58.471"/>
    </inkml:context>
    <inkml:brush xml:id="br0">
      <inkml:brushProperty name="width" value="0.05" units="cm"/>
      <inkml:brushProperty name="height" value="0.05" units="cm"/>
      <inkml:brushProperty name="color" value="#E5F420"/>
    </inkml:brush>
  </inkml:definitions>
  <inkml:trace contextRef="#ctx0" brushRef="#br0">1 252 14773,'2'17'2025,"4"2"5455,-5-17-7047,-1-1 1,1 0 0,0 0-1,0-1 1,0 1 0,-1 0-1,1 0 1,0 0 0,0 0-1,0-1 1,0 1 0,0 0-1,2 0 1,14 2-913,102-2 2795,-1-14-3528,114-41-5988,-199 45 5660,-2-1 0,34-17 0,-54 22 1114,-1-1-1,1 0 0,-1 0 1,-1-2-1,1 1 0,-1-1 1,-1 0-1,1-1 1,9-13-1,-14 17 369,-1 0 1,0 0-1,0-1 0,0 1 1,-1-1-1,0 1 0,0-1 1,1-7-1,-2 11 130,-1 0 0,0 0 0,0 1 0,0-1 0,0 0 0,0 0 0,0 0 0,0 1 0,-1-1 0,1 0 0,-1 0 0,1 1-1,-1-1 1,1 0 0,-1 1 0,0-1 0,0 1 0,0-1 0,0 1 0,0-1 0,0 1 0,0 0 0,-1 0 0,1-1 0,0 1 0,-1 0 0,1 0 0,-1 0 0,1 0 0,-1 1 0,0-1 0,1 0 0,-1 1 0,-1-1 0,-3 0 109,0 1 1,0 0 0,0 0 0,0 1 0,0-1-1,1 1 1,-1 1 0,0-1 0,1 1-1,-8 3 1,6-2-17,-16 6 234,1 1-1,0 1 0,0 0 0,1 2 0,1 1 0,0 0 0,1 2 0,-31 32 0,-2 11-1483,-62 89-1,85-107-788,-8 13-4064,7 3-3730</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58.829"/>
    </inkml:context>
    <inkml:brush xml:id="br0">
      <inkml:brushProperty name="width" value="0.05" units="cm"/>
      <inkml:brushProperty name="height" value="0.05" units="cm"/>
      <inkml:brushProperty name="color" value="#E5F420"/>
    </inkml:brush>
  </inkml:definitions>
  <inkml:trace contextRef="#ctx0" brushRef="#br0">591 140 7853,'-29'-21'1824,"27"19"-1645,1 1 1,0-1 0,-1 0-1,1 0 1,0 1-1,0-1 1,0 0-1,0 0 1,0 0-1,1 0 1,-1 0 0,0-1-1,1 1 1,0 0-1,-1 0 1,1 0-1,0 0 1,0-3-1,0 1 363,-7-71 4267,-4 93-3462,1 3-884,0 0 0,-6 24 0,-17 39 673,-36 48-271,-134 192 1,125-218-3040,36-51-743,2 2-3526,13-14-3081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00.806"/>
    </inkml:context>
    <inkml:brush xml:id="br0">
      <inkml:brushProperty name="width" value="0.035" units="cm"/>
      <inkml:brushProperty name="height" value="0.035" units="cm"/>
    </inkml:brush>
  </inkml:definitions>
  <inkml:trace contextRef="#ctx0" brushRef="#br0">673 81 7021,'-151'25'1866,"134"-21"-1399,1 0 1,0 1 0,1 0-1,-1 2 1,1 0 0,1 0-1,-1 1 1,-14 12 0,7-2 261,0 0 1,2 2 0,-21 25-1,14-13-292,1 1 0,2 2 0,1 0-1,2 2 1,2 0 0,1 1 0,2 1 0,1 0 0,-11 52 0,10-21-175,3 1 1,3 0-1,4 1 1,2 0 0,12 133-1,-3-160-203,2 0-1,1-1 1,3 0 0,2-1-1,2-1 1,1 0-1,2 0 1,3-2 0,0-1-1,43 58 1,-34-60-19,1-2-1,3 0 1,0-2 0,2-2 0,1-1-1,49 29 1,-35-29 6,1-3-1,1-1 0,2-3 0,90 26 1,-70-31-1,1-3 0,1-3 0,0-3 0,0-4 0,0-3 0,1-4 0,-1-3 0,82-16 0,-107 11 10,0-2 0,-2-2 0,1-2 0,-2-3 0,-1-2 0,0-2 0,-1-2-1,81-59 1,-99 62-38,-2-1-1,0-2 0,-2-1 1,0-1-1,-2-1 1,-1-1-1,-1 0 0,-2-2 1,-1-1-1,-2 0 1,0-1-1,-3-1 0,17-61 1,-21 49-40,-2-1-1,-2 1 1,-2-1 0,-2 0-1,-2 1 1,-2-1 0,-2 0-1,-3 1 1,-1 0 0,-2 1-1,-2 0 1,-21-47 0,8 32-91,-3 1 1,-2 1-1,-2 2 0,-3 1 1,-3 2-1,-1 1 1,-3 2-1,-54-48 0,52 59-244,-2 2 0,-1 1 0,-2 3-1,-1 2 1,-105-46 0,106 57-617,-1 3 0,-76-16 0,85 25-703,-1 2-1,0 1 1,-60 3-1,-20 15-6460</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59.035"/>
    </inkml:context>
    <inkml:brush xml:id="br0">
      <inkml:brushProperty name="width" value="0.05" units="cm"/>
      <inkml:brushProperty name="height" value="0.05" units="cm"/>
      <inkml:brushProperty name="color" value="#E5F420"/>
    </inkml:brush>
  </inkml:definitions>
  <inkml:trace contextRef="#ctx0" brushRef="#br0">8 1 11561,'-1'0'178,"0"0"0,1 1 0,-1-1 1,1 1-1,-1-1 0,1 1 0,-1-1 0,1 1 0,0 0 0,-1-1 1,1 1-1,0-1 0,-1 1 0,1 0 0,0-1 0,0 1 0,0 0 0,0-1 1,-1 1-1,1 0 0,0 0 0,0-1 0,0 2 0,16 9 4194,-11-8-4277,23 10 2353,55 19 0,98 14-543,-109-29-1326,356 64-1927,-263-54-945,-77-12 356,125 26-7804,-129-17 361</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59.203"/>
    </inkml:context>
    <inkml:brush xml:id="br0">
      <inkml:brushProperty name="width" value="0.05" units="cm"/>
      <inkml:brushProperty name="height" value="0.05" units="cm"/>
      <inkml:brushProperty name="color" value="#E5F420"/>
    </inkml:brush>
  </inkml:definitions>
  <inkml:trace contextRef="#ctx0" brushRef="#br0">543 0 11253,'-82'26'1796,"40"-12"-276,-2 3-260,-1 3-251,4-5-217,-3 2-160,-4 6-536,4-3-556,6-3-596,6 6-305,0-3-395,3-6-520,17-5-1096,2 2-1721</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59.424"/>
    </inkml:context>
    <inkml:brush xml:id="br0">
      <inkml:brushProperty name="width" value="0.05" units="cm"/>
      <inkml:brushProperty name="height" value="0.05" units="cm"/>
      <inkml:brushProperty name="color" value="#E5F420"/>
    </inkml:brush>
  </inkml:definitions>
  <inkml:trace contextRef="#ctx0" brushRef="#br0">1 17 2704,'16'-4'1537,"1"0"0,-1 1 0,1 0 1,25 0-1,-39 3-330,15 6 1410,-6-1-1536,0 0-1,0 1 1,0 1-1,14 10 1,-16-10-790,1 0 0,0-1 0,0 0 0,0 0 0,16 4 0,-11-6-295,-1-1 0,1 0-1,1-2 1,-1 1 0,0-2-1,0 0 1,1-1 0,17-4-1,16-5-2215,61-22-1,2 0-3994,-25 14-1469</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56.540"/>
    </inkml:context>
    <inkml:brush xml:id="br0">
      <inkml:brushProperty name="width" value="0.05" units="cm"/>
      <inkml:brushProperty name="height" value="0.05" units="cm"/>
      <inkml:brushProperty name="color" value="#E5F420"/>
    </inkml:brush>
  </inkml:definitions>
  <inkml:trace contextRef="#ctx0" brushRef="#br0">1 8 8317,'0'0'23727,"2"2"-23093,18 19-625,1-2 0,0 0 0,2-2 0,0 0 0,1-1-1,1-2 1,0-1 0,1 0 0,0-2 0,43 12 0,26 2-17,168 20 0,-187-34 15,-12-1 97,50 7-2092,1-5-4607,-111-11 6139,1-1 0,-1 1 0,0-1 0,1 0 0,-1-1-1,0 1 1,1-1 0,-1 0 0,0 0 0,0 0 0,1 0 0,-1-1-1,0 0 1,4-2 0,-6 2 327,0 0 0,-1 0 0,1 0-1,-1-1 1,1 1 0,-1 0 0,0-1 0,0 1 0,0-1 0,0 1-1,-1-1 1,1 1 0,-1-1 0,1 1 0,-1-1 0,0 0 0,0 1-1,0-1 1,0 0 0,0 1 0,-1-1 0,1 1 0,-1-1-1,-2-4 1,0-7 609,-1 1 1,0 0-1,-1 0 0,-1 1 0,0-1 0,-1 1 0,0 1 0,-1-1 0,0 1 1,0 1-1,-2-1 0,1 1 0,-1 1 0,-16-12 0,17 14-43,-1 1 1,0 1-1,0-1 0,0 2 0,0-1 0,-1 2 0,0-1 0,1 1 0,-1 1 1,0 0-1,-1 1 0,1 0 0,0 0 0,0 1 0,-1 1 0,1 0 0,0 1 1,-15 3-1,-3 4-82,1 2 1,0 0 0,0 2 0,1 1-1,1 1 1,-44 34 0,-132 127-7812,154-132 2982,2 4-2512,11-7-3329</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56.746"/>
    </inkml:context>
    <inkml:brush xml:id="br0">
      <inkml:brushProperty name="width" value="0.05" units="cm"/>
      <inkml:brushProperty name="height" value="0.05" units="cm"/>
      <inkml:brushProperty name="color" value="#E5F420"/>
    </inkml:brush>
  </inkml:definitions>
  <inkml:trace contextRef="#ctx0" brushRef="#br0">7 0 15133,'29'32'3077,"-48"-15"-517,3-3-324,16 3-316,0 3-324,0 3-323,0 20-301,6-9-140,-3 0-304,4 1-436,9 2-476,-4 6-692,-2-3-160,-1-6-341,-2 3-595,2-5-436,-6-18-584,-12 34-11798</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56.966"/>
    </inkml:context>
    <inkml:brush xml:id="br0">
      <inkml:brushProperty name="width" value="0.05" units="cm"/>
      <inkml:brushProperty name="height" value="0.05" units="cm"/>
      <inkml:brushProperty name="color" value="#E5F420"/>
    </inkml:brush>
  </inkml:definitions>
  <inkml:trace contextRef="#ctx0" brushRef="#br0">126 0 9245,'-28'14'4580,"23"-12"-4025,1 0-1,-1 0 0,1 1 1,-1-1-1,1 1 0,0 0 0,0 0 1,0 0-1,0 1 0,1 0 1,-1-1-1,-5 9 0,-4 9 1481,9-15-1598,0-1-1,1 0 1,0 1-1,0 0 1,1-1-1,-3 8 1,5-11-369,-1 0 1,1 0 0,0-1 0,0 1 0,0 0 0,0 0 0,0 0-1,0 0 1,1-1 0,-1 1 0,1 0 0,-1 0 0,1-1-1,0 1 1,-1 0 0,1-1 0,0 1 0,0 0 0,0-1 0,0 0-1,1 1 1,-1-1 0,0 1 0,1-1 0,-1 0 0,2 1 0,6 4 26,-1-1 1,1 0 0,0-1 0,0 0 0,0-1 0,0 1 0,1-2 0,0 1 0,-1-1 0,1-1 0,0 0 0,16 0-1,10-2-646,1-1 0,37-8-1,101-30-5066,-72 13-1609,6 6-4517</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59.531"/>
    </inkml:context>
    <inkml:brush xml:id="br0">
      <inkml:brushProperty name="width" value="0.05" units="cm"/>
      <inkml:brushProperty name="height" value="0.05" units="cm"/>
      <inkml:brushProperty name="color" value="#E5F420"/>
    </inkml:brush>
  </inkml:definitions>
  <inkml:trace contextRef="#ctx0" brushRef="#br0">32 163 11065,'-13'-6'2260,"-3"0"3545,13-14-5481,3 0-536,13 0-756,22-17-812,-7 12-3065,1-4-3820</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59.857"/>
    </inkml:context>
    <inkml:brush xml:id="br0">
      <inkml:brushProperty name="width" value="0.05" units="cm"/>
      <inkml:brushProperty name="height" value="0.05" units="cm"/>
      <inkml:brushProperty name="color" value="#E5F420"/>
    </inkml:brush>
  </inkml:definitions>
  <inkml:trace contextRef="#ctx0" brushRef="#br0">121 1 16490,'-76'17'2792,"60"-12"7737,0 1-9657,4 0-40,18-18-10633,0 1 3380</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4:00.231"/>
    </inkml:context>
    <inkml:brush xml:id="br0">
      <inkml:brushProperty name="width" value="0.05" units="cm"/>
      <inkml:brushProperty name="height" value="0.05" units="cm"/>
      <inkml:brushProperty name="color" value="#E5F420"/>
    </inkml:brush>
  </inkml:definitions>
  <inkml:trace contextRef="#ctx0" brushRef="#br0">0 14 6949,'12'-5'562,"-10"4"-408,0 0 0,1 0 0,-1 0 0,0 0 0,0 0 0,1 0 0,-1 1 0,1-1-1,-1 1 1,0 0 0,1 0 0,-1 0 0,1 0 0,-1 0 0,1 0 0,-1 0 0,0 1 0,5 1 0,-3-1 159,0 0 0,0 0 1,0-1-1,0 1 1,0-1-1,0 0 0,0 0 1,0 0-1,0 0 1,4-2-1,-1 1 337,-4 1-396,-1 0 0,1 0 0,-1 0 0,1 0 0,-1 0 0,1 0 0,-1 1 1,1 0-1,-1-1 0,0 1 0,1 0 0,-1 0 0,0 0 0,1 0 0,-1 0 0,0 1 0,0-1 0,0 1 0,0-1 0,0 1 0,-1 0 0,1 0 0,0 0 0,1 3 0,-1-3 124,14 26 489,-15-25-1148,0 1 0,1-1 0,-1 0 0,0 1 0,1-1 0,0 0 0,0 0 0,0 0 0,0-1 0,0 1 0,0 0 0,1-1 0,-1 1 0,4 1 0,4 3-1565,1 0 0,0-1 1,12 6-1,31 11-5701</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4:00.463"/>
    </inkml:context>
    <inkml:brush xml:id="br0">
      <inkml:brushProperty name="width" value="0.05" units="cm"/>
      <inkml:brushProperty name="height" value="0.05" units="cm"/>
      <inkml:brushProperty name="color" value="#E5F420"/>
    </inkml:brush>
  </inkml:definitions>
  <inkml:trace contextRef="#ctx0" brushRef="#br0">721 0 11981,'-37'20'536,"12"-7"100,0 1 0,1 1 1,-28 23-1,-128 91 4118,153-113-3919,0-1 0,-2-1 0,1-2 0,-1 0 0,-32 6 0,57-17-867,1 0 0,-1 0 0,0 0 0,0 0 0,0-1 0,0 0 1,0 0-1,0 0 0,0-1 0,0 1 0,0-1 0,0 0 0,0 0 1,1 0-1,-1 0 0,0-1 0,-6-3 0,4 0-598,0 0 0,0-1 0,1 0 0,0 0-1,0 0 1,1 0 0,-8-13 0,-12-15-5534,-4 2-3899</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02.197"/>
    </inkml:context>
    <inkml:brush xml:id="br0">
      <inkml:brushProperty name="width" value="0.035" units="cm"/>
      <inkml:brushProperty name="height" value="0.035" units="cm"/>
    </inkml:brush>
  </inkml:definitions>
  <inkml:trace contextRef="#ctx0" brushRef="#br0">61 440 7285,'-60'-3'6716,"65"2"-5062,41-5 354,69-20 0,-25 4-1100,429-70 1236,-387 71-1854,1596-215 1404,-1650 226-1622,-48 6-132,42-6-327,1 3-1,125 5 0,-191 3 589,-1 0-2092</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4:00.665"/>
    </inkml:context>
    <inkml:brush xml:id="br0">
      <inkml:brushProperty name="width" value="0.05" units="cm"/>
      <inkml:brushProperty name="height" value="0.05" units="cm"/>
      <inkml:brushProperty name="color" value="#E5F420"/>
    </inkml:brush>
  </inkml:definitions>
  <inkml:trace contextRef="#ctx0" brushRef="#br0">1 9 7085,'19'-8'560,"0"8"-1672,12 8-813,-12 1 301</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4:06.359"/>
    </inkml:context>
    <inkml:brush xml:id="br0">
      <inkml:brushProperty name="width" value="0.035" units="cm"/>
      <inkml:brushProperty name="height" value="0.035" units="cm"/>
    </inkml:brush>
  </inkml:definitions>
  <inkml:trace contextRef="#ctx0" brushRef="#br0">105 0 14041,'0'0'9378,"0"4"-7231,1 101-169,-5 174 3245,-6-125-5223,-24 273 0,20-324-436,-26 289-6903,37-318 4820,3 0-1,3 1 1,17 96 0,-5-109-9412</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4:06.681"/>
    </inkml:context>
    <inkml:brush xml:id="br0">
      <inkml:brushProperty name="width" value="0.035" units="cm"/>
      <inkml:brushProperty name="height" value="0.035" units="cm"/>
    </inkml:brush>
  </inkml:definitions>
  <inkml:trace contextRef="#ctx0" brushRef="#br0">0 454 14149,'19'17'1246,"0"0"1,2-1-1,-1-1 0,2-1 0,0-1 0,0-1 0,1-1 1,28 9-1,201 53 1077,253 34-4581,-64-14-1898,-367-76 3398,261 52-2124,-279-61 3166,-1-3-1,0-2 1,1-2 0,61-8-1,-100 5 128,-1-1 0,0 0 0,1-1-1,29-13 1,-39 14-131,0 0-1,0-1 1,-1 0-1,1 0 1,-1-1-1,0 0 1,-1 0-1,1 0 1,-1-1-1,0 0 1,0 0 0,-1 0-1,6-9 1,2-10 766,-1-1 0,-1 0 1,11-46-1,10-87 1125,-12 48-1282,-11 70-800,3-11 92,31-98 0,-37 135-708,1 1-1,0 0 0,1 1 1,1-1-1,0 2 0,1-1 1,1 1-1,0 0 0,0 1 1,1 0-1,16-13 0,-22 21-261,1 0 0,-1 0 0,1 0 1,0 1-1,0-1 0,0 1 0,0 1 0,0-1 0,0 1 0,0 0 0,0 0 0,1 1 0,11 1 0,36 3-11566</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4:09.005"/>
    </inkml:context>
    <inkml:brush xml:id="br0">
      <inkml:brushProperty name="width" value="0.035" units="cm"/>
      <inkml:brushProperty name="height" value="0.035" units="cm"/>
    </inkml:brush>
  </inkml:definitions>
  <inkml:trace contextRef="#ctx0" brushRef="#br0">81 137 10441,'0'0'17370,"18"-25"-17308,13-20 118,-29 42-95,-1-1-1,0 0 1,-1 0 0,1 0 0,-1 0 0,0 0 0,0 0 0,0 0 0,0 0 0,-2-7 0,2 6 39,-4-6 1064,-1 20-705,-2 24-45,-3 58 8,-22 146 655,-37 219-1101,64-398 0,4 62 0,2-92 0,2 1 0,1-1 0,1 0 0,10 32 0,-13-54 0,0 0 0,0-1 0,1 1 0,0 0 0,0-1 0,0 0 0,0 1 0,1-1 0,0-1 0,0 1 0,0 0 0,1-1 0,0 0 0,-1 0 0,1 0 0,1-1 0,-1 0 0,6 3 0,-4-3 0,0-1 0,0 0 0,0-1 0,0 0 0,0 0 0,1 0 0,-1-1 0,0 0 0,0-1 0,1 1 0,-1-1 0,0-1 0,0 1 0,0-1 0,7-3 0,15-6-49,-1-2 0,0-1 0,-1-1 0,45-32 0,91-89-353,-63 49 296,-59 54 363,82-53 0,-120 85-250,0-1 1,0 1-1,1 0 1,-1 0-1,0 0 1,1 0-1,-1 1 1,0-1-1,1 1 0,-1 0 1,1 0-1,-1 0 1,1 0-1,-1 1 1,1-1-1,-1 1 1,0 0-1,1 0 1,-1 0-1,5 3 1,-2-1 0,-1 1 0,1-1 0,-1 1 1,0 0-1,0 0 0,0 1 0,0-1 1,-1 1-1,7 10 0,30 51-8,-22-34 0,1-1 0,26 30 0,-38-52 0,0 0 0,1-1 0,0 0 0,0 0 0,1-1 0,0 0 0,0-1 0,1 0 0,0 0 0,16 5 0,-10-7 0,1 0 0,-1-1 0,1 0 0,-1-2 0,1 0 0,-1-1 0,1-1 0,0 0 0,-1-2 0,0 0 0,1-1 0,-1 0 0,0-1 0,-1-1 0,0-1 0,0-1 0,0 0 0,-1-1 0,19-13 0,-23 13 0,1 0 0,-1-1 0,-1 0 0,0-1 0,0 0 0,-1-1 0,0 0 0,-1 0 0,-1-1 0,9-18 0,-12 20 0,0 0 0,-1-1 0,0 1 0,0-1 0,-2 0 0,1 0 0,-1 0 0,-1 0 0,0 0 0,-1 0 0,0 0 0,-1 1 0,-6-21 0,6 25-166,0 0 0,-1 1-1,0-1 1,0 1 0,0 0 0,-1 0-1,0 0 1,0 0 0,-1 1 0,0 0-1,0 0 1,0 0 0,0 0 0,-7-4-1,2 3-485,1 1 0,-1 0-1,-1 0 1,1 1-1,0 0 1,-1 1 0,0 0-1,-15-2 1,8 3-459,0 1-1,-1 0 1,1 1 0,0 1 0,0 1 0,0 1-1,0 0 1,0 1 0,1 1 0,-29 12-1,29-7-8082</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4:09.362"/>
    </inkml:context>
    <inkml:brush xml:id="br0">
      <inkml:brushProperty name="width" value="0.035" units="cm"/>
      <inkml:brushProperty name="height" value="0.035" units="cm"/>
    </inkml:brush>
  </inkml:definitions>
  <inkml:trace contextRef="#ctx0" brushRef="#br0">18 54 13797,'-1'2'380,"0"0"0,1 0 0,-1 0 0,1 0-1,-1 1 1,1-1 0,0 0 0,0 0 0,0 0-1,0 0 1,0 0 0,0 0 0,1 1 0,-1-1-1,1 0 1,1 3 0,-1-2-131,-1-1 1,1 1-1,-1 0 0,1-1 0,-1 1 1,0 0-1,1 0 0,-2-1 0,1 1 1,0 0-1,0-1 0,-1 1 0,0 3 1,-1-2-1,-13 32 1559,14-34-1750,1 0 0,0 0 0,0 0 1,0 0-1,0 0 0,0 0 0,0 0 0,1 1 1,-1-1-1,1 0 0,-1 0 0,1 0 0,0 0 0,0 0 1,1 2-1,5 8 180,-3-3-206,0-1-1,1 0 1,0 0 0,1 0-1,0-1 1,0 0 0,0 0 0,11 9-1,-9-10-102,0 0-1,0-1 1,0 1-1,1-2 1,0 1-1,0-1 1,0-1-1,0 0 1,1 0-1,-1-1 0,1 0 1,0 0-1,0-1 1,13-1-1,16 1 441,1-2-1,-1-3 1,0 0-1,0-3 1,-1-1-1,0-2 1,67-26-1,-73 22-16,0-1-1,-1-2 1,0-1-1,-2-2 1,51-42 0,-78 60-308,0 0 0,0 0 0,0 0 0,0-1 0,0 1 0,0-1 0,-1 1 0,1-1 0,-1 0 1,0 1-1,0-1 0,0 0 0,0 0 0,0 0 0,0-4 0,-1 4-13,0 1 0,0 0-1,0 0 1,-1 0 0,1 0-1,-1 0 1,0-1 0,0 1-1,1 0 1,-1 0 0,0 1-1,-1-1 1,1 0 0,0 0-1,0 0 1,-4-2 0,-1-1-134,-1 0 1,0 0-1,0 0 1,0 1-1,0 0 1,-1 0-1,0 1 1,0 0-1,-10-2 1,-26-5-5408,40 10 4302,0-1 0,0 1 0,0 0 0,-1 0-1,1 1 1,0-1 0,0 1 0,-4 1 0,-4 5-10867</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4:10.028"/>
    </inkml:context>
    <inkml:brush xml:id="br0">
      <inkml:brushProperty name="width" value="0.035" units="cm"/>
      <inkml:brushProperty name="height" value="0.035" units="cm"/>
    </inkml:brush>
  </inkml:definitions>
  <inkml:trace contextRef="#ctx0" brushRef="#br0">194 0 11733,'-3'2'1847,"-1"1"1,1-1-1,-1 1 1,1 0-1,0 0 0,-5 6 1,-8 22 3201,13-18-5064,0 0 1,0 0-1,0 19 0,-2 8 1870,-29 150-1062,-8 58-329,41-236-470,-5 43-529,-3 0 0,-30 104 0,38-156 208,2-7-149,32-117-17,-6 17 364,-8 44 96,4 1 0,2 2 0,41-70 0,-51 102 79,1 0-1,1 1 0,2 1 0,0 1 0,1 0 0,1 2 0,1 0 0,1 1 0,27-16 0,-46 32-36,1 1-1,0-1 0,0 1 1,0 0-1,0 0 1,0 1-1,0-1 1,0 1-1,1 0 1,-1 1-1,0-1 0,1 1 1,-1 0-1,0 1 1,1-1-1,-1 1 1,0 0-1,10 3 1,-12-3-6,1 1 0,-1 0 0,0 0 0,0 0 0,0 0 0,0 0 0,-1 0 0,1 1 0,-1-1 0,1 1 0,-1 0 0,0 0 0,0 0 0,0 0 0,0 0 0,0 0 0,-1 1 1,0-1-1,0 1 0,1-1 0,-2 1 0,1-1 0,0 1 0,-1-1 0,0 1 0,0 0 0,0 5 0,-2 23 13,-2-1 0,0 0 0,-11 32-1,14-60-14,0 0 0,0 1 0,1-1 0,-1 0-1,1 1 1,-1-1 0,1 1 0,0-1-1,0 1 1,1-1 0,-1 1 0,1-1 0,0 1-1,-1-1 1,2 0 0,-1 1 0,0-1-1,1 0 1,-1 0 0,1 0 0,0 0 0,0 0-1,0 0 1,0-1 0,1 1 0,2 2-1,6 3-3,1 1-1,0-2 0,0 1 0,1-2 0,16 7 0,33 19-145,-56-28 132,0 0 0,-1 0 1,1 1-1,-1 0 0,0 0 0,-1 0 0,1 0 0,-1 1 1,0 0-1,0 0 0,-1 0 0,0 0 0,0 1 0,0-1 1,-1 1-1,0 0 0,0-1 0,0 1 0,-1 0 1,0 0-1,-1 0 0,0 0 0,0 0 0,0 0 0,-1 0 1,0 0-1,0 0 0,-1 0 0,1 0 0,-2 0 0,1-1 1,-7 13-1,-2 3 6,-2-1 1,0 0-1,-1-1 1,-32 35 0,-74 62-26,111-109 40,11-5 5,17-7 10,-15 2-18,22-8 2,0-2 0,-1-1 1,30-20-1,7-3-3,353-163 268,-396 191-242,1 0 0,-1 2 0,1 0 1,0 1-1,1 0 0,-1 2 0,1 1 0,0 0 1,0 2-1,-1 0 0,1 2 0,26 4 0,28 9-5743,-73-15 5115,0 0 0,0-1-1,0 1 1,-1-1 0,1 0 0,0 1-1,0-1 1,-1 0 0,1 0-1,0 0 1,-1 0 0,1 0 0,-1-1-1,2-1 1,1 0-2419,10-1-6442</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4:10.153"/>
    </inkml:context>
    <inkml:brush xml:id="br0">
      <inkml:brushProperty name="width" value="0.035" units="cm"/>
      <inkml:brushProperty name="height" value="0.035" units="cm"/>
    </inkml:brush>
  </inkml:definitions>
  <inkml:trace contextRef="#ctx0" brushRef="#br0">20 64 11041,'-10'-18'2408,"1"4"2657,15 3-4093,0-4 120,13 13-1240,-3-1-668,10 6-764,-1 2-805,4 7-2171,18 8-3553</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4:10.523"/>
    </inkml:context>
    <inkml:brush xml:id="br0">
      <inkml:brushProperty name="width" value="0.035" units="cm"/>
      <inkml:brushProperty name="height" value="0.035" units="cm"/>
    </inkml:brush>
  </inkml:definitions>
  <inkml:trace contextRef="#ctx0" brushRef="#br0">220 293 11597,'-60'20'2302,"55"-18"-1817,1 0-1,-1 1 1,0-1-1,1 1 1,0 0 0,0 0-1,0 0 1,0 0-1,0 1 1,-5 6-1,-8 7 1218,8-9-1171,0 0 0,0 1 1,1 0-1,1 0 0,0 0 0,0 1 0,-7 14 0,11-18-452,-1 1 1,2 0-1,-1-1 0,1 1 0,0 1 1,0-1-1,1 0 0,0 0 0,1 1 1,-1-1-1,1 0 0,1 1 0,0 7 1,0-14-83,-1 1 1,1 0 0,-1-1 0,1 1-1,-1-1 1,1 1 0,0-1-1,0 1 1,0-1 0,0 1 0,0-1-1,0 0 1,0 0 0,0 1-1,1-1 1,-1 0 0,0 0-1,1 0 1,-1 0 0,1-1 0,-1 1-1,1 0 1,-1-1 0,1 1-1,0-1 1,-1 1 0,1-1 0,0 0-1,-1 1 1,1-1 0,0 0-1,-1 0 1,1 0 0,0-1-1,-1 1 1,1 0 0,2-1 0,6-1 47,1-1 1,-1 0 0,1 0-1,14-8 1,-5 1 246,0-1 0,-1 0 0,34-29-1,50-53 969,-43 36-763,97-100 230,-33 30 172,-115 119-731,-1 0-1,1 0 1,1 1 0,-1 0 0,21-11-1,-27 17-140,-1 0 0,1 0 0,0 0 0,0 0 0,0 1 0,-1-1 0,1 1-1,0 0 1,0 0 0,0 0 0,0 0 0,0 0 0,0 1 0,-1-1 0,1 1 0,0 0-1,0 0 1,-1 0 0,1 0 0,0 0 0,-1 1 0,1-1 0,-1 1 0,0-1-1,1 1 1,-1 0 0,0 0 0,4 4 0,5 8-27,0 0 0,0 0 0,-1 1 0,-1 1 0,0-1 0,-2 1 0,1 1 0,-2 0 0,0 0 0,-1 0 0,-1 0 0,-1 1 0,0 0 0,0 24 0,-1-3-3652,-2 45 1,-1-68 1692,-1 0 0,-1-1 1,0 1-1,-1-1 0,-11 26 0,6-23-8768</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4:10.652"/>
    </inkml:context>
    <inkml:brush xml:id="br0">
      <inkml:brushProperty name="width" value="0.035" units="cm"/>
      <inkml:brushProperty name="height" value="0.035" units="cm"/>
    </inkml:brush>
  </inkml:definitions>
  <inkml:trace contextRef="#ctx0" brushRef="#br0">36 35 16702,'-26'-23'3084,"17"11"9573</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4:12.221"/>
    </inkml:context>
    <inkml:brush xml:id="br0">
      <inkml:brushProperty name="width" value="0.035" units="cm"/>
      <inkml:brushProperty name="height" value="0.035" units="cm"/>
    </inkml:brush>
  </inkml:definitions>
  <inkml:trace contextRef="#ctx0" brushRef="#br0">42 50 13117,'26'-15'2086,"-20"13"1635,-25-4-342,0 3 3077,16 3-6242,-26 3 99,26-3 2277,3 0-2588,1 1 0,-1-1-1,1 1 1,0-1 0,-1 0 0,1 1-1,-1-1 1,1 0 0,0 1-1,-1-1 1,1 0 0,0 0 0,0 0-1,-1 1 1,1-1 0,0 0-1,-1 0 1,1 0 0,1 0 0,-1 0 14,1 0-1,-1 0 1,0 0 0,0 0 0,0 0 0,1 0 0,-1 1 0,0-1 0,0 1 0,0-1 0,0 1 0,0-1 0,3 2 0,9 20-54,-12-20 350,-1-5-332,3-25 17,-2 25 294,1-12-200,-2 15-91,0-1 0,0 1 0,0-1 0,0 1 0,0 0 0,0-1 0,0 1 0,0-1 0,0 1 0,0 0 0,0-1 0,0 1 0,0-1 0,0 1 0,1 0 0,-1-1 0,0 1 0,0 0 0,0-1 0,1 1 0,-1 0 0,0-1 0,0 1 0,1 0 0,-1-1 0,0 1 0,1 0 0,-1 0 0,0 0 0,1-1 0,-1 1 0,0 0 0,1 0 0,-1 0 0,0 0 0,1-1 0,-1 1 0,1 0 0,-1 0 0,0 0 0,1 0 0,-1 0 0,1 0 0,-1 0 0,0 0 0,1 0 0,-1 0 0,1 1 0,-1-1 0,0 0 0,1 0 0,-1 0 0,0 0 0,1 0 0,-1 1 0,0-1 0,1 0 0,-1 0 0,0 1 0,1-1 0,14 15 0,-11-5 0,-1 1 0,0 0 0,0 0 0,-1 0 0,-1 0 0,0 0 0,0 15 0,1 10 0,37 297 0,-38-325-48,7 54-3170,-4-41 173,0 0 0,1 1 0,1-1 0,13 29 0,-9-34-8247</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02.366"/>
    </inkml:context>
    <inkml:brush xml:id="br0">
      <inkml:brushProperty name="width" value="0.035" units="cm"/>
      <inkml:brushProperty name="height" value="0.035" units="cm"/>
    </inkml:brush>
  </inkml:definitions>
  <inkml:trace contextRef="#ctx0" brushRef="#br0">129 0 13529,'0'0'2162,"-1"3"-59,-20 50 2732,7-18-2556,-20 70 0,18-24-1857,-10 157-1,18-144-2054,-1 47-3162,10-121 2015,0 0-1,7 32 0,9 4-7495</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4:12.537"/>
    </inkml:context>
    <inkml:brush xml:id="br0">
      <inkml:brushProperty name="width" value="0.035" units="cm"/>
      <inkml:brushProperty name="height" value="0.035" units="cm"/>
    </inkml:brush>
  </inkml:definitions>
  <inkml:trace contextRef="#ctx0" brushRef="#br0">1 632 15281,'0'-1'255,"0"1"0,0-1 0,0 1 0,1-1 0,-1 0-1,0 1 1,1-1 0,-1 1 0,0-1 0,1 1-1,-1-1 1,0 1 0,1 0 0,-1-1 0,1 1 0,-1-1-1,1 1 1,-1 0 0,1-1 0,-1 1 0,1 0 0,0 0-1,-1 0 1,1-1 0,-1 1 0,1 0 0,0 0-1,-1 0 1,1 0 0,1 0 0,36-10 2180,-14 5-821,16-8-697,0-1 0,40-21 0,-40 15-915,-1-2 1,0-2 0,-2-1-1,-1-2 1,-1-1 0,57-61-1,-79 72 23,-1 1-1,0-2 0,-1 0 0,-1 0 0,0-1 0,-2 0 0,7-20 0,-3 6 204,-3 12 350,1 1 0,0 0 0,20-27 0,-30 47-577,0-1 0,0 1 0,0 0-1,1 0 1,-1-1 0,0 1 0,0 0 0,0 0 0,1 0 0,-1-1 0,0 1 0,0 0 0,1 0 0,-1 0 0,0 0 0,1 0 0,-1-1 0,0 1 0,0 0 0,1 0 0,-1 0 0,0 0 0,1 0 0,-1 0 0,0 0-1,1 0 1,-1 0 0,0 0 0,0 0 0,1 0 0,-1 0 0,0 1 0,1-1 0,-1 0 0,0 0 0,1 0 0,8 12 8,3 20-18,-4 13 9,-2 0 0,-2 0 0,-2 1 0,-5 57 0,-5 10-1070,-2 62-3172,10-149 3305,1 1-1,2-1 1,1 0 0,10 38-1,4-17-6470,11-5-4968</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4:12.679"/>
    </inkml:context>
    <inkml:brush xml:id="br0">
      <inkml:brushProperty name="width" value="0.035" units="cm"/>
      <inkml:brushProperty name="height" value="0.035" units="cm"/>
    </inkml:brush>
  </inkml:definitions>
  <inkml:trace contextRef="#ctx0" brushRef="#br0">96 0 16466,'-54'9'5276,"44"5"-3268,4 1-364,-4 2-212,4-3-455,0 9-345,2-3-576,4 0-1016,4 3-445,2-6-887,4 0-620,9-5-3285,0-4-5544</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4:12.836"/>
    </inkml:context>
    <inkml:brush xml:id="br0">
      <inkml:brushProperty name="width" value="0.035" units="cm"/>
      <inkml:brushProperty name="height" value="0.035" units="cm"/>
    </inkml:brush>
  </inkml:definitions>
  <inkml:trace contextRef="#ctx0" brushRef="#br0">58 49 12729,'-48'-37'1928,"39"31"2685,28 3-4657,0 0-472,-6 15-584,6-4-613,-3 7-167,6 10-2164,0-2-2945</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4:13.415"/>
    </inkml:context>
    <inkml:brush xml:id="br0">
      <inkml:brushProperty name="width" value="0.035" units="cm"/>
      <inkml:brushProperty name="height" value="0.035" units="cm"/>
    </inkml:brush>
  </inkml:definitions>
  <inkml:trace contextRef="#ctx0" brushRef="#br0">111 268 10441,'21'12'2299,"-21"-12"-2135,0 1 1,0 0-1,0 0 1,0-1-1,0 1 1,-1 0-1,1 0 0,0-1 1,0 1-1,-1 0 1,1-1-1,0 1 1,-1 0-1,1-1 1,-1 1-1,1-1 0,-1 1 1,1-1-1,-1 1 1,1-1-1,-1 1 1,0-1-1,1 1 1,-1-1-1,0 0 0,0 1 1,-5 5 1826,-4 7-1481,1 0 0,0 0 1,2 1-1,-1 0 0,2 0 0,-10 28 0,-9 21-90,20-51-369,1 0 0,0 0-1,0 1 1,2-1 0,-1 1 0,0 15-1,3-25-48,0 0 0,0 0-1,0 0 1,1 0 0,-1 0 0,1 0-1,-1 0 1,1 0 0,0 0-1,0 0 1,0-1 0,1 1 0,2 5-1,-3-7 3,1 0-1,-1 1 1,1-1-1,0 0 1,-1 0-1,1 0 1,0 0 0,-1-1-1,1 1 1,0 0-1,0-1 1,0 1-1,0-1 1,-1 0-1,1 1 1,0-1-1,0 0 1,0 0-1,0 0 1,0-1-1,0 1 1,0 0-1,0-1 1,2 0 0,22-7 399,0-2 0,0 0 0,31-18 0,-32 14 122,1 1 0,1 2 0,0 1 1,31-8-1,-50 16-451,-1 1 1,0 0 0,1 0-1,-1 1 1,1 0 0,-1 0 0,0 1-1,1 0 1,-1 0 0,0 1 0,0 0-1,1 0 1,-2 1 0,1-1-1,0 2 1,0-1 0,-1 1 0,0 0-1,0 0 1,9 8 0,-7-4-26,-1 0 1,0 0 0,-1 1-1,1 0 1,-2 0 0,1 1 0,-1 0-1,-1-1 1,0 2 0,0-1-1,-1 0 1,3 15 0,-2-2 13,-1 0 0,-1 0 1,-1 0-1,-4 43 0,-3-22-2,-2-1 0,-2-1-1,-1 0 1,-3 0 0,-34 73-1,11-43 14,-3-1 0,-61 80 0,0-24-26,34-46-9,64-78-37,0 1 1,0-1 0,0 0-1,-1 0 1,1 0 0,-6 4-1,8-7-1,1 0-1,0 0 0,0 0 0,0 0 1,0 0-1,-1 1 0,1-1 1,0 0-1,0 0 0,-1 0 1,1 0-1,0 0 0,0 0 1,0 0-1,-1 0 0,1 0 1,0 0-1,0 0 0,0 0 1,-1 0-1,1 0 0,0 0 0,0 0 1,-1 0-1,1 0 0,0 0 1,0 0-1,0 0 0,-1 0 1,1 0-1,0-1 0,0 1 1,0 0-1,-1 0 0,1 0 1,0 0-1,0 0 0,0-1 1,3-16 2,15-19-22,1 1 0,1 1 0,26-33 1,6-9-49,111-174-200,284-467-284,-193 279 752,-251 433-192,0-1 0,0 1 0,0 0 0,1 0 0,8-8 0,-12 13-8,1 0-1,-1-1 1,0 1 0,1-1 0,0 1-1,-1 0 1,1 0 0,-1-1 0,1 1-1,-1 0 1,1 0 0,0 0 0,-1-1-1,1 1 1,-1 0 0,1 0 0,0 0-1,-1 0 1,1 0 0,-1 0 0,1 0-1,0 0 1,0 1 0,0-1-3,0 1 1,0 0-1,0 0 1,0 0-1,0-1 1,-1 1-1,1 0 1,0 0-1,-1 0 1,1 0-1,0 0 1,-1 0-1,1 1 1,-1-1-1,1 0 1,-1 2-1,8 24-20,6 41-1,-8-37-382,12 39 1,-7-36-149,1 5-677,2-1 0,21 41 0,-33-77 1158,-1 1 1,0-1 0,1 0 0,0 0-1,-1 0 1,1 0 0,0 0 0,0 0 0,0-1-1,0 1 1,0-1 0,1 1 0,-1-1-1,0 0 1,1 0 0,-1 0 0,5 1-1,-3-1 19,1 0-1,0-1 0,-1 0 0,1 0 0,-1 0 0,1 0 1,0-1-1,-1 0 0,7-1 0,5-4 72,0-1 0,0 0 1,0-1-1,15-10 0,-30 18-13,23-16 961,28-24 0,-41 30-458,1 0 0,0 1-1,0 0 1,1 1 0,0 0 0,0 1 0,1 0 0,0 2 0,0-1 0,17-3 0,-17 8-380,1 0 0,0 1 0,-1 0 0,1 1-1,0 1 1,-1 0 0,1 1 0,-1 0 0,0 1 0,0 1-1,17 8 1,34 8-2327,-55-19 1102,0-1 0,0 0 0,-1 0 0,21-2 0,69-8-10056,-46 3 350</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4:13.783"/>
    </inkml:context>
    <inkml:brush xml:id="br0">
      <inkml:brushProperty name="width" value="0.035" units="cm"/>
      <inkml:brushProperty name="height" value="0.035" units="cm"/>
    </inkml:brush>
  </inkml:definitions>
  <inkml:trace contextRef="#ctx0" brushRef="#br0">0 378 13477,'10'1'517,"-1"0"-1,1 0 1,-1 1 0,0 1-1,1 0 1,-1 0-1,0 0 1,-1 1-1,1 1 1,-1 0-1,1 0 1,-1 0 0,-1 1-1,1 0 1,-1 1-1,0-1 1,-1 1-1,7 10 1,13 16 2601,-3 1-1,37 69 1,-51-86-2996,127 293-122,-88-190 0,-46-114 0,2 3 0,0 0 0,0 0 0,0-1 0,9 11 0,-12-17 0,0 0 0,1 0 0,-1 0 0,1-1 0,0 1 0,0-1 0,0 1 0,-1-1 0,1 0 0,0 0 0,0 0 0,1 0 0,-1 0 0,0 0 0,0 0 0,0-1 0,1 1 0,-1-1 0,0 0 0,1 1 0,-1-1 0,0 0 0,1 0 0,1-1 0,5-2 0,-1 0 0,0-1 0,0 0 0,-1 0 0,1-1 0,-1 0 0,9-8 0,-13 11 0,15-14 0,0 0 0,-1-1 0,-1-1 0,-1 0 0,0-2 0,11-20 0,63-129 0,-38 59 39,91-190-361,-111 240-511,109-198-8074,-116 213 4690,-14 25-1395,2 3-4319</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4:14.001"/>
    </inkml:context>
    <inkml:brush xml:id="br0">
      <inkml:brushProperty name="width" value="0.035" units="cm"/>
      <inkml:brushProperty name="height" value="0.035" units="cm"/>
    </inkml:brush>
  </inkml:definitions>
  <inkml:trace contextRef="#ctx0" brushRef="#br0">120 0 11069,'-2'4'436,"0"-1"0,0 0-1,0 1 1,1 0 0,-1-1 0,1 1 0,0 0 0,0 0-1,0-1 1,0 6 0,0-5-139,1 0 0,-1 1 0,0-1-1,-1 0 1,1 0 0,-1 0 0,0 0 0,-3 6-1,-4 4 408,0 0 0,2 0 0,0 0 0,0 1 0,-7 25 0,-14 79 961,23-97-1350,5-18-268,-1-1-1,0 0 0,1 1 1,-1-1-1,1 1 0,0-1 0,0 0 1,1 1-1,-1-1 0,1 1 1,-1-1-1,1 0 0,0 0 1,1 1-1,-1-1 0,0 0 1,1 0-1,0 0 0,-1 0 1,1 0-1,0-1 0,1 1 0,1 2 1,-1-3 39,0 0 0,0-1 0,0 1 0,-1 0 0,1-1 1,1 0-1,-1 0 0,0 0 0,0 0 0,0 0 0,1-1 0,-1 1 0,0-1 0,0 0 1,1 0-1,-1 0 0,0-1 0,1 1 0,-1-1 0,0 1 0,0-1 0,5-2 1,23-10 475,54-31 1,-40 19-2466,-33 16 919,2 0-1240</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4:14.438"/>
    </inkml:context>
    <inkml:brush xml:id="br0">
      <inkml:brushProperty name="width" value="0.035" units="cm"/>
      <inkml:brushProperty name="height" value="0.035" units="cm"/>
    </inkml:brush>
  </inkml:definitions>
  <inkml:trace contextRef="#ctx0" brushRef="#br0">0 805 13249,'2'-10'42,"-1"-2"1196,2 0-1,-1 0 0,1 0 0,7-17 0,-9 27-1002,0 0-1,0 0 1,0 0-1,0 0 1,0 0-1,1 0 1,-1 0-1,1 0 0,-1 0 1,1 1-1,0-1 1,-1 0-1,1 1 1,0 0-1,0-1 1,0 1-1,0 0 1,1 0-1,-1 0 1,0 0-1,0 1 1,0-1-1,1 1 1,-1-1-1,0 1 1,1 0-1,-1 0 1,1 0-1,3 0 1,3 2-136,-1 0-1,1 1 1,-1 0 0,0 1 0,0-1-1,0 1 1,-1 1 0,1 0 0,-1 0 0,0 0-1,-1 1 1,1 0 0,-1 0 0,0 1-1,-1-1 1,1 1 0,-1 0 0,-1 1 0,1 0-1,-1-1 1,-1 1 0,1 0 0,-1 1-1,-1-1 1,3 13 0,-3 0-424,-1 1 0,-1 0 0,-1 0 0,-6 36 0,6-54 186,2-17 289,1 0 1,0 0-1,0 1 1,1-1-1,1 1 1,0 0-1,1 0 1,0 0-1,1 1 1,0 0-1,1 0 1,10-13-1,7-7 343,2 2-1,51-47 1,-56 58-290,1 0 1,1 1-1,0 1 0,1 1 0,1 2 1,34-15-1,-54 26-313,0 1 0,1-1 0,-1 1 0,0 1-1,1-1 1,-1 0 0,0 1 0,1 0 0,-1 1 0,0-1 0,1 1 0,-1 0 0,0 0-1,1 1 1,8 3 0,0 2-1433,0 1-1,-1 0 0,24 20 0,-2-2-4098,-34-26 5445,0 0 1,0 0 0,0 0-1,0 1 1,0-1 0,-1 0-1,1 0 1,0-1 0,0 1-1,0 0 1,0 0 0,0 0-1,0 0 1,0-1 0,0 1-1,0-1 1,0 1 0,0-1-1,2 0-414,1-1 380,0 1-1,0-1 1,0 0-1,0 0 1,0 0-1,-1-1 1,1 1-1,-1-1 1,1 0-1,-1 0 1,0 0 0,0 0-1,-1-1 1,1 1-1,-1-1 1,1 1-1,-1-1 1,2-6-1,0 3 416,-1-1-1,0 0 1,-1 0 0,0 0-1,0 0 1,-1 0-1,0-1 1,0 1-1,-1-10 1,0-63 2533,17-143 0,-15 210-2673,0-1 0,1 1 0,0 0 0,1 0 0,7-16-1,-8 24-231,0 1 0,-1 0 0,2-1 0,-1 1 0,1 1 0,0-1 0,0 0 0,0 1 0,0 0 0,1 0 0,0 0 0,0 1 0,0-1 0,10-4 0,36-5-5719</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4:14.847"/>
    </inkml:context>
    <inkml:brush xml:id="br0">
      <inkml:brushProperty name="width" value="0.035" units="cm"/>
      <inkml:brushProperty name="height" value="0.035" units="cm"/>
    </inkml:brush>
  </inkml:definitions>
  <inkml:trace contextRef="#ctx0" brushRef="#br0">333 6 10321,'-32'7'2117,"-1"1"1,1 1 0,0 2-1,-54 26 1,76-33-1799,0 1 1,1 0 0,0 1-1,0 0 1,0 1-1,1-1 1,0 1 0,-13 16-1,18-19-291,0-1 0,1 1 0,-1 0 0,1-1-1,0 1 1,1 0 0,-1 0 0,0 1 0,1-1 0,0 0-1,0 0 1,1 1 0,-1-1 0,1 1 0,0-1-1,0 0 1,0 1 0,0-1 0,1 0 0,0 1-1,0-1 1,0 0 0,4 9 0,-4-10-57,1 0 1,-1 0 0,1 0-1,0 0 1,0 0-1,0 0 1,0-1-1,1 1 1,-1-1 0,1 1-1,0-1 1,0 0-1,0 0 1,0 0-1,0 0 1,0-1 0,6 3-1,-3-3 6,-1 1 0,1-1 0,0-1 0,0 1 0,0-1 0,0 0 0,-1 0 0,1-1 0,0 0 0,6-1 0,1-2 86,0 0 1,0 0 0,0-2-1,-1 1 1,0-2-1,0 1 1,0-2 0,19-15-1,-18 9 532,0 0 1,-1 0-1,14-23 0,7-8 703,-31 43-1284,0 0 1,0 0 0,0 1-1,0-1 1,0 0 0,0 1-1,1-1 1,-1 1 0,1 0-1,-1 0 1,1 0 0,-1 0-1,1 0 1,-1 1-1,1-1 1,0 1 0,-1-1-1,1 1 1,0 0 0,-1 0-1,4 1 1,6 0-315,-1 2 1,0-1-1,20 9 1,2 0-650,-10-6 515,-1 0 0,1-2-1,0 0 1,-1-2 0,1 0-1,0-2 1,43-6-1,-49 4 448,1-1-1,-2-1 0,1 0 0,0-1 0,-1-1 0,0-1 1,18-11-1,-11 8 87,-22 10-208,1 1 1,0-1-1,0 0 1,0 0-1,0 0 1,-1 0 0,1 0-1,0 0 1,-1 0-1,1-1 1,-1 1-1,3-3 1,10-21-3111,-8 9-1882,-5 14 3695</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37.517"/>
    </inkml:context>
    <inkml:brush xml:id="br0">
      <inkml:brushProperty name="width" value="0.035" units="cm"/>
      <inkml:brushProperty name="height" value="0.035" units="cm"/>
    </inkml:brush>
  </inkml:definitions>
  <inkml:trace contextRef="#ctx0" brushRef="#br0">1 46 5012,'0'0'5556,"0"-2"-5289,2-6-1856,5-9 5860,-6 16-3865,-1 0-1,1 0 1,0 0 0,-1 0 0,1 0 0,0 0-1,-1 0 1,1 0 0,0 0 0,0 0-1,0 0 1,0 0 0,0 0 0,0 1 0,0-1-1,0 0 1,0 1 0,0-1 0,1 1 0,-1-1-1,0 1 1,2-1 0,-2 24 308,4 27 239,-2 0 0,-3 0 0,-10 88 0,4-74-692,4 111 1,25 56-4505,-11-126 289,1-22-2445,5-3-3920</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38.014"/>
    </inkml:context>
    <inkml:brush xml:id="br0">
      <inkml:brushProperty name="width" value="0.035" units="cm"/>
      <inkml:brushProperty name="height" value="0.035" units="cm"/>
    </inkml:brush>
  </inkml:definitions>
  <inkml:trace contextRef="#ctx0" brushRef="#br0">1 523 12713,'0'0'6695,"0"3"-5140,0 7-964,1 0 0,0 1 1,0-1-1,1 0 0,1-1 0,0 1 0,0 0 0,9 17 0,-4-13-264,0-1-1,1 1 1,1-2 0,0 1-1,12 11 1,10 5-120,1-2 1,2-1 0,49 29-1,-17-19-516,2-2 0,2-4 0,0-2 0,122 29 0,-166-50 139,0-2 1,0-1-1,0-1 1,1-1 0,-1-2-1,1 0 1,28-6-1,-41 4 131,1 0 0,-1-2 0,0 0 0,0-1 0,-1 0 0,1-1 0,-1-1 0,0 0 0,-1-1 0,0 0 0,0-1 0,0-1 0,20-20 0,-15 8 78,-1 0 0,-2-1 0,0 0 0,-1-1-1,-1-1 1,-2 0 0,0-1 0,-2 0 0,-1-1-1,6-31 1,0-30-381,5-164 1,-10 90-1699,2 81-1057,3 30-4434,-7 33-2187</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02.921"/>
    </inkml:context>
    <inkml:brush xml:id="br0">
      <inkml:brushProperty name="width" value="0.035" units="cm"/>
      <inkml:brushProperty name="height" value="0.035" units="cm"/>
    </inkml:brush>
  </inkml:definitions>
  <inkml:trace contextRef="#ctx0" brushRef="#br0">1 489 10841,'13'-1'1956,"1"-1"0,25-6 0,-3 1-194,52-11-39,156-55-1,-205 60-1454,65-33-1,-93 40-206,0 0 0,-1-1 0,1-1 0,-1 0 0,-1 0 0,0-1-1,0 0 1,0 0 0,11-19 0,-19 26-58,-1 0 1,0 0-1,0 0 0,0 0 0,-1-1 0,1 1 1,-1 0-1,1 0 0,-1 0 0,1 0 1,-1 0-1,0 0 0,0 0 0,0 0 1,0 0-1,-1 1 0,1-1 0,-2-2 0,1 3 1,0 1-1,0-1 0,0 0 0,-1 1 1,1-1-1,0 1 0,0-1 0,-1 1 0,1 0 1,0 0-1,0 0 0,-1 0 0,1 1 0,0-1 1,0 1-1,-4 1 0,-36 14 34,29-9-24,1 1 0,-1 1 0,1 0 0,1 1 0,0 0 1,0 0-1,1 2 0,1-1 0,-1 1 0,2 0 0,0 1 0,0 0 1,-10 27-1,13-30-6,1 0 1,1 0-1,0 0 1,0 0 0,1 1-1,0-1 1,1 1-1,0 0 1,1 0-1,0-1 1,1 1-1,0 0 1,1-1 0,0 1-1,0-1 1,1 1-1,1-1 1,-1 0-1,2 0 1,6 11-1,-7-14-1,1-1-1,1 1 1,-1-1-1,1 0 0,0-1 1,1 1-1,-1-1 0,1 0 1,0-1-1,14 7 0,-8-6 2,-1 0-1,1-1 0,0 0 0,0-2 0,0 1 1,17 0-1,-5-2 1,0-2 0,0 0 0,0-2 1,0 0-1,0-2 0,42-14 0,-45 12 24,-1-1-1,-1-1 1,1-1-1,-2-1 1,1-1 0,-2-1-1,0 0 1,0-1-1,-1-1 1,-1-1-1,0 0 1,-1-1-1,-1-1 1,-1 0 0,-1-1-1,0 0 1,-1-1-1,13-34 1,-4 0 738,-3-2-1,-2 1 1,-3-2 0,7-73 0,-19 125-521,4 6 4,4 3-205,-1 0 1,1 0-1,-1 1 0,0 0 0,-1 0 0,1 1 0,-1-1 0,0 1 0,0 1 1,-1-1-1,0 1 0,0 0 0,0 0 0,-1 0 0,0 1 0,3 8 0,4 11 29,-1 0-1,-1 0 0,8 45 0,-14-51-75,0 0-1,-2 0 1,-1 0-1,0 0 1,-2 0-1,0 0 0,-1 0 1,-1 0-1,-1-1 1,-1 0-1,-1 0 0,-1 0 1,0-1-1,-1 0 1,-2 0-1,1-1 1,-2-1-1,-1 0 0,0 0 1,-1-2-1,-30 28 1,16-18-923,-2 0 0,0-2 0,-2-2 0,0 0 0,-47 20 0,75-39 457,0-1 0,-1 0 0,1 0 0,-1 0 0,1 0 0,-1-1 0,1 1 0,-1-1-1,1 0 1,-1-1 0,1 1 0,-1-1 0,1 0 0,-1 0 0,-6-3 0,10 4 278,0 0-90,0 0 0,0 0 0,1-1 0,-1 1 0,0 0 0,0 0 0,1-1 0,-1 1 0,0-1 0,0 1 0,1-1 0,-1 1 0,0-1 0,1 1 0,-1-1 0,1 1 0,-1-1 0,0-1 0,-1-18-7996</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38.920"/>
    </inkml:context>
    <inkml:brush xml:id="br0">
      <inkml:brushProperty name="width" value="0.035" units="cm"/>
      <inkml:brushProperty name="height" value="0.035" units="cm"/>
    </inkml:brush>
  </inkml:definitions>
  <inkml:trace contextRef="#ctx0" brushRef="#br0">305 0 12601,'-1'3'2055,"-60"103"5224,-48 90-2662,88-153-4126,2 1 1,-23 77-1,28-71-325,2 1 1,2 0-1,3 1 0,-2 64 0,9-99-211,2 0 0,-1 1-1,2-1 1,0 0 0,2 0 0,-1 0-1,9 17 1,-8-23-67,1 0 0,0 0-1,1 0 1,0-1 0,1 0 0,0 0 0,1-1 0,0 0-1,0 0 1,20 13 0,-21-16 1,1-2-1,-1 1 1,1-1 0,-1 0-1,1-1 1,0 0 0,1 0-1,-1-1 1,0-1-1,16 2 1,-11-3-1,1 0 0,0-1 0,-1-1 0,1 0 1,-1-1-1,18-5 0,2-5-40,0-1-1,-1-2 1,-1-1 0,51-36 0,171-155-198,-68 50 1155,-179 153-649,-1 0 0,1 0 0,0 1 0,0 0 1,11-4-1,-17 7-113,1 1 1,-1-1-1,1 1 1,-1 0-1,1-1 0,0 1 1,-1 0-1,1 0 1,0 0-1,-1 0 1,1 0-1,-1 0 0,1 0 1,0 1-1,-1-1 1,1 1-1,-1-1 1,1 1-1,-1-1 0,1 1 1,-1 0-1,1 0 1,-1 0-1,0 0 1,1 0-1,-1 0 1,0 0-1,0 0 0,0 0 1,0 1-1,0-1 1,1 3-1,5 9 140,-1 1 0,0 0 0,-2 1 1,5 17-1,-5-15-87,1 0 0,0 0-1,11 20 1,-13-32-88,-1 0 0,1-1 0,0 1 0,1-1 0,-1 1 1,1-1-1,0-1 0,0 1 0,0 0 0,1-1 0,-1 0 0,1 0 0,0 0 0,9 3 0,0-1-100,0-1 0,0-1 0,0 0 0,1-2 0,-1 1 0,0-1 0,1-1 1,-1-1-1,26-4 0,-19 2-39,-1-2 1,1 0-1,-1-2 1,0 0-1,-1-1 0,21-11 1,-35 16 109,-1 1 0,0-1 0,0 0 1,0 0-1,0 0 0,0-1 0,-1 1 0,1-1 1,-1 0-1,0 0 0,0 0 0,4-8 0,-7 10 15,1 0 0,-1 0 0,1 0 0,-1 0 0,0 0-1,0 0 1,0 0 0,0 0 0,0 0 0,0 0 0,0 0-1,-1 0 1,1 0 0,-1 1 0,0-1 0,1 0 0,-1 0-1,0 0 1,0 1 0,0-1 0,0 0 0,0 1 0,-1-1-1,1 1 1,0-1 0,-1 1 0,1-1 0,-1 1 0,0 0-1,1 0 1,-1 0 0,0 0 0,-3-1 0,-6-4-42,0 1-1,0 0 1,-1 1 0,0 1 0,0-1-1,0 2 1,0 0 0,-17-1-1,-106 3-1575,95 1 729,-40-1-2858,10-3-4502,63 3-223</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39.291"/>
    </inkml:context>
    <inkml:brush xml:id="br0">
      <inkml:brushProperty name="width" value="0.035" units="cm"/>
      <inkml:brushProperty name="height" value="0.035" units="cm"/>
    </inkml:brush>
  </inkml:definitions>
  <inkml:trace contextRef="#ctx0" brushRef="#br0">71 1 10405,'-26'40'3156,"21"-33"-2506,0 0-1,0 0 1,1 1 0,0-1-1,0 1 1,1 0 0,-4 11-1,4-2-313,1 0 0,1 0 0,0 0-1,1 0 1,1 1 0,0-1 0,2 0 0,0 0-1,0 0 1,2-1 0,0 1 0,9 18-1,-11-30-319,-1-1 0,1 1-1,0-1 1,1 0 0,-1 0-1,1 0 1,0 0 0,0-1-1,0 0 1,8 5-1,-9-7-8,1 0-1,-1 0 1,0-1-1,1 0 1,-1 0-1,1 0 0,0 0 1,-1 0-1,0-1 1,1 1-1,-1-1 1,6-2-1,-7 3-3,13-5 1,0-1 1,-1 0-1,21-13 0,6-2 6,-13 10 2,35-9 0,-34 12 205,34-15 0,-55 20 29,0-2 0,1 1-1,-1-1 1,-1 0 0,1-1-1,-1 0 1,0 0 0,7-8-1,-12 11-127,0 0 0,0 1-1,0-1 1,0-1 0,-1 1-1,1 0 1,-1 0 0,0-1 0,0 1-1,0 0 1,0-1 0,-1 1-1,1-6 1,-6-47 907,4 45-934,-1 0-1,2 1 1,0-14-1,0 19-631,1 1-1,1 0 1,-1 0 0,1 0-1,-1 0 1,1 0-1,1 0 1,-1 0-1,0 1 1,1-1 0,0 1-1,3-4 1,15 17-18550</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39.899"/>
    </inkml:context>
    <inkml:brush xml:id="br0">
      <inkml:brushProperty name="width" value="0.035" units="cm"/>
      <inkml:brushProperty name="height" value="0.035" units="cm"/>
    </inkml:brush>
  </inkml:definitions>
  <inkml:trace contextRef="#ctx0" brushRef="#br0">155 513 13777,'-6'4'467,"4"-3"-241,0 1-1,0-1 1,0 0-1,0 0 0,0 1 1,1-1-1,-1 1 1,1-1-1,-1 1 1,1 0-1,0 0 1,-1-1-1,1 1 0,0 0 1,0 0-1,0 0 1,0 0-1,1 1 1,-2 3-1,-2 5 863,-1 0 0,0 0 0,-13 20-1,10-18 21,0 1-1,-10 26 0,4 2-430,3 0 0,2 1 0,1 0 0,3 0 1,-1 67-1,7-92-1146,2-1 0,0 0 0,1 1 0,1-2 0,0 1 0,15 31 0,-13-33-195,-5-13 543,0-1-1,0 0 0,0 0 0,0 0 0,0 0 0,0 0 1,0 0-1,1 0 0,-1-1 0,0 1 0,1-1 0,-1 1 1,0-1-1,4 0 0,-4-1 91,-1 0 1,1 1-1,0-1 1,-1 0 0,1 0-1,0 0 1,-1 0-1,1-1 1,-1 1-1,0 0 1,1-1-1,-1 1 1,0-1-1,0 1 1,0-1-1,0 1 1,0-1-1,0 0 1,1-2-1,11-38-304,-2-31 98,-2 0-1,-3-128 1,-6 115 292,16-124 0,-8 155 133,3 0-1,19-55 0,-24 91-99,2 0 0,0 0-1,1 1 1,1 1 0,0-1-1,1 2 1,1-1 0,1 2-1,18-18 1,-21 24-2,0 1-1,1 1 1,1-1-1,-1 2 1,1 0 0,25-9-1,-34 14-71,1 0-1,0 1 0,-1-1 1,1 1-1,0 0 0,-1 0 1,1 0-1,0 0 0,-1 1 1,1 0-1,-1 0 1,1 0-1,0 0 0,-1 0 1,6 3-1,-2 0 15,1 1 0,-1-1 0,0 1 0,-1 0 0,10 9 0,-7-3-7,0-1 0,-1 1 1,0 1-1,-1-1 1,0 1-1,-1 1 0,5 13 1,28 98-160,-23-65-254,44 189-1436,-57-228 1672,-1 1-1,-1-1 1,-1 1-1,-1-1 1,0 1-1,-2-1 1,0 0-1,-1 0 1,-1 0-1,-1-1 1,-9 21-1,2-10 163,-1 0 1,-2-1 0,-1-1-1,-1 0 1,-1-2-1,-24 27 1,43-53 7,0 0 1,0 0-1,0 0 1,0 0-1,1 0 1,-1 0-1,0 0 1,0 0-1,0 0 1,0 0-1,0 0 1,0 0 0,0 0-1,0 0 1,1 0-1,-1 0 1,0 0-1,0 0 1,0 0-1,0 1 1,0-1-1,0 0 1,0 0-1,0 0 1,0 0-1,0 0 1,0 0-1,0 0 1,0 0 0,1 0-1,-1 0 1,0 1-1,0-1 1,0 0-1,0 0 1,0 0-1,0 0 1,0 0-1,20-10 168,29-21-56,49-33 857,117-59 0,-201 116-568,-1 0 0,1 1 1,0 0-1,1 1 0,17-4 0,-32 9-406,0 0 0,0 0 0,0 0 0,0 0 0,0 0 0,1 0 0,-1 0 0,0 0 0,0 0 0,0 0-1,0 0 1,0 0 0,0 0 0,0 0 0,1 0 0,-1 0 0,0 0 0,0 0 0,0 0 0,0 0 0,0 0-1,0 0 1,1 0 0,-1 0 0,0 0 0,0 0 0,0 0 0,0 0 0,0 0 0,0 0 0,0 1 0,0-1-1,0 0 1,1 0 0,-1 0 0,0 0 0,0 0 0,0 0 0,0 0 0,0 0 0,0 1 0,0-1 0,0 0 0,0 0-1,0 0 1,0 0 0,0 0 0,0 0 0,0 0 0,0 1 0,0-1 0,0 0 0,0 0 0,0 0 0,0 0-1,0 0 1,0 0 0,0 0 0,0 1 0,0-1 0,0 0 0,0 0 0,-2 17 282,0 0 1,-1 0-1,0 0 1,-9 23 0,7-24-374,0 0 0,1 1 1,1 0-1,1-1 1,-1 33-1,3-44-201,1 0 0,0 0 0,0 0 0,0-1 0,1 1 1,-1 0-1,1-1 0,0 1 0,1-1 0,-1 0 0,7 8 0,-8-10-39,1 0-1,0 0 0,0 0 1,0 0-1,0 0 1,0 0-1,1-1 0,-1 1 1,0-1-1,1 0 1,-1 0-1,1 0 0,-1 0 1,1 0-1,0 0 1,-1-1-1,1 1 0,0-1 1,0 0-1,-1 0 1,1 0-1,0 0 1,4-1-1,25-7-5204,0-6-3255</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40.023"/>
    </inkml:context>
    <inkml:brush xml:id="br0">
      <inkml:brushProperty name="width" value="0.035" units="cm"/>
      <inkml:brushProperty name="height" value="0.035" units="cm"/>
    </inkml:brush>
  </inkml:definitions>
  <inkml:trace contextRef="#ctx0" brushRef="#br0">1 98 7193,'0'-43'1736,"13"29"-336,3-1-364,-1 7-292,4-1-448,16 3-500,-3 4-524,3 2-2652,16 5-1729</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40.432"/>
    </inkml:context>
    <inkml:brush xml:id="br0">
      <inkml:brushProperty name="width" value="0.035" units="cm"/>
      <inkml:brushProperty name="height" value="0.035" units="cm"/>
    </inkml:brush>
  </inkml:definitions>
  <inkml:trace contextRef="#ctx0" brushRef="#br0">261 111 11005,'-13'4'611,"1"1"0,-1 0 0,1 1 0,0 1-1,0-1 1,0 2 0,1 0 0,1 0 0,-1 1 0,1 0 0,1 1 0,-1 0 0,2 0-1,0 1 1,-13 22 0,5-1-5,0 0-55,-15 45-1,27-69-492,2 1-1,0 0 0,0 0 1,0 0-1,1 1 0,1-1 1,-1 0-1,1 0 0,1 1 0,2 10 1,-3-19-52,0 1 0,0-1 0,1 0-1,-1 1 1,1-1 0,0 1 0,-1-1 0,1 0 0,0 0 0,0 1 0,-1-1 0,1 0 0,0 0 0,0 0 0,0 0 0,1 0 0,-1 0 0,0 0-1,0 0 1,0-1 0,1 1 0,-1 0 0,0-1 0,3 1 0,0 0 27,-1 0-1,1-1 1,0 0-1,-1 0 1,1 0-1,-1 0 1,1-1 0,0 0-1,6-1 1,7-4 297,-1 0 0,1-2 0,17-10-1,-30 16-173,30-19 1179,57-46 1,3-2-244,-39 36-1006,101-45-1,-136 68-176,0 0-1,-1-1 1,0-1-1,27-24 1,-40 30 156,0-1 0,0 1 0,-1-1 0,0 0 0,0 0 0,-1-1 0,0 1 0,3-10 0,-4 10 109,1 0 0,-1 0-1,1 0 1,0 0 0,1 1-1,0-1 1,7-6 0,-9 11-114,-1 0 0,1 0 0,0 0 1,1 1-1,-1-1 0,0 1 1,0 0-1,1 0 0,-1 0 1,0 0-1,1 1 0,-1-1 1,1 1-1,-1 0 0,1 0 0,-1 0 1,1 1-1,-1-1 0,1 1 1,-1 0-1,5 1 0,6 2-17,0 1 0,0 0 0,-1 1 0,1 1 0,-1 0 0,-1 1 0,1 0 0,-1 1 0,-1 0 0,0 1 0,0 0 0,9 12 0,-13-13-23,0-1 0,0 1 0,-1 1 1,-1-1-1,1 1 0,-2 0 0,1 0 1,-2 1-1,1-1 0,-1 1 0,-1 0 1,0 0-1,0 0 0,-1 0 0,-1 0 1,0 0-1,-1 13 0,-3-3-513,0 0-1,-2 0 1,0 0 0,-1-1-1,-1 0 1,-1 0 0,-1-1 0,-1-1-1,0 1 1,-1-2 0,-1 1-1,-28 28 1,-2-6-2347,-1-3 0,-2-1 1,-78 47-1,36-29-9171</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41.350"/>
    </inkml:context>
    <inkml:brush xml:id="br0">
      <inkml:brushProperty name="width" value="0.035" units="cm"/>
      <inkml:brushProperty name="height" value="0.035" units="cm"/>
    </inkml:brush>
  </inkml:definitions>
  <inkml:trace contextRef="#ctx0" brushRef="#br0">1 43 14789,'10'-38'2519,"-9"37"-2368,-1 1-1,1-1 1,-1 1-1,1 0 1,-1-1 0,1 1-1,-1 0 1,1-1-1,-1 1 1,1 0-1,-1 0 1,1 0 0,0-1-1,-1 1 1,1 0-1,-1 0 1,1 0-1,-1 0 1,1 0-1,0 0 1,-1 0 0,1 0-1,-1 0 1,1 1-1,0-1 1,-1 0-1,1 0 1,-1 0-1,1 1 1,0-1 0,12 5 1147,-12-4-1165,0 0 1,0-1-1,0 1 0,0-1 0,0 1 0,0 0 1,0 0-1,0 0 0,-1-1 0,1 1 0,0 0 0,-1 0 1,1 0-1,0 0 0,-1 0 0,1 0 0,-1 0 1,1 2-1,2 4 299,14 23 153,-1 2 0,-1 0 0,-2 1-1,-1 0 1,-2 0 0,-1 2 0,7 57 0,4 253-513,-19-314-150,1 75-2041,31 195-1,-32-293 1969,0 0-1,0 0 1,1 0-1,0-1 1,1 1-1,0 0 1,0-1 0,1 0-1,0 0 1,0 0-1,0 0 1,1 0-1,10 10 1,-14-16 110,1 0 0,0 0 0,-1 0 0,1 0 0,0 0-1,0-1 1,0 1 0,0-1 0,0 1 0,0-1 0,0 1 0,0-1 0,0 0 0,0 0 0,0 0 0,0 0 0,0-1-1,0 1 1,0 0 0,0-1 0,0 1 0,2-2 0,6 0-90,5-2 13,1-1-1,-1 0 0,0-1 1,-1-1-1,1-1 0,-1 0 1,20-15-1,91-82-151,-56 43 435,214-204 3000,-279 263-3036,-1-1 1,1 1-1,0-1 1,0 1 0,1 0-1,-1 1 1,1-1-1,-1 1 1,1 0 0,0 0-1,0 0 1,0 1-1,0 0 1,0 0 0,0 0-1,10 0 1,-1 2 56,0 0 1,-1 2-1,1-1 1,22 9-1,14 2-3,-33-10-179,1 0 1,-1-2-1,1 0 1,-1-1-1,1 0 1,-1-2-1,1 0 1,-1-1-1,32-10 1,-21 5-82,-1-1 0,0-2 1,0-1-1,46-28 0,-71 39 71,-1 0 0,1 0-1,0 0 1,-1 0 0,1 0-1,-1-1 1,1 1 0,-1 0-1,0-1 1,0 1 0,0-1-1,1 1 1,-1-1 0,-1 0-1,1 1 1,0-1 0,0 0-1,-1 0 1,1 0 0,-1 1-1,1-1 1,-1 0 0,0 0-1,0 0 1,1 0 0,-1 0-1,-1 0 1,1 0 0,0 0-1,0 1 1,-1-1 0,1 0-1,-1 0 1,0 0 0,1 1-1,-1-1 1,-1-2 0,-1 0-1,0 1 1,0-1-1,0 0 1,0 1 0,-1 0-1,1 0 1,-1 0-1,0 0 1,0 0-1,0 1 1,0 0-1,0 0 1,-5-2 0,-12-1-270,-1 0 0,1 2 1,-1 0-1,0 1 0,0 2 1,-39 3-1,-13-1-3988,0-8-6183,55 4 1837</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41.721"/>
    </inkml:context>
    <inkml:brush xml:id="br0">
      <inkml:brushProperty name="width" value="0.035" units="cm"/>
      <inkml:brushProperty name="height" value="0.035" units="cm"/>
    </inkml:brush>
  </inkml:definitions>
  <inkml:trace contextRef="#ctx0" brushRef="#br0">8 312 10549,'0'4'2125,"1"10"-653,-1-7-870,0-1 0,0 1 0,0-1-1,-1 1 1,-2 11 0,2-11-332,-1-1 0,1 1 1,1 0-1,0-1 0,0 1 0,0-1 0,0 1 1,1 0-1,0-1 0,1 1 0,0-1 0,0 0 1,3 8-1,2 2 59,1 0 0,1-1 0,18 26-1,-25-38-306,0 0-1,0-1 0,1 0 0,-1 1 1,1-1-1,-1 0 0,1 0 0,-1 0 0,1-1 1,0 1-1,0-1 0,0 1 0,0-1 0,0 0 1,0 0-1,0-1 0,1 1 0,-1-1 1,0 1-1,0-1 0,1 0 0,-1 0 0,0 0 1,0-1-1,1 1 0,-1-1 0,0 0 1,0 1-1,5-4 0,9-3 4,-1-1 0,0 0 0,0-2 0,19-14 0,-1 1 22,-15 12-10,1 0-1,0 2 1,1 0-1,0 1 1,27-6-1,113-13 108,-152 26-128,29-5-10,-1-2 0,0-1 0,0-1 0,-1-3 0,0-1 0,64-35 0,-90 43 159,-1 0 0,0 0 0,0-1 0,0-1 1,-1 1-1,0-1 0,0-1 0,7-10 0,-13 16-89,0 0-1,0-1 0,0 0 1,0 1-1,-1-1 0,0 0 1,1 0-1,-1 1 0,-1-1 1,1 0-1,-1 0 0,1 0 1,-1 0-1,0 0 1,0 0-1,-1 0 0,1 0 1,-1 0-1,0 0 0,0 0 1,0 0-1,-1 0 0,1 1 1,-1-1-1,0 1 0,-2-4 1,-10-12 27,0 0 1,-25-25-1,-12-4-5201,49 46 2563</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42.254"/>
    </inkml:context>
    <inkml:brush xml:id="br0">
      <inkml:brushProperty name="width" value="0.035" units="cm"/>
      <inkml:brushProperty name="height" value="0.035" units="cm"/>
    </inkml:brush>
  </inkml:definitions>
  <inkml:trace contextRef="#ctx0" brushRef="#br0">29 238 11905,'-29'-20'11438,"36"68"-6817,19 23-2166,-18-52-2017,-1 0-1,6 22 1,4 43-497,-4 0 0,4 167 1,-7-191-1447,-10-62 1471,1 0 0,0 0 0,-1 0 0,1-1 0,0 1 0,0 0 0,1 0 0,-1 0 0,0 1 0,2-3 0,6-10-71,21-84-346,-25 76 386,1 0 0,0 1 0,2 0 0,0 0 0,2 1 0,0 0 0,16-22 0,-13 20 40,6-10-33,-18 31 53,0 0 1,0 0-1,0 0 0,1-1 0,-1 1 0,0 0 1,0 0-1,1 1 0,-1-1 0,1 0 0,-1 0 1,0 1-1,1-1 0,-1 1 0,1-1 1,0 1-1,-1 0 0,3-1 0,1 2 13,0 0 1,0 0-1,0 1 0,0-1 0,-1 1 1,1 0-1,-1 0 0,9 6 0,-6-4 28,-4-2 958,-9-37-754,4 11-235,2 0 0,1-1 1,0 1-1,10-44 0,34-93-3765,-38 135 1694,-1 0 0,2-29-1,-2 17-5389,-1 18-1942</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3:43.217"/>
    </inkml:context>
    <inkml:brush xml:id="br0">
      <inkml:brushProperty name="width" value="0.035" units="cm"/>
      <inkml:brushProperty name="height" value="0.035" units="cm"/>
    </inkml:brush>
  </inkml:definitions>
  <inkml:trace contextRef="#ctx0" brushRef="#br0">148 529 13121,'-27'-27'9123,"25"26"-7493,-1 2-333,0 0-1106,-1 0 0,1 1 0,0 0 0,0 0 0,0 0 0,0 0-1,0 0 1,0 0 0,0 1 0,1 0 0,-1-1 0,1 1 0,-3 4 0,-24 47 689,23-41-748,-1 2-85,1 1-1,1 0 1,0 0 0,1 1-1,1-1 1,-2 21 0,4-31-130,0 0 1,1 1-1,0-1 1,0 1-1,1-1 1,-1 1-1,1-1 1,1 0-1,-1 1 1,1-1-1,0 0 1,1 0-1,-1 0 1,1 0-1,1-1 1,-1 1-1,1-1 1,5 7-1,-6-10 55,-1 0 0,0-1 0,1 1 1,-1-1-1,1 1 0,-1-1 0,1 0 0,0 0 0,0 0 0,-1-1 0,1 1 0,0 0 0,0-1 0,0 0 0,0 0 1,-1 0-1,1 0 0,0 0 0,0-1 0,0 1 0,0-1 0,-1 0 0,1 1 0,0-1 0,0-1 0,4-2 1,3-1 15,0-1 1,-1-1 0,1 0 0,-1 0 0,10-12-1,-7 8-18,10-12-201,40-31 0,-60 52-232,1 4 194,0 0 1,0-1-1,0 1 1,0-1-1,0 0 1,1 0-1,5 1 0,17 7-1807,-7 6-704,-16-12 2533,-1 0 0,1-1 0,-1 0-1,1 0 1,0 0 0,0 0 0,0 0 0,0 0 0,1-1 0,-1 0 0,0 0 0,1 1-1,-1-2 1,1 1 0,4 0 0,-5-2 320,0-1 1,-1 0-1,1 0 1,-1 0-1,1 0 0,-1 0 1,0 0-1,0-1 1,3-3-1,0-1 308,3-2 289,0-1 0,-1 0 0,10-19 0,-12 19-233,1 0 0,1 0-1,0 0 1,11-12 0,-12 16-305,1 1 1,-1 0 0,1 0 0,1 0-1,-1 1 1,1-1 0,0 2 0,-1-1-1,2 1 1,-1 1 0,0-1 0,12-1-1,-15 4-99,0-1 0,0 1 0,0-1 0,1 2-1,-1-1 1,0 0 0,0 1 0,-1 0 0,1 0-1,0 1 1,0-1 0,0 1 0,-1 0 0,1 0-1,-1 0 1,1 1 0,-1 0 0,0 0 0,0 0 0,0 0-1,5 7 1,-7-8 4,5 9 233,-7-10-246,0 0 0,0 0 1,0-1-1,0 1 0,1 0 0,-1 0 0,0-1 0,1 1 1,-1 0-1,0 0 0,1-1 0,-1 1 0,1 0 0,-1-1 0,1 1 1,-1-1-1,1 1 0,0 0 0,-1-1 0,1 0 0,0 1 1,-1-1-1,2 1 0,7-5 89,-1-1 1,0 1 0,-1-2-1,1 1 1,-1-1-1,12-13 1,10-7 88,-14 13 84,2 1 0,-1 0 0,2 1 0,0 0 0,0 2 0,37-14 0,-49 21-456,0 1 1,0 0-1,0 0 1,0 1-1,0-1 1,0 1-1,0 1 1,0-1-1,10 3 1,-13-2-296,-2-4 325,-1 1 1,1-1-1,1 1 1,-1 0-1,0 0 1,0-1-1,1 1 1,0 0-1,-1 0 1,3-1-1,5-9-230,80-125-2182,-69 110 1162,1 0-1,45-44 1,-59 64 1029,0 1 1,0 0-1,1 0 1,0 1-1,0 0 1,0 0-1,0 1 1,1 0 0,0 0-1,0 1 1,0 0-1,14-2 1,6 1-382,38-1 10383,-63 5-9024,-3 0-561,0-1 0,-1 0 0,1 1 0,0-1 0,0 1 0,0 0 1,-1-1-1,1 1 0,0 0 0,0 0 0,0-1 0,0 1 0,0 0 0,0 0 0,0 0 0,0 0 0,0 0 0,1 0 1,16-2 110,4-6-1565,0 2-1,1 0 1,0 1-1,25-1 1,-31 4 409,6-1-39,-1 2-1,0 0 1,31 3-1,-50-2 1583,12 2 532,-13-2-823,-1 1-1,0-1 0,0 0 1,1 0-1,-1 0 1,0 0-1,0 0 0,1 0 1,-1 0-1,0 0 0,0 0 1,0 0-1,1-1 1,-1 1-1,0-1 0,0 1 1,0-1-1,0 1 1,1-1-1,0-1 0,19-23-1117,-14 2-6184,-7 9 395</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4:32.403"/>
    </inkml:context>
    <inkml:brush xml:id="br0">
      <inkml:brushProperty name="width" value="0.035" units="cm"/>
      <inkml:brushProperty name="height" value="0.035" units="cm"/>
    </inkml:brush>
  </inkml:definitions>
  <inkml:trace contextRef="#ctx0" brushRef="#br0">29 57 12921,'29'-57'13732,"-31"59"-12845,-6 5-342,6-6-470,1 0 1,-1 0-1,0 1 0,1-1 0,-1 1 0,1-1 0,0 1 0,0 0 0,-1-1 0,1 1 0,0 0 0,0 0 0,1 0 0,-1 0 0,0 0 0,1 0 0,-1 0 0,1 0 0,0 0 0,-1 4 0,-2 79 131,12 155 0,-4-171-1572,-5-30-557,-1-1-1,-2 1 1,-10 45 0,-1 18-5860,9-21-2464</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03.093"/>
    </inkml:context>
    <inkml:brush xml:id="br0">
      <inkml:brushProperty name="width" value="0.035" units="cm"/>
      <inkml:brushProperty name="height" value="0.035" units="cm"/>
    </inkml:brush>
  </inkml:definitions>
  <inkml:trace contextRef="#ctx0" brushRef="#br0">76 1 13009,'-1'0'179,"0"0"0,-1 0-1,1 0 1,0 0 0,0 0 0,0 0-1,0 0 1,0 0 0,0 1-1,-1-1 1,1 0 0,0 1 0,0-1-1,0 1 1,0-1 0,0 1-1,0-1 1,0 1 0,0 0 0,1-1-1,-1 1 1,0 0 0,0 0 0,0 0-1,1 0 1,-1 0 0,0 0-1,1 0 1,-1 0 0,1 0 0,0 0-1,-1 0 1,0 1 0,-15 47 3125,13-36-2829,-4 12 192,1 1 0,1 0 0,2 1 0,0-1 0,2 1 0,1-1 0,1 1 0,7 37 0,4-3-1898,2 0-1,33 83 1,-14-67-2961,-5-27-3362,-4-13-2890</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4:32.718"/>
    </inkml:context>
    <inkml:brush xml:id="br0">
      <inkml:brushProperty name="width" value="0.035" units="cm"/>
      <inkml:brushProperty name="height" value="0.035" units="cm"/>
    </inkml:brush>
  </inkml:definitions>
  <inkml:trace contextRef="#ctx0" brushRef="#br0">0 707 11929,'0'0'2176,"2"3"-242,6 10-561,0 0 0,1 0 0,16 15 0,-6-8-533,28 21 0,-2-7-794,56 32 0,-86-57-77,0-1 0,0 0 0,1-1 0,0 0 0,1-2 0,-1 0-1,1 0 1,0-2 0,0 0 0,0-1 0,1-1 0,-1-1 0,0 0-1,1-1 1,-1-1 0,0 0 0,0-1 0,0-1 0,0-1 0,22-10-1,-11 1 109,-1-2 0,0-1-1,-1-1 1,-1-2-1,-1 0 1,-1-1 0,0-2-1,-2 0 1,27-38-1,11-27 275,71-140 0,-40 65-198,-34 69-171,40-68-3958</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4:33.341"/>
    </inkml:context>
    <inkml:brush xml:id="br0">
      <inkml:brushProperty name="width" value="0.035" units="cm"/>
      <inkml:brushProperty name="height" value="0.035" units="cm"/>
    </inkml:brush>
  </inkml:definitions>
  <inkml:trace contextRef="#ctx0" brushRef="#br0">35 4 14693,'-10'-3'7766,"9"2"-7645,-1 1 1,1 0 0,0 0 0,0 1 0,0-1 0,-1 0 0,1 0 0,0 1 0,0-1-1,0 0 1,0 1 0,0-1 0,0 1 0,0-1 0,0 1 0,0 0 0,0-1 0,0 1-1,0 0 1,-1 1 0,2 2 60,0 0-1,1 0 1,-1 0 0,1 0-1,0 0 1,0-1-1,0 1 1,1 0-1,-1-1 1,4 7-1,0 2 168,20 51 749,6 18 129,72 133 1,-64-148-1021,2-2 1,61 72-1,-81-112-257,2-1 0,0 0-1,2-2 1,0 0 0,1-2 0,1-1 0,57 27 0,-56-33-160,1-1 0,0-1 0,0-2 0,1-1 0,1-1 0,-1-2 0,1-1 0,-1-2 0,1 0 0,0-2 0,-1-2 0,1 0 0,-1-3 1,0 0-1,0-2 0,-1-1 0,0-1 0,0-1 0,-1-2 0,-1-1 0,27-18 0,-40 22 130,-1 0 0,0 0 0,-1-1 0,0 0-1,-1-1 1,0-1 0,-1 0 0,0 0 0,-1-1 0,-1 0 0,0-1 0,-1 1 0,-1-2-1,0 1 1,-1-1 0,0 1 0,-2-1 0,0-1 0,0 1 0,-2 0 0,0-1-1,-1-16 1,-2 10 312,0 6 16,0 0 0,2 0 0,0-1 0,2-17 1,-1 29-179,1 0 1,-1 0-1,1 0 1,0 0-1,1 1 1,-1-1-1,1 1 1,0-1-1,1 1 0,-1 0 1,1 0-1,0 0 1,0 1-1,1 0 1,5-5-1,11-7 99,0 2-1,1 0 1,0 1-1,1 2 0,0 0 1,1 2-1,0 0 1,33-7-1,-26 10-53,-1 0 0,1 3 0,0 0 1,1 2-1,-1 1 0,45 6 0,-60-4-63,0 1 0,-1 1 0,1 0 0,-1 1 0,0 1 0,-1 0 0,1 1 0,24 16 0,-29-15-36,1 0-1,-2 1 1,1 0 0,-1 1 0,-1 0 0,1 0 0,-2 1 0,0 0-1,0 0 1,-1 0 0,6 15 0,12 41-1575,18 79 0,-7-21-6757,-24-95 2225,9 10-3656</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4:34.061"/>
    </inkml:context>
    <inkml:brush xml:id="br0">
      <inkml:brushProperty name="width" value="0.035" units="cm"/>
      <inkml:brushProperty name="height" value="0.035" units="cm"/>
    </inkml:brush>
  </inkml:definitions>
  <inkml:trace contextRef="#ctx0" brushRef="#br0">0 972 12957,'2'-2'2038,"41"-56"3630,28-27-2619,-58 70-2603,-2 2 6,-2 0 0,1 0 0,11-23 0,-18 29-289,1 0 1,-2 0-1,1 0 1,-1 0 0,0 0-1,0 0 1,-1-1-1,0 1 1,-1-1 0,1-7-1,-2 12-97,1-1-1,-1 1 1,0 0 0,1 0-1,-1-1 1,-1 1-1,1 0 1,0 0-1,-3-3 1,4 5-57,-1 0 0,1 1 0,-1-1-1,0 0 1,1 0 0,-1 1 0,0-1 0,1 0 0,-1 1 0,0-1-1,0 1 1,1-1 0,-1 1 0,0 0 0,0-1 0,0 1 0,0 0 0,0-1-1,1 1 1,-1 0 0,0 0 0,0 0 0,0 0 0,0 0 0,0 0-1,0 0 1,0 0 0,0 0 0,0 0 0,0 1 0,1-1 0,-1 0-1,0 1 1,0-1 0,0 0 0,0 1 0,1-1 0,-2 2 0,-8 5 28,0 2 0,1-1 0,0 1 0,1 1 1,0 0-1,0 0 0,1 0 0,1 1 0,-1 0 1,2 0-1,0 1 0,-6 15 0,2 0 3,2 0 0,0 1 0,1-1 0,-2 44-1,7-54-20,1 0 0,0 0 0,1 0-1,1 0 1,1-1 0,0 1 0,11 29-1,-13-41-28,1 0 0,1 0-1,-1-1 1,1 1-1,0 0 1,0-1-1,0 0 1,0 1-1,1-1 1,0 0 0,0-1-1,0 1 1,0-1-1,0 0 1,1 0-1,0 0 1,-1-1 0,1 1-1,0-1 1,0 0-1,0-1 1,1 1-1,-1-1 1,0 0-1,1 0 1,-1-1 0,0 1-1,7-1 1,10-2-124,0-1 0,-1-1 0,1 0 0,-1-2 0,0-1 1,0 0-1,-1-1 0,0-2 0,-1 0 0,0-1 0,0 0 1,21-19-1,-12 7 101,-1-1 1,-1-1-1,-2-1 1,0-2-1,-2 0 1,32-55-1,-42 60 710,15-48 0,-18 47-362,-8 21-56,21 4-56,-14 0-187,0 1 0,-1 0-1,1 1 1,-1 0 0,0 0-1,0 0 1,0 1 0,0 0 0,10 8-1,-8-6 8,0 0-1,0-1 0,19 8 1,-23-12-21,-1 1 0,1-2 0,-1 1 0,1 0 0,0-1 0,-1 0 0,1 0 1,-1 0-1,1-1 0,0 1 0,-1-1 0,1 0 0,-1-1 0,1 1 0,-1-1 0,0 1 1,0-2-1,0 1 0,0 0 0,5-4 0,6-6 21,-1-1-1,0 0 1,21-27 0,8-7 189,-15 21 24,0 1-1,2 2 1,0 1-1,2 1 1,59-29-1,-75 42-148,0 2-1,1 0 1,0 2 0,-1-1-1,1 2 1,1 0 0,-1 1-1,0 1 1,1 1 0,-1 0-1,0 1 1,1 1 0,-1 0-1,32 10 1,-20-2-124,-14-5-41,0 0-1,0 0 1,0-1 0,1-1 0,18 1 0,-28-5 6,0 0 1,0 0-1,0 0 1,0-1-1,0 0 1,0 0-1,-1 0 1,1-1-1,-1 0 0,1 0 1,-1 0-1,0-1 1,0 1-1,5-7 1,5-4-81,-2 0 0,0-1 0,13-19 0,-8 8 18,-1-1-1,-1-1 1,-1-1-1,-2 0 0,-1-1 1,-1 0-1,-1 0 1,5-34-1,-15 61 140,1-1-1,-1 1 0,0 0 0,1-1 1,-2 1-1,1-1 0,0 1 0,-1-1 0,1 1 1,-1 0-1,0-1 0,0 1 0,0 0 1,-1 0-1,1 0 0,-1 0 0,-3-5 0,4 7 12,0 0 0,0 0 0,0 0-1,0 1 1,0-1 0,0 0-1,0 0 1,0 1 0,0-1-1,-1 1 1,1-1 0,0 1 0,0-1-1,-1 1 1,1 0 0,0 0-1,-1 0 1,-1 0 0,1 0 12,-1 0 0,1 1 0,0-1 0,-1 1 0,1 0 0,0 0 0,-1 0 0,1 0 0,0 0 0,0 0 0,0 1 0,-4 2 0,-3 5 68,0 0 0,1 0 1,0 1-1,0 0 0,1 0 0,1 1 0,-1-1 0,2 2 1,0-1-1,0 1 0,1-1 0,0 1 0,-2 14 0,3-13-22,1 0-1,0 1 0,1-1 0,0 0 1,1 1-1,1-1 0,0 0 0,1 0 0,0 1 1,1-1-1,0-1 0,8 19 0,-9-27-94,0 0-1,0-1 0,0 1 0,1-1 1,0 1-1,-1-1 0,1 0 0,0 0 1,1 0-1,-1 0 0,0 0 0,1-1 1,0 0-1,0 1 0,4 1 0,-1-2-131,0 1-1,0-1 0,1-1 1,-1 1-1,0-1 0,1 0 0,0-1 1,7 0-1,7-2-465,0-1 1,-1-1-1,0-1 1,0 0-1,25-11 1,13-9-2997,104-59 0,-71 28-3086,-13 5-3348</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4:34.374"/>
    </inkml:context>
    <inkml:brush xml:id="br0">
      <inkml:brushProperty name="width" value="0.035" units="cm"/>
      <inkml:brushProperty name="height" value="0.035" units="cm"/>
    </inkml:brush>
  </inkml:definitions>
  <inkml:trace contextRef="#ctx0" brushRef="#br0">21 466 9897,'-12'-23'7743,"10"21"-6009,1 1-1504,1 0 0,-1 0 0,1 1 1,-1-1-1,1 0 0,-1 0 0,1 0 0,-1 1 1,1-1-1,0 0 0,0 0 0,-1 0 0,1 0 1,0 0-1,0 0 0,0 0 0,0 0 0,0 0 1,0 0-1,0 0 0,0 0 0,0 1 0,1-1 1,-1 0-1,1-1 0,0 1-135,0 0 0,0 0 1,0 1-1,1-1 0,-1 1 0,0-1 0,0 1 1,1 0-1,-1-1 0,0 1 0,1 0 0,-1 0 1,0 0-1,1 0 0,-1 0 0,0 0 0,1 0 1,-1 1-1,0-1 0,0 0 0,1 1 0,-1-1 1,2 1-1,3 2 2,0 0 1,1 0-1,-1 0 0,0 0 1,-1 1-1,1 0 1,-1 0-1,6 6 0,38 43 45,-39-39-256,0 0 1,-1 1-1,0 1 1,-2 0-1,1 0 0,-2 0 1,0 1-1,-1 0 1,-1 0-1,4 30 1,-6-31 88,-2 0 0,1 0 0,-2-1 1,0 1-1,-1 0 0,0-1 0,-1 1 1,-1-1-1,-1 0 0,0 0 1,-14 28-1,17-39 105,-1 0 0,1-1 0,-1 1 0,0-1 0,0 1 0,0-1 0,-4 3 0,2-2 83,0-28 578,5 12-660,1-1 1,1 1 0,0 1-1,0-1 1,1 0-1,0 0 1,1 1-1,10-19 1,54-91 50,-44 82-260,135-206-2507,-117 190 797,2 3 1,79-73 0,-6 23-2966,-41 43-2521,-62 48 1184</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4:34.826"/>
    </inkml:context>
    <inkml:brush xml:id="br0">
      <inkml:brushProperty name="width" value="0.035" units="cm"/>
      <inkml:brushProperty name="height" value="0.035" units="cm"/>
    </inkml:brush>
  </inkml:definitions>
  <inkml:trace contextRef="#ctx0" brushRef="#br0">108 837 9381,'-27'21'2563,"25"-19"-1372,1 0-66,-9 13 50,1 1-1,1 0 1,-7 18-1,5-2-759,0 0 0,-6 38 0,16-69-378,0 0 1,0 0-1,0 1 1,0-1-1,1 0 1,-1 0-1,0 1 1,0-1 0,1 0-1,-1 0 1,1 0-1,-1 0 1,1 0-1,-1 1 1,1-1-1,0 0 1,0 0 0,-1-1-1,1 1 1,0 0-1,0 0 1,0 0-1,0 0 1,0-1-1,0 1 1,0 0 0,0-1-1,0 1 1,0-1-1,3 1 1,30 7 1156,-1-14 555,-30 5-765,0 1-79,4-1-624,0-1-1,0 1 1,-1-1 0,1-1 0,0 1-1,-1-1 1,1 0 0,-1-1-1,0 0 1,10-7 0,54-49 170,110-122 1,-148 145-432,-3-2-1,-1-1 1,-2-1 0,-2-1 0,24-57 0,-21 22-11,-3-1 0,17-103 0,4-15-96,-43 228 83,0-12 14,17 241 854,-11-206-683,2-1 1,30 91 0,-37-135-163,1-1 1,0 0 0,0 0 0,1 0 0,0 0 0,1-1 0,12 15 0,-15-20-14,1 0 0,-1 0 0,0 0 1,1-1-1,-1 1 0,1-1 0,0 0 0,0 0 1,0 0-1,0-1 0,0 1 0,0-1 1,0 0-1,1 0 0,-1 0 0,0-1 0,1 0 1,-1 1-1,0-1 0,1-1 0,5 0 1,2-2-7,0 0 1,0-1 0,-1-1 0,0 0 0,1 0 0,15-11 0,65-51 301,-56 39 65,-34 26-440,0 1 0,0-1 0,1 1 0,-1-1 0,0 1 0,1 0 0,-1 0 0,1 0 0,-1 0 1,1 1-1,0-1 0,-1 1 0,1-1 0,0 1 0,-1 0 0,1 0 0,0 0 0,0 0 0,-1 1 0,1-1 0,4 2 0,19 12-5422,0 7-5416,-13-10-729</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4:35.658"/>
    </inkml:context>
    <inkml:brush xml:id="br0">
      <inkml:brushProperty name="width" value="0.035" units="cm"/>
      <inkml:brushProperty name="height" value="0.035" units="cm"/>
    </inkml:brush>
  </inkml:definitions>
  <inkml:trace contextRef="#ctx0" brushRef="#br0">1 964 10125,'7'-24'894,"7"-32"2354,-13 16 807,-1 40-3984,1-1-1,-1 0 0,1 1 1,-1-1-1,1 0 1,0 1-1,-1-1 0,1 1 1,-1-1-1,1 1 0,0-1 1,0 1-1,-1 0 1,1-1-1,0 1 0,0 0 1,-1-1-1,1 1 0,0 0 1,0 0-1,0 0 0,1 0 1,16-3 359,-13 3-351,-1 0 0,1 1 0,-1 0 0,1 0 0,-1 0 1,1 0-1,-1 1 0,0 0 0,0 0 0,0 0 1,0 0-1,0 1 0,0-1 0,-1 1 0,1 0 0,-1 0 1,4 5-1,5 6 160,-1 1 1,0 0 0,8 18 0,7 9 558,-23-38-597,0-1 0,-1 0-1,2 0 1,-1 0 0,0-1-1,1 1 1,-1-1-1,1 0 1,0 0 0,-1 0-1,1 0 1,0 0 0,0-1-1,0 0 1,1 0-1,-1 0 1,8 0 0,6 0-46,1-1 0,34-4 0,-6 0-204,-29 4-178,0 0 0,0 2 0,-1 0 0,1 1 1,0 0-1,-1 2 0,0 0 0,29 12 1,-43-15 184,1 0 0,-1 1 0,0-1 0,0 0 1,0 1-1,-1 0 0,1 0 0,0-1 1,-1 2-1,0-1 0,0 0 0,0 0 0,0 1 1,0-1-1,-1 1 0,0-1 0,1 1 0,-1 0 1,0 0-1,-1-1 0,1 1 0,-1 0 0,0 0 1,0 0-1,0 0 0,0-1 0,-1 6 0,-1 1-6,0 1 1,-1-1-1,0 1 0,0-1 0,-1 0 0,0-1 0,-1 1 0,-10 16 0,-41 47-52,32-43 238,-36 58 0,59-85-64,20-6 97,76-14-185,-92 17-96,-2-1 98,-1 0 0,1 1 0,-1-1 0,1 1 0,0-1 0,-1 1 0,1-1 0,-1 1 0,1-1-1,0 1 1,0 0 0,-1-1 0,1 1 0,0 0 0,0 0 0,-1-1 0,1 1 0,0 0 0,0 0 0,-1 0 0,2 0 0,17-6-168,15-19 84,59-58 0,177-212 141,-216 235 111,93-108 741,-64 78-200,-81 87-636,-3 8 7,-2 7-59,1 0 0,0 0 0,1 0-1,0 0 1,1 0 0,1 1 0,0-1 0,3 16-1,-3-24-51,0 1 0,0-1 0,0 0 0,0 0-1,1 0 1,0 0 0,0 0 0,0-1-1,0 1 1,1 0 0,-1-1 0,1 0 0,0 1-1,0-1 1,0-1 0,1 1 0,-1 0 0,0-1-1,1 1 1,0-1 0,0 0 0,0 0 0,0-1-1,0 1 1,0-1 0,0 0 0,6 1 0,2-1-28,0-1 1,0 0-1,0-1 0,-1 0 1,1-1-1,0 0 1,-1-1-1,19-6 1,89-45-321,-108 49 346,175-98-286,-150 80 321,-1-1 0,-2-2 0,31-31 0,-58 51 17,2-1 21,0-1 0,-1-1 0,9-10 0,-16 18-19,1 0 0,0 0 0,0 0 0,-1 0 0,1 0 1,0 0-1,-1 0 0,1 0 0,-1-1 0,1 1 0,-1 0 0,0 0 0,1 0 0,-1-1 0,0 1 0,0 0 0,0 0 0,0 0 0,0-1 0,0 1 0,0 0 1,0 0-1,-1-1 0,1 1 0,0 0 0,-1 0 0,1 0 0,-1 0 0,1 0 0,-1-1 0,0 1 0,1 0 0,-1 0 0,0 1 0,0-1 0,0 0 0,-1-1 0,0 1 4,1 0 1,-1 1-1,0-1 0,0 1 0,0-1 0,1 1 0,-1 0 0,0-1 0,0 1 0,0 0 0,0 0 0,0 0 0,0 1 0,1-1 0,-1 0 0,0 1 0,-2 0 0,-33 14 50,29-11-44,-8 5-26,1 0 0,1 1 0,0 0 1,0 2-1,1-1 0,1 1 0,0 1 0,0 0 0,1 1 0,-16 27 0,25-38-52,0 1-1,0-1 0,0 0 1,1 0-1,0 1 0,-1-1 1,1 1-1,1 0 0,-1-1 1,0 1-1,1 0 1,0 6-1,0-9 38,0 0 0,0-1 0,0 1 0,0 0 0,1 0 0,-1-1 0,0 1 0,1 0 0,-1 0 0,0-1 0,1 1 0,-1 0 0,1-1 0,-1 1-1,1-1 1,0 1 0,-1 0 0,1-1 0,-1 1 0,1-1 0,0 0 0,1 1 0,-1 0-13,1-1 1,0 1-1,0-1 0,0 0 0,0 0 0,-1 0 0,1 0 0,0 0 1,0 0-1,0-1 0,0 1 0,-1-1 0,1 1 0,2-1 0,12-5 56,1-1-1,-1-1 1,0 0 0,-1-1-1,0 0 1,-1-1-1,0-1 1,0 0-1,-1-1 1,0-1-1,-1 0 1,-1 0 0,0-1-1,-1-1 1,0 1-1,-1-2 1,-1 1-1,-1-1 1,0-1-1,-1 1 1,0-1-1,3-20 1,-5 15 453,-1-1 0,-1 1 0,-1-1 0,0 0 0,-2 0 0,-6-36 0,0 6 1501,2-1-1,1-55 1,4 108-1948,0-1 1,0 0-1,0 0 0,0 0 0,0 1 1,0-1-1,1 0 0,-1 0 0,0 1 1,1-1-1,-1 0 0,1 1 0,1-3 1,-2 4-16,0 0 1,1 0 0,-1 0-1,1 1 1,-1-1 0,1 0-1,-1 0 1,0 0-1,1 0 1,-1 0 0,1 1-1,-1-1 1,0 0 0,1 0-1,-1 1 1,0-1 0,1 0-1,-1 1 1,0-1 0,0 0-1,1 1 1,-1-1-1,0 0 1,0 1 0,1-1-1,-1 0 1,0 1 0,0-1-1,0 1 1,0 0 0,18 42 416,-12-16-1563,-1 0 0,-1 0 0,-2 0 0,0 37 0,-13 110-9546,8-151 9336,-5 46-10745</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4:36.121"/>
    </inkml:context>
    <inkml:brush xml:id="br0">
      <inkml:brushProperty name="width" value="0.035" units="cm"/>
      <inkml:brushProperty name="height" value="0.035" units="cm"/>
    </inkml:brush>
  </inkml:definitions>
  <inkml:trace contextRef="#ctx0" brushRef="#br0">12 95 15405,'-12'-70'6017,"15"58"-1927,14-1-1255,-14 17-2441,0 0-1,0 0 0,-1 0 1,0 0-1,0 1 1,0-1-1,0 0 0,1 9 1,-2-13-350,4 24 119,0 0-1,-1 0 1,-2 1-1,0 43 1,0 1-141,0 522-1193,-7-400 130,5-149-1927,7 65-1,-4-86-752,1-1 1,12 35-1,1-15-6751</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4:36.719"/>
    </inkml:context>
    <inkml:brush xml:id="br0">
      <inkml:brushProperty name="width" value="0.035" units="cm"/>
      <inkml:brushProperty name="height" value="0.035" units="cm"/>
    </inkml:brush>
  </inkml:definitions>
  <inkml:trace contextRef="#ctx0" brushRef="#br0">16 502 13525,'-16'-25'9052,"42"7"-5695,-23 18-3260,0 1 0,-1-1 0,1 1 0,0-1 0,-1 1 0,1 0-1,0 0 1,-1 0 0,1 1 0,3 2 0,6 2 126,16 8 15,-1 1 0,-1 1 0,-1 1 0,25 22 1,86 87-2495,-86-73 568,-50-52 1688,0-1 0,1 0 0,-1 0-1,0 0 1,0 1 0,1-1 0,-1 0 0,0 0 0,1 0-1,-1 0 1,0 1 0,0-1 0,1 0 0,-1 0-1,0 0 1,1 0 0,-1 0 0,0 0 0,1 0-1,-1 0 1,0 0 0,1 0 0,-1 0 0,0 0-1,1 0 1,-1 0 0,0-1 0,1 1 0,-1 0 0,0 0-1,1 0 1,-1 0 0,0-1 0,0 1 0,1 0-1,-1 0 1,0 0 0,0-1 0,1 1 0,-1 0-1,0 0 1,0-1 0,13-21 307,6-39 515,-16 50-700,7-22 423,2-1 0,1 2-1,2-1 1,35-57 0,-38 72-293,1 1 0,1 1 1,0 0-1,1 0 0,1 1 0,0 1 1,1 1-1,0 1 0,26-15 1,-36 23-203,0 1 0,0 0 0,0 0 0,1 0 1,-1 1-1,1 0 0,0 1 0,-1 0 0,1 0 1,0 0-1,0 1 0,0 0 0,0 1 0,0 0 1,-1 0-1,1 1 0,0-1 0,-1 2 0,1-1 1,-1 1-1,0 0 0,0 1 0,0-1 0,0 2 1,-1-1-1,1 1 0,-1 0 0,0 0 1,0 0-1,-1 1 0,0 0 0,0 0 0,0 0 1,-1 1-1,7 12 0,-3-2-148,0 0 0,-1 0 0,-1 1 0,7 31 1,6 76-1037,-15-90 673,1 1-1,2-1 1,15 47-1,-21-78 191,1 1 0,-1-1 1,2 0-1,-1 0 0,0 0 0,1 0 0,-1 0 1,1 0-1,0-1 0,0 1 0,1-1 0,-1 0 0,1 0 1,0 0-1,-1-1 0,1 1 0,0-1 0,8 3 1,-5-3-123,1 0 0,-1 0 1,1-1-1,0 0 1,0-1-1,-1 0 1,1 0-1,0-1 1,0 0-1,9-2 0,1-1 47,0-1 0,0-1 0,0-1-1,-1-1 1,1 0 0,-2-1-1,0-1 1,0 0 0,0-1-1,-2-1 1,1 0 0,-1-1 0,-1-1-1,16-21 1,13-22 976,-3-2 0,50-101 0,-15 26 3547,-64 116-3406,-7 11 68,1 1-1,0-1 0,0 1 1,9-10-1,-12 16-802,-1 0 0,0-1 0,0 1 0,0 0 0,1 0 0,-1 0-1,0 0 1,0 0 0,1 0 0,-1 0 0,0 0 0,0 0 0,1-1 0,-1 1-1,0 0 1,0 0 0,1 0 0,-1 0 0,0 1 0,0-1 0,1 0-1,-1 0 1,0 0 0,0 0 0,1 0 0,-1 0 0,0 0 0,0 0 0,0 0-1,1 1 1,-1-1 0,0 0 0,0 0 0,0 0 0,1 0 0,-1 1-1,0-1 1,0 0 0,0 1 0,11 15 917,9 33 1,-12-30-673,-4-12-203,0 0 0,0 0-1,0 0 1,1 0-1,0-1 1,0 1 0,1-1-1,0-1 1,0 1-1,0-1 1,1 0 0,0-1-1,0 1 1,0-1-1,11 4 1,-8-4-22,1-1 0,0 0 0,-1-1 0,1-1 0,0 1 0,0-1 0,0-1 0,0 0 0,0-1 0,18-3 0,-14 1-32,0-1 0,1 0 0,-2-1 0,1-1 0,0 0 0,-1-1 0,0 0 0,-1-1 0,0-1 0,0 0 0,-1-1 0,0 0 0,-1-1-1,0 0 1,0-1 0,9-14 0,-16 20-28,-1-1 0,0 1 0,0-1 0,0 0 0,-1 1 0,0-1 0,0 0 0,-1 0 0,0 0 0,0-1 0,-1 1 0,1 0 0,-2 0 0,1 0 0,-1 0 0,0 0 0,0 0 0,-1 0 0,0 0 0,-1 0 0,1 0 0,-1 1 0,0-1 0,-1 1 0,1 0 0,-1 0 0,-1 0 0,1 0 0,-1 1 0,0 0 0,0 0 0,-1 0 0,1 1 0,-1-1 0,0 2 0,0-1 0,0 0 0,-10-3 0,3 2-264,0 1-1,0 0 0,0 0 1,0 1-1,-1 1 0,1 0 1,-1 1-1,1 1 0,-1 0 1,0 0-1,-17 4 1,16-1-460,-54 14-2165,38-1-763,28-14 2657,-1 0-1,1 1 1,1 0-1,-1-1 0,0 1 1,-3 6-1,-3 11-9921</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4:37.431"/>
    </inkml:context>
    <inkml:brush xml:id="br0">
      <inkml:brushProperty name="width" value="0.035" units="cm"/>
      <inkml:brushProperty name="height" value="0.035" units="cm"/>
    </inkml:brush>
  </inkml:definitions>
  <inkml:trace contextRef="#ctx0" brushRef="#br0">236 1652 13637,'27'-65'7892,"-26"62"-6248,-4 2-257,1 0-1228,-1 0-1,1 1 0,-1-1 1,1 1-1,-1-1 0,0 1 1,1 0-1,-1 0 0,1 0 1,-1 0-1,1 1 1,-1-1-1,0 1 0,1 0 1,-1-1-1,-2 3 0,0 0-30,0 0-1,1 1 0,-1-1 0,1 1 0,0 0 1,0 0-1,1 1 0,-4 4 0,-22 35 155,2 1 0,2 0 0,2 2 0,-17 51 0,32-78-305,-9 43-1,16-59 11,0-1 0,0 1 0,0 0 0,1 0 1,0-1-1,-1 1 0,1 0 0,0 0 0,1 0 0,-1-1 0,1 1 1,0 0-1,0 0 0,0-1 0,0 1 0,1-1 0,-1 1 0,1-1 1,3 5-1,-3-7 2,0 0 1,0 0-1,0-1 1,0 1-1,0-1 1,0 1-1,0-1 0,0 0 1,0 0-1,0 0 1,0 0-1,0 0 1,0 0-1,0-1 1,0 1-1,0-1 1,0 1-1,0-1 1,0 0-1,0 0 1,0 0-1,-1 0 1,1 0-1,2-2 1,48-34-167,-28 16 145,-1-1 0,0 0 0,-2-2 0,-1-1-1,-1 0 1,-1-1 0,-2-1 0,0-1-1,-2 0 1,-1-1 0,13-43 0,-11 17 13,-2 1-1,-3-2 1,-2 1 0,-2-1 0,-3-90-1,-14-33 202,0-25 874,21 218-702,0 8-283,-1 0 0,-1 0 1,-1 1-1,-1 0 1,-1 0-1,3 39 0,9 37 1,-12-77-67,2 10-36,1-2 0,1 1 1,21 44-1,-27-68-18,1 0-1,0 0 0,0 0 1,1 0-1,0-1 0,0 0 1,0 0-1,1 0 0,0-1 1,0 1-1,0-2 1,1 1-1,0-1 0,0 0 1,0 0-1,0 0 0,1-1 1,-1-1-1,11 3 0,11-1-247,0-1 0,0-2-1,0-1 1,1-1 0,-1-1-1,0-2 1,0-1-1,0-1 1,52-19 0,-44 10 95,0-1 0,-1-1 0,-1-2 0,-1-2 0,45-35 0,-56 38 243,-2-2 1,0 0-1,-1-2 0,0 0 0,-2-1 0,-1 0 0,-1-2 0,13-27 0,-26 46 55,0 1-1,0-1 0,-1 0 0,1 0 1,-2 0-1,1 0 0,-1 0 1,0 0-1,0 0 0,0 0 0,-1-1 1,0 1-1,0 0 0,-1 0 0,0 0 1,0-1-1,-2-5 0,2 10-41,0 0-1,1 1 1,-1-1 0,-1 0-1,1 1 1,0-1 0,0 1-1,-1-1 1,1 1-1,-1 0 1,1 0 0,-1-1-1,1 1 1,-1 0 0,0 1-1,0-1 1,1 0-1,-1 0 1,0 1 0,0-1-1,0 1 1,0-1 0,0 1-1,0 0 1,1 0-1,-1 0 1,-3 0 0,0 0 35,0 1 0,0-1 0,0 1 0,0 0 0,0 0 0,0 1 1,0 0-1,-8 3 0,-1 4 53,0 0 1,1 1 0,0 0 0,0 1 0,2 1-1,-1 0 1,1 0 0,-13 22 0,18-26-102,0 1 0,1 0 0,0 1 0,1-1 0,0 1 0,0 0 0,1-1 1,0 2-1,1-1 0,0 0 0,1 0 0,0 1 0,0-1 0,2 16 0,0-21-52,0-1 1,-1 0-1,2 1 0,-1-1 0,0 0 0,1 0 0,0 0 0,0 0 1,0 0-1,0-1 0,1 1 0,-1-1 0,1 1 0,0-1 1,0 0-1,0 0 0,0 0 0,1 0 0,-1-1 0,1 1 0,0-1 1,0 0-1,0 0 0,0-1 0,0 1 0,0-1 0,0 1 0,0-1 1,9 0-1,0 0-78,0 0 1,0-1 0,0-1-1,0 0 1,-1 0 0,1-2-1,0 0 1,-1 0 0,14-6-1,19-10-77,0-2 0,-1-1 0,-1-3 0,-2-2 0,0-1 0,-2-2 0,-1-2 0,-2-2 0,-1-1 0,34-44 0,-22 17 184,-2-1 0,-4-2 0,-2-2 0,-3-2 0,47-128 0,22-129 2363,-89 245-1077,-18 73-1013,-5 16-218,-5 18-146,6 5 73,1 1 0,2 0 0,1 0 0,4 51 0,-2-64 0,1 3-472,0 0-1,1 0 1,2 0-1,0 0 1,1-1-1,1 0 1,1 0-1,1 0 1,1-1-1,1 0 1,19 29-1,-24-42-273,0-1 0,0 0 0,0-1 0,1 1 0,0-1 0,0 0 0,1-1 0,7 5 0,-7-5-706,0-1 0,1 0 0,-1 0 0,15 2 0,32 1-8687</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14:37.571"/>
    </inkml:context>
    <inkml:brush xml:id="br0">
      <inkml:brushProperty name="width" value="0.035" units="cm"/>
      <inkml:brushProperty name="height" value="0.035" units="cm"/>
    </inkml:brush>
  </inkml:definitions>
  <inkml:trace contextRef="#ctx0" brushRef="#br0">121 175 14253,'-38'-23'2857,"22"11"-169,-3 4-260,7-1 56,-1 4 1825,0-10-2597,4 4 324,15-9-2036,0 0 0,14 11 0,-1 1-1872,6-1-672,7 3-1009,-13-5-3727,-3 2-7254</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03.235"/>
    </inkml:context>
    <inkml:brush xml:id="br0">
      <inkml:brushProperty name="width" value="0.035" units="cm"/>
      <inkml:brushProperty name="height" value="0.035" units="cm"/>
    </inkml:brush>
  </inkml:definitions>
  <inkml:trace contextRef="#ctx0" brushRef="#br0">1 152 16546,'9'-9'2116,"1"0"688,22 1-1804,18-6-160,-2 5-236,15-2-484,17 2-380,15-2-564,10-7-676,19 4-724,9-6-3497,4 0-4796</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05.271"/>
    </inkml:context>
    <inkml:brush xml:id="br0">
      <inkml:brushProperty name="width" value="0.035" units="cm"/>
      <inkml:brushProperty name="height" value="0.035" units="cm"/>
    </inkml:brush>
  </inkml:definitions>
  <inkml:trace contextRef="#ctx0" brushRef="#br0">301 48 12053,'-3'-40'8947,"-14"34"-4947,9 4 1526,4 16-3312,0 12-2206,-1 0 0,-1-1 0,-12 34 1,-6 20-15,-27 124 6,-68 310 0,109-441-1119,0 83-1,-3 25-2313,10-162 2094,1-5-797,0 0 0,1 1 0,0-1 1,3 20-1,8 13-9957</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05.898"/>
    </inkml:context>
    <inkml:brush xml:id="br0">
      <inkml:brushProperty name="width" value="0.035" units="cm"/>
      <inkml:brushProperty name="height" value="0.035" units="cm"/>
    </inkml:brush>
  </inkml:definitions>
  <inkml:trace contextRef="#ctx0" brushRef="#br0">586 381 9981,'-20'-47'2829,"14"36"-1548,1 0 0,0-1 0,1 0 0,-3-13 0,6 21-963,0 0 0,1-1 0,0 1 0,0-1-1,0 1 1,0-1 0,1 1 0,-1 0 0,1-1-1,0 1 1,1 0 0,-1-1 0,1 1 0,0 0-1,4-7 1,4-3 99,1 1-1,1-1 0,0 2 1,1-1-1,0 2 0,0 0 1,2 0-1,-1 2 0,1 0 1,1 0-1,-1 1 0,1 1 1,24-7-1,-16 6-164,0 2 1,1 0-1,0 1 0,-1 2 0,1 1 0,0 0 1,1 2-1,47 6 0,-58-3-231,-1 0 1,0 1-1,0 0 0,0 2 1,0-1-1,-1 2 1,0 0-1,0 0 0,-1 1 1,1 1-1,-2 0 0,0 0 1,0 1-1,0 1 0,-1 0 1,-1 0-1,0 1 1,13 23-1,-13-17-29,0 0 0,-2 0 0,0 1 0,-1 0 0,-1 0 0,0 1 0,-2 0 0,0-1 0,-1 1-1,-2 0 1,0 0 0,0 0 0,-6 29 0,-3-8-278,-1-1-1,-2-1 0,-2 0 0,-1 0 1,-3-2-1,-37 62 0,2-19-1089,-111 130 1,89-126 796,-3-4-1,-3-3 1,-3-4-1,-4-3 1,-3-5 0,-156 86-1,226-139 483,-1-2 0,-45 14 0,60-22 79,-1 0 0,0 0-1,0-1 1,0 0 0,0-1 0,0 1 0,1-1 0,-1-1-1,0 0 1,0 0 0,0-1 0,-11-3 0,18 4 25,0 0 1,0 0 0,0 0-1,0 0 1,0 0 0,0 0-1,0 0 1,0-1 0,0 1-1,1 0 1,-1 0 0,0-1-1,1 1 1,-1-1-1,1 1 1,0-1 0,-1 1-1,1-1 1,0 1 0,0-1-1,0 1 1,0-1 0,0 1-1,0-1 1,0 1 0,1 0-1,-1-1 1,1 1 0,-1-1-1,1 1 1,0-3-1,1 0 48,1 0 0,0 0-1,-1-1 1,1 1-1,0 1 1,1-1-1,-1 0 1,1 1 0,0 0-1,0 0 1,0 0-1,0 0 1,7-3-1,1 0 219,0 1 0,1 0 0,24-7-1,-14 8-47,0 0 0,0 1 0,1 1 0,-1 2 0,1 0 0,-1 1 0,1 2 0,-1 0 0,0 1 0,0 2 0,0 0 0,30 13 0,-15-1-56,0 1-1,-1 2 1,0 2 0,-2 1-1,63 56 1,-33-20-29,-29-24-115,2-2-1,1-1 1,2-2-1,58 33 0,-83-57-79,1 0-1,0-1 1,0-1 0,1-1-1,-1 0 1,1-1-1,0-1 1,0-1-1,0 0 1,0-1-1,23-4 1,-10 0-26,-1-2 1,1-1-1,-1-1 0,0-2 1,47-22-1,-26 4 210,-2-3 1,-1-2-1,-1-2 1,42-41 0,-10 10 1225,-5 10 334,-72 54-1317,0 3-196,5 3-160,-5-4-15,-1 1 1,0-1-1,0 1 0,0-1 0,0 1 1,0 0-1,0 0 0,0-1 0,0 1 1,0 0-1,0 0 0,0 0 0,1 2 1,-2-2-3,0 1 1,0 0-1,1-1 1,-1 1-1,0 0 1,-1 0-1,1-1 1,0 1-1,0 0 1,-1 0-1,1-1 1,-1 1-1,0 2 1,-6 16-248,2 0 0,-5 32 0,3 34-3766,6 30-8050,6-59-897</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06.052"/>
    </inkml:context>
    <inkml:brush xml:id="br0">
      <inkml:brushProperty name="width" value="0.035" units="cm"/>
      <inkml:brushProperty name="height" value="0.035" units="cm"/>
    </inkml:brush>
  </inkml:definitions>
  <inkml:trace contextRef="#ctx0" brushRef="#br0">13 75 14749,'-13'-40'6217,"17"26"-4993,-4-6-432,6 34-1000,0-3-700,7 4-1044,6 10-88,0 4-3277,7 0-4256</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07.237"/>
    </inkml:context>
    <inkml:brush xml:id="br0">
      <inkml:brushProperty name="width" value="0.035" units="cm"/>
      <inkml:brushProperty name="height" value="0.035" units="cm"/>
    </inkml:brush>
  </inkml:definitions>
  <inkml:trace contextRef="#ctx0" brushRef="#br0">664 1312 8909,'14'-4'788,"-10"4"-364,1-1 1,-1-1-1,0 1 1,0-1-1,0 1 1,0-1-1,7-5 3597,-10 1-3490,-1 1 1,0-1 0,-1 1-1,1 0 1,-1-1-1,0 1 1,0-1-1,-1 1 1,1 0 0,-1 0-1,0 0 1,-1 0-1,1 0 1,-1 0-1,0 1 1,0-1 0,-6-5-1,4 5-305,-1-1-1,0 1 1,0 0-1,0 0 1,0 1-1,-1 0 1,1 0-1,-1 1 1,0-1-1,-1 1 1,1 1-1,-14-4 1,10 5-93,0-1 1,-1 1-1,1 1 0,-1 0 1,1 1-1,-1 0 0,-21 6 1,9 0-78,0 1-1,0 2 1,1 0 0,0 1 0,1 2 0,0 0-1,-23 19 1,16-9-12,0 2 0,1 1 1,2 2-1,-27 34 0,40-44-98,1 0 0,0 0 0,1 1 1,1 1-1,1 0 0,1 0 0,1 1 1,-8 34-1,14-48-8,-1 1 0,2 0 1,-1-1-1,1 1 0,0 0 1,1-1-1,0 1 0,0-1 1,0 1-1,1-1 0,0 1 0,1-1 1,-1 0-1,2 0 0,-1 0 1,1-1-1,6 10 0,-4-9-37,0 0 0,1-1 1,0 1-1,0-1 0,0-1 0,1 1 0,0-1 0,0-1 0,0 0 0,1 0 1,-1 0-1,1-1 0,18 4 0,-7-3-67,0-1 1,0 0 0,0-2-1,0 0 1,0-2-1,0 0 1,0-1 0,29-7-1,-23 2 48,0-1 0,-1-1 0,0-1 0,-1-1 0,43-28 0,-34 16 91,-1-1 0,-1-2 1,-1-1-1,-1-2 0,-2 0 0,-1-2 0,-1-1 0,31-53 1,-9 2 209,-4-1 0,-3-2 1,-5-2-1,40-147 0,-53 138 286,18-188-1,-36 222-225,-4 1 1,-2-1-1,-3 1 1,-14-71-1,16 118-160,0 0 1,-2 1-1,1-1 1,-8-14-1,11 28-69,0 0 0,1 0-1,-1 0 1,0 0-1,1 0 1,-1 0 0,0 0-1,0 0 1,0 1-1,0-1 1,0 0 0,0 1-1,0-1 1,0 0-1,0 1 1,0 0 0,0-1-1,-1 1 1,1-1-1,0 1 1,0 0 0,0 0-1,0 0 1,-1 0-1,1 0 1,0 0 0,0 0-1,0 0 1,-1 0-1,1 1 1,0-1 0,0 0-1,0 1 1,-2 0-1,-1 0 19,1 1-1,-1 0 0,1 0 1,-1 0-1,1 0 0,0 1 1,0-1-1,-4 5 0,1 2 26,0 0-1,1 0 1,1 1-1,-1-1 1,2 1-1,-1 0 0,1 0 1,-2 14-1,2-11-6,-28 120 428,-16 154 0,39-203-346,4 0-1,3 0 0,12 92 1,-4-126-76,3 0 0,2-1 0,2 0 0,28 63 1,-32-89-72,1-2 0,0 0 1,2 0-1,0-1 1,2-1-1,0 0 0,1-1 1,1-1-1,0 0 1,1-1-1,1-1 0,1-1 1,0-1-1,0 0 1,2-2-1,-1 0 0,1-2 1,1 0-1,0-1 1,31 6-1,-15-10-43,1-1 1,-1-1-1,1-3 1,0-1-1,-1-1 1,0-3-1,0-1 1,0-2-1,-1-2 0,66-27 1,-28 3 6,-3-2 0,0-3 0,-3-4 0,75-61 1,-115 82 67,35-37 0,-55 50-21,-2 1 1,1-2 0,-2 1 0,1-1-1,-1 0 1,-1-1 0,6-14-1,-11 24 4,0 0-1,0-1 0,0 1 1,0-1-1,-1 1 0,1 0 0,-1-1 1,1 1-1,-1-1 0,0 1 0,0-1 1,0 1-1,-1-1 0,1 1 1,-1-1-1,1 1 0,-1-1 0,0 1 1,0 0-1,0-1 0,0 1 0,0 0 1,0 0-1,-1 0 0,1 0 1,-1 0-1,1 0 0,-1 0 0,0 0 1,0 1-1,0-1 0,0 1 0,0-1 1,-2 0-1,-3-1 1,1 0 0,0 1 1,-1 0-1,1 0 0,-1 0 1,0 1-1,1 0 0,-1 0 0,0 1 1,-13 1-1,-4 2-11,-1 1 0,1 1 0,-1 1 1,2 1-1,-1 1 0,-44 22 0,50-20-93,0 0 0,1 2 0,0 0 1,1 0-1,1 2 0,0 0 0,0 1 0,-23 31 0,35-42 36,1 0-1,-1 0 1,1 0 0,0 0 0,0 1-1,0-1 1,0 0 0,1 1-1,0 0 1,0-1 0,0 1-1,0 0 1,1 0 0,0-1-1,0 1 1,0 0 0,1 0 0,-1-1-1,1 1 1,0 0 0,1-1-1,-1 1 1,1-1 0,3 8-1,-1-6-31,0 0-1,1 0 0,0-1 0,-1 1 1,2-1-1,-1 0 0,1 0 0,-1-1 1,1 0-1,0 0 0,1 0 0,-1-1 1,1 0-1,-1 0 0,13 3 0,-1-2 25,-1-1-1,0 0 1,1-2-1,0 0 1,-1-1-1,1-1 0,0 0 1,-1-2-1,1 0 1,18-5-1,4-4 272,0-2 1,-1-2-1,41-22 0,64-46 2783,-140 82-2474,-15 27-156,-9 26-152,-29 50-1,24-53-116,-22 62-1,-13 87-114,46-150-31,-18 73-137,-21 103-128,44-180 255,-47 181-398,39-169 194,-39 83 1,40-103-47,-1-1 0,-2-1 1,-45 59-1,54-80 241,-1 0-1,0-1 1,-1 0-1,0-1 1,0 0-1,-1-1 1,-1 0-1,1-1 1,-1-1-1,-1 0 1,-29 9-1,40-15 96,0 0-1,0 0 0,-1 0 1,1 0-1,0-1 0,0 0 1,-1 0-1,1 0 0,0 0 0,0-1 1,-1 0-1,1 0 0,0 0 1,0 0-1,0 0 0,0-1 0,0 0 1,0 0-1,1 0 0,-5-3 1,6 3 18,-1-1 1,1 1 0,0-1-1,0 1 1,0-1 0,0 0-1,0 1 1,1-1 0,-1 0-1,1 0 1,0 0 0,0-1-1,0 1 1,0 0 0,1 0-1,-1-1 1,1 1 0,0 0-1,0 0 1,0-1 0,0 1-1,1 0 1,-1-1 0,1 1-1,1-4 1,3-7 52,0-1 0,1 1 0,1 0 1,0 0-1,1 1 0,15-21 0,68-70 137,-81 94-185,322-305 335,24 22-431,-143 120-47,84-52-91,-155 122 221,-58 32-1,-82 69 68,-4 1 112,-1-1-161,0 1 0,0 0 0,0 0 0,0 0 0,0 1 0,0-1 0,0 1 0,0-1 0,0 1 0,0 0 0,0 0 0,-1 1-1,1-1 1,0 0 0,0 1 0,0 0 0,0 0 0,0 0 0,0 0 0,1 0 0,-1 1 0,0-1 0,-2 3 0,-11 5 209,0 2 0,-22 19 0,31-25-147,4-2-55,-32 26 564,-43 45 0,69-65-527,1 1-1,1-1 1,0 1 0,0 1-1,1-1 1,0 1-1,1 0 1,0 1 0,0-1-1,-3 15 1,8-21-78,-1 0 0,1 0 0,0 0 1,0 0-1,0 0 0,0-1 0,1 1 0,0 0 1,0 0-1,0-1 0,1 1 0,0 0 1,0-1-1,0 0 0,0 1 0,0-1 0,1 0 1,0 0-1,0 0 0,0-1 0,0 1 1,1-1-1,0 0 0,-1 1 0,1-2 1,0 1-1,0 0 0,6 2 0,4 2-165,0 0 0,1-1 0,0-1 0,0 0 0,0-1 0,0 0 0,25 1 0,20-2-1472,1-2 1,-1-3-1,100-16 1,-16-7-1890</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08.091"/>
    </inkml:context>
    <inkml:brush xml:id="br0">
      <inkml:brushProperty name="width" value="0.035" units="cm"/>
      <inkml:brushProperty name="height" value="0.035" units="cm"/>
    </inkml:brush>
  </inkml:definitions>
  <inkml:trace contextRef="#ctx0" brushRef="#br0">304 451 14485,'-2'-4'368,"-4"-5"1119,1 0 1,0-1-1,-5-15 8730,8 28-8724,-8 23-1122,2 0-1,0 0 1,-4 30 0,-5 16-112,-55 175-259,-52 201 0,101-353-1164,42-127 170,41-125 419,-14 33 428,16-24 61,127-219 0,-145 295 148,4 2 0,2 2 0,4 2 0,110-104 0,-145 152-49,2 2 0,0 0-1,1 2 1,0 0 0,43-19 0,-63 32-11,1-1-1,0 1 1,0 0 0,0 1 0,0-1-1,0 0 1,1 1 0,-1 0-1,0-1 1,0 1 0,0 1-1,0-1 1,6 1 0,-7 0-2,-1 0 1,1-1 0,0 1 0,-1 0-1,1 0 1,0 0 0,-1 0-1,1 1 1,-1-1 0,0 0-1,1 1 1,-1-1 0,0 1 0,0-1-1,0 1 1,0-1 0,1 3-1,0 1-8,-1 0-1,1 0 1,-1 0 0,0 0-1,-1 0 1,1 0-1,-1 0 1,0 0-1,0 0 1,0 0-1,-1 0 1,0 1 0,-3 8-1,-4 8-185,-1 0 0,-1 0 0,-1-1 0,0 0 1,-22 26-1,-82 89-1661,64-85 676,-110 81 0,15-13-374,-3 1 427,127-104 1010,20-14 120,-1 0 0,1 0 0,0 0-1,-1 0 1,1 1 0,0-1 0,1 1 0,-1-1-1,0 1 1,-2 5 0,4-7 10,-1 0-1,1 0 1,0 0-1,0 0 1,0 0 0,-1 0-1,1 0 1,0 0-1,1 0 1,-1 0-1,0 0 1,0 0 0,0 0-1,0 0 1,1 0-1,-1 0 1,0 0 0,1 0-1,-1-1 1,1 1-1,-1 0 1,1 0 0,0 0-1,-1 0 1,1-1-1,0 1 1,-1 0-1,1-1 1,0 1 0,0-1-1,0 1 1,1 0-1,22 11 396,1-2 0,0-1 0,0 0-1,46 7 1,45 16 918,-34 0-787,-2 4 0,147 90 0,9 7-5154,-182-109-620,63 19 1,-42-20-4032</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08.805"/>
    </inkml:context>
    <inkml:brush xml:id="br0">
      <inkml:brushProperty name="width" value="0.035" units="cm"/>
      <inkml:brushProperty name="height" value="0.035" units="cm"/>
    </inkml:brush>
  </inkml:definitions>
  <inkml:trace contextRef="#ctx0" brushRef="#br0">10 402 11169,'0'1'47,"0"-1"1,0 0-1,0 0 0,0 0 1,0 0-1,0 0 0,0 1 0,0-1 1,0 0-1,1 0 0,-1 0 1,0 1-1,0-1 0,0 0 1,0 0-1,0 0 0,0 0 0,0 1 1,0-1-1,0 0 0,-1 0 1,1 0-1,0 0 0,0 1 1,0-1-1,0 0 0,0 0 0,0 0 1,0 0-1,0 1 0,0-1 1,0 0-1,-1 0 0,1 0 0,0 0 1,0 0-1,0 0 0,0 1 1,0-1-1,-1 0 0,1 0 1,0 0-1,0 0 0,0 0 0,0 0 1,-1 0-1,1 0 0,0 0 1,0 0-1,0 0 0,0 0 1,-1 0-1,1 0 0,0 0 0,0 0 1,0 0-1,-1 0 0,1 0 1,0 0-1,0 0 0,0 0 1,-1 0-1,-3-10 1705,8 5-1176,-1 1 0,1-1 0,1 1 0,-1 0 0,0 0 0,1 0 0,0 0 0,0 1 0,0 0 0,9-4 0,153-80 4952,-11 6-3906,-135 69-1459,0-1-1,0-1 1,-1-1 0,-1-1 0,0 0 0,24-29 0,-43 44-159,0 0 0,0 0 0,0 0-1,0 0 1,0-1 0,0 1 0,0 0 0,0 0 0,0 0 0,0 0 0,0 0 0,-1 0 0,1 0 0,0 0 0,-1 0 0,0-2-1,-1 0 7,2 2-8,0-1 0,-1 1 0,1-1 0,-1 1 0,1 0 0,-1-1 0,0 1 0,0 0 1,0 0-1,1 0 0,-1-1 0,0 1 0,0 0 0,-1 0 0,1 0 0,0 1 0,0-1 0,0 0 0,-1 0 1,1 1-1,0-1 0,-1 0 0,-1 0 0,-2 0 2,1 0-1,-1 0 1,0 1 0,0 0 0,1-1-1,-1 1 1,-7 2 0,-4 0 0,0 1-1,0 1 1,-29 12 0,27-9-25,1 2 0,1 0 0,-1 0 0,2 2 0,-1 0 0,1 1 0,1 0 0,0 1 0,-18 23 0,27-30-22,1 0-1,0 0 1,0 0 0,0 0 0,1 1 0,-1 0 0,2 0 0,-1 0-1,1 0 1,0 0 0,0 0 0,1 0 0,0 1 0,0-1 0,1 0-1,0 1 1,0-1 0,1 1 0,0-1 0,0 0 0,1 1-1,0-1 1,0 0 0,1 0 0,-1 0 0,8 12 0,-1-6-83,0-1 1,1 0 0,1 0 0,0-1 0,0 0 0,1-1-1,0 0 1,1-1 0,0-1 0,0 0 0,1 0-1,0-2 1,0 0 0,26 8 0,2-3-203,0-1 0,0-2 0,1-3-1,49 2 1,-21-6 69,0-2 0,-1-3-1,1-4 1,-1-3 0,109-30-1,-135 27 222,-1-1-1,-1-2 1,0-2-1,-1-1 1,-2-3-1,0-1 1,-1-2-1,-2-1 1,58-56 0,-84 73 24,0-1 0,-1 0 0,0 0 1,-1-1-1,-1 0 0,8-16 1,-13 25 14,-1 1 1,0-1 0,0 0-1,0 1 1,-1-1 0,1 0-1,-1 0 1,1 0 0,-1 1 0,0-1-1,0 0 1,0 0 0,-1 0-1,1 0 1,-1 1 0,1-1-1,-1 0 1,0 0 0,0 1-1,0-1 1,-1 1 0,1-1 0,0 1-1,-1-1 1,0 1 0,1 0-1,-1-1 1,0 1 0,0 0-1,-1 1 1,1-1 0,0 0-1,0 0 1,-1 1 0,1 0-1,-1-1 1,0 1 0,-2-1 0,-8-3-8,0 1 0,0 0 0,0 1 0,0 0 0,-1 1 0,1 1 0,-24 0 0,-102 11-48,105-6 48,-45 8-100,1 3 0,-143 48 0,201-57 34,1 1 1,0 1-1,0 1 0,1 1 0,0 0 0,-32 25 0,48-34 65,1 0-1,0 0 0,0 0 0,0 0 0,-1 1 0,1-1 1,0 0-1,0 0 0,1 1 0,-1-1 0,0 0 0,0 1 1,1-1-1,-1 1 0,0-1 0,1 1 0,0-1 0,-1 1 1,1 0-1,0-1 0,0 1 0,0-1 0,0 1 0,0 0 1,0-1-1,0 1 0,1-1 0,-1 1 0,0 0 0,1-1 1,0 1-1,-1-1 0,1 1 0,0-1 0,-1 0 0,1 1 1,0-1-1,2 2 0,0 0 1,0 1 1,1-1 0,-1 0-1,1 0 1,0 0-1,0 0 1,0-1-1,0 0 1,1 0 0,-1 0-1,6 2 1,20 2 8,1 0-1,-1-2 1,1-2 0,0 0 0,40-5 0,152-28 522,-15-19 1639,-46 10 966,-153 37-2958,-1 2 1,1-1-1,-1 2 0,18-1 0,-24 1-140,0 0-1,-1 0 1,1 1-1,0-1 1,0 0-1,0 1 0,0-1 1,-1 1-1,1 0 1,0 0-1,-1 0 1,1-1-1,0 2 0,-1-1 1,1 0-1,-1 0 1,0 0-1,1 1 1,-1-1-1,0 0 1,0 1-1,0 0 0,0-1 1,0 1-1,0-1 1,0 1-1,-1 0 1,1 0-1,0 3 0,2 13 74,0 0 0,-2 0 0,0 0 0,-1 0 0,-3 20 0,-20 91 60,12-73-84,-30 150-1056,-101 303 0,16-168-208,80-228 822,-82 147 0,100-214 307,-1-1-1,-2-2 1,-2 0 0,-1-3-1,-67 61 1,87-89 83,-1-1 0,0-1 0,-1-1 0,1 0 0,-2-1 0,1-1 0,-1 0 0,0-1 0,-1-1 0,1-1 0,-1 0 0,-36 2 0,45-5 32,-1-1 1,1 0 0,0-1 0,-1 0-1,1 0 1,0-1 0,0-1-1,0 1 1,0-1 0,1-1 0,-1 1-1,1-2 1,0 1 0,0-1 0,0 0-1,0-1 1,1 0 0,0 0 0,0 0-1,1-1 1,0 0 0,0 0 0,1-1-1,0 0 1,0 0 0,-6-14 0,6 9-8,0-1 1,2 0-1,0 0 0,0 0 1,1 0-1,1 0 1,0 0-1,1-1 1,1 1-1,0 0 1,1 0-1,7-27 0,0 8-4,2 1 1,1 1-1,2 0 0,24-43 0,3 10-217,2 2 0,3 2 1,3 1-1,2 3 1,116-97-1,-24 42-1400,215-127 1,91-8-3355,-136 110-3339,-137 71-1170</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09.137"/>
    </inkml:context>
    <inkml:brush xml:id="br0">
      <inkml:brushProperty name="width" value="0.035" units="cm"/>
      <inkml:brushProperty name="height" value="0.035" units="cm"/>
    </inkml:brush>
  </inkml:definitions>
  <inkml:trace contextRef="#ctx0" brushRef="#br0">0 286 11329,'6'-3'624,"-1"-1"-1,-1 0 1,1 0 0,0-1-1,-1 1 1,0-1 0,0 0 0,-1 0-1,5-7 1,13-18 4621,-20 28-3606,20 6 578,-12-4-1833,-1 2-194,0 1-1,-1 0 1,1 0-1,-1 0 1,0 1-1,0 1 1,0-1-1,0 1 1,-1 0-1,0 0 1,0 1 0,0 0-1,-1 0 1,6 8-1,2 3 25,-1 1-1,-1 1 1,0 0-1,10 25 0,-13-22-181,-1-1-1,-1 1 1,-1 0-1,-1 0 1,-1 1-1,0-1 1,-2 1-1,-1-1 1,-1 1-1,-5 32 1,3-35-80,-1-1 0,-1 0 1,-1 0-1,-1 0 0,0-1 1,-2 0-1,0 0 0,-1-1 1,0 0-1,-1-1 0,-1 0 1,-18 18-1,-9-3 21,38-31 35,0 1 0,-1-1-1,1 0 1,0 0-1,0 0 1,-1 0-1,1 0 1,0 0-1,-1-1 1,1 1 0,0 0-1,0-1 1,-1 1-1,1 0 1,0-1-1,0 0 1,0 1-1,0-1 1,0 0-1,0 0 1,0 1 0,0-1-1,0 0 1,0 0-1,0 0 1,0 0-1,-1-2 1,2-4 1,0 0 0,1 1 0,0-1 0,0 0 0,0 0 0,1 0 0,0 0-1,0 1 1,6-13 0,-5 13-5,5-14-23,2 0 1,0 1 0,2 0 0,0 1 0,24-28 0,83-75-1105,-116 118 1079,536-445-12269,-430 372 6662,2 10-3091</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09.945"/>
    </inkml:context>
    <inkml:brush xml:id="br0">
      <inkml:brushProperty name="width" value="0.035" units="cm"/>
      <inkml:brushProperty name="height" value="0.035" units="cm"/>
    </inkml:brush>
  </inkml:definitions>
  <inkml:trace contextRef="#ctx0" brushRef="#br0">0 597 10129,'36'0'570,"-4"-1"520,1 0 1,50-10 0,-24 0 1178,9 1-252,-1-4 0,0-2 1,101-39-1,-140 43-1197,0-1 0,-1-2-1,47-33 1,-67 44-706,-1-2-1,1 1 1,-1-1 0,-1 0-1,1 0 1,-1 0 0,0-1-1,0 0 1,-1 0-1,0 0 1,0-1 0,-1 0-1,1 1 1,-2-1 0,1 0-1,-1 0 1,-1 0-1,1-1 1,-1-9 0,-1 13-79,0 0 0,-1 0 0,0 0 1,0 0-1,0 1 0,-1-1 0,1 0 1,-1 1-1,0-1 0,0 1 0,-1 0 0,1-1 1,-1 1-1,0 1 0,0-1 0,-1 0 1,1 1-1,-1-1 0,0 1 0,1 0 0,-2 0 1,1 1-1,0-1 0,0 1 0,-1 0 1,1 0-1,-1 0 0,-5-1 0,-3 0 4,1 0-1,-1 0 1,0 1-1,1 1 1,-1 0-1,0 0 1,0 1-1,0 1 1,-22 4 0,15 0-14,0 1 1,0 1 0,1 1 0,0 1 0,1 0 0,-1 1 0,2 1 0,0 1 0,0 0-1,1 1 1,0 1 0,2 1 0,-27 31 0,32-33-22,0 0 0,1 0-1,0 0 1,1 1 0,0 0 0,1 1-1,1-1 1,0 1 0,1 1 0,1-1 0,0 0-1,1 1 1,1-1 0,0 1 0,1-1-1,1 1 1,0 0 0,1-1 0,5 18 0,-2-16-34,1 0 0,0-1 0,1 0 0,1 0 1,0 0-1,1-1 0,1 0 0,0-1 0,1 0 1,1-1-1,21 21 0,-15-20-36,0-1 0,0 0 0,2-2 1,-1 0-1,1-1 0,1-1 0,0 0 0,30 7 0,-14-8-5,1-1-1,-1-2 1,1-2-1,0-1 1,0-2-1,0-2 1,0-1-1,0-2 1,-1-1-1,61-19 1,-48 6 44,0-1 1,-1-3-1,-2-2 1,0-1-1,-2-3 1,50-41-1,230-229 137,-122 104 257,-140 133-176,-43 41-122,0 1 1,2 0-1,0 2 1,1 0 0,36-20-1,-57 37-64,-1 1-1,1-1 1,-1 1-1,1-1 1,-1 1 0,1 0-1,0-1 1,-1 1-1,1 0 1,-1 0-1,1 0 1,0 1-1,-1-1 1,1 0 0,-1 0-1,1 1 1,-1-1-1,1 1 1,-1 0-1,1-1 1,-1 1-1,1 0 1,-1 0 0,0 0-1,0 0 1,1 0-1,-1 0 1,0 0-1,0 0 1,0 0-1,0 1 1,0-1 0,0 0-1,1 3 1,1 1-1,-1 0 0,1 1 1,-1 0-1,1-1 1,-2 1-1,1 0 0,1 11 1,-1 7 14,-1 1-1,-2-1 1,0 1 0,-2-1-1,-5 25 1,-37 120 140,38-144-103,3-11-55,-84 253-274,73-229 116,-2-1-1,-1-1 1,-2 0 0,-45 60-1,59-89 113,1 0 1,-1 0-1,-1 0 0,1-1 0,-1 1 0,-12 7 0,18-35-25,3 12 67,1 1-1,-1 0 0,2 0 0,-1 0 0,1 0 0,0 0 0,1 1 0,7-10 1,52-56-13,-52 59 9,81-77 145,4 4 0,129-90 0,-223 175-133,65-48 210,3 2 0,101-51 0,-165 95-198,1 0-1,0 1 1,0 1-1,1-1 1,-1 1-1,0 1 0,1-1 1,-1 1-1,1 1 1,0 0-1,-1 0 1,12 2-1,-14-1-9,1 1 1,-1 0-1,1 1 0,-1-1 0,0 1 0,0 0 0,0 1 1,0 0-1,-1 0 0,1 0 0,-1 0 0,0 1 0,0 0 1,-1 0-1,7 9 0,6 9 6,-2 1 0,-1 1 0,0 0 0,-2 1 0,-1 0 1,-1 1-1,-2 0 0,0 1 0,-2-1 0,4 35 0,-8-46-23,-1 1 1,-1-1-1,0 1 1,-1-1-1,-1 0 0,-1 0 1,0 1-1,-1-1 0,0-1 1,-2 1-1,1-1 1,-2 0-1,0 0 0,-1-1 1,-1 0-1,0 0 0,-1-1 1,-22 24-1,12-19-39,0-2 0,-2 0 0,0-1-1,0-1 1,-2-1 0,-30 12 0,15-10-58,-2-1 0,0-2 0,-44 7 0,79-18 85,0 0 1,0 0-1,0-1 0,0 0 1,0 0-1,-7-2 0,12 2 20,1 0 1,-1 0-1,0 0 0,1 0 0,-1 0 0,0 0 0,1 0 0,-1-1 0,1 1 0,-1 0 1,1 0-1,-1-1 0,0 1 0,1 0 0,-1-1 0,1 1 0,-1 0 0,1-1 0,0 1 1,-1-1-1,1 1 0,-1-1 0,1 1 0,0-1 0,-1 1 0,1-1 0,0 1 1,0-1-1,-1 1 0,1-1 0,0 0 0,0 1 0,0-1 0,0 1 0,0-1 0,0 0 1,0 1-1,0-1 0,0 0 0,0 1 0,0-1 0,0 1 0,0-1 0,0 0 0,1 1 1,-1-1-1,0 1 0,0-1 0,1 1 0,-1-1 0,0 1 0,1-1 0,-1 1 0,1-1 1,-1 1-1,1-1 0,23-25-19,1 1 1,1 1 0,1 1-1,52-33 1,-64 46 16,90-60 49,4 5 0,3 4 0,2 5 0,147-49-1,-255 102-23,1 1 0,-1 0 0,0 1 0,1 0 0,-1 0 0,1 0 0,-1 1 0,1 0 0,-1 0 0,1 0 0,-1 1-1,8 2 1,-10-2-4,-1 0-1,1 1 0,-1 0 1,1-1-1,-1 2 0,0-1 1,0 0-1,0 0 0,0 1 1,0 0-1,0-1 0,-1 1 1,1 0-1,-1 1 0,0-1 1,0 0-1,0 1 0,0-1 1,0 1-1,-1-1 1,2 6-1,1 10-63,0 1 1,-1 0-1,0 0 1,-2 0-1,-2 31 1,1-23-1015,4 46-1,-2-64 513,0 0 0,0 0-1,1 0 1,0-1 0,1 1-1,0-1 1,1 0 0,7 12 0,-7-13-699,1-1 0,0 1 0,0-1 1,1 0-1,0 0 0,0-1 1,9 6-1,25 12-9404</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10.106"/>
    </inkml:context>
    <inkml:brush xml:id="br0">
      <inkml:brushProperty name="width" value="0.035" units="cm"/>
      <inkml:brushProperty name="height" value="0.035" units="cm"/>
    </inkml:brush>
  </inkml:definitions>
  <inkml:trace contextRef="#ctx0" brushRef="#br0">7 38 12217,'-7'-37'8161,"23"42"-8009,9 10-684,-2 8-888,-1-1-632,6 10-2805,-2 2-3828</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10.373"/>
    </inkml:context>
    <inkml:brush xml:id="br0">
      <inkml:brushProperty name="width" value="0.035" units="cm"/>
      <inkml:brushProperty name="height" value="0.035" units="cm"/>
    </inkml:brush>
  </inkml:definitions>
  <inkml:trace contextRef="#ctx0" brushRef="#br0">90 275 12053,'-12'8'1545,"2"0"0,-1 1-1,1 1 1,-13 15 0,20-21-1164,1 0 1,-1 0 0,1 0 0,-1 0 0,1 0-1,1 1 1,-1-1 0,1 1 0,-1-1 0,1 1-1,0 0 1,1-1 0,-1 1 0,1 0 0,0 0 0,0 0-1,2 7 1,1 2-178,1 1 0,0-1 0,2-1 0,-1 1-1,2-1 1,-1 0 0,2 0 0,0-1 0,0 0 0,1 0 0,1-1-1,0 0 1,0-1 0,1 0 0,1-1 0,-1 0 0,2 0 0,-1-1-1,1-1 1,0 0 0,0-1 0,1-1 0,0 0 0,25 6 0,-32-11-183,1 1 1,-1-1 0,1 0 0,-1 0 0,0-1 0,1 0 0,-1-1-1,0 0 1,1 0 0,-1 0 0,0-1 0,0 0 0,-1 0-1,1 0 1,-1-1 0,0 0 0,1-1 0,-2 0 0,1 1 0,-1-2-1,1 1 1,-1-1 0,-1 1 0,7-10 0,0-3 40,0-1-1,0 1 1,-2-2 0,-1 1 0,0-1 0,7-32-1,-11 34-36,-1 0-1,-1 0 1,0 0-1,-2-1 0,0 1 1,-1 0-1,0 0 1,-2-1-1,0 1 1,-11-34-1,4 27-711,-1 0 0,0 0 0,-2 0 0,-1 2 0,-1 0 0,-21-26 1,27 40-1201,4 8-3124,2 1 4315,1 0 122,0 0-1,0 0 1,0 0-1,0 1 0,0-1 1,0 1-1,0-1 1,0 1-1,0 0 0,0 0 1,0-1-1,1 1 1,-1 1-1,-2 1 0,3 17-8413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11.224"/>
    </inkml:context>
    <inkml:brush xml:id="br0">
      <inkml:brushProperty name="width" value="0.035" units="cm"/>
      <inkml:brushProperty name="height" value="0.035" units="cm"/>
    </inkml:brush>
  </inkml:definitions>
  <inkml:trace contextRef="#ctx0" brushRef="#br0">105 0 12197,'24'17'2258,"-19"-14"3049,-12 13-2984,1-5-1869,-4 18 535,2 0-1,-8 51 0,2-9-271,-4 7-512,4 0 0,-5 91 0,9-21-1241,-1 196-5003,13-291 4343,3 46-5959,0-64 229</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04.218"/>
    </inkml:context>
    <inkml:brush xml:id="br0">
      <inkml:brushProperty name="width" value="0.035" units="cm"/>
      <inkml:brushProperty name="height" value="0.035" units="cm"/>
    </inkml:brush>
  </inkml:definitions>
  <inkml:trace contextRef="#ctx0" brushRef="#br0">786 888 8245,'5'-3'401,"0"0"0,0 0 0,0-1 0,-1 0 0,1 1 0,-1-1 1,0-1-1,4-5 0,-7 8-226,0 0 1,0 0 0,0 0-1,0 0 1,-1-1-1,1 1 1,-1 0-1,0 0 1,1-1 0,-1 1-1,0 0 1,0-1-1,-1 1 1,1 0-1,0 0 1,-1-1 0,0 1-1,1 0 1,-1 0-1,0 0 1,0 0-1,0 0 1,0 0 0,-2-3-1,-2-2 82,1 0 0,-1 1 0,0 0 0,0 0 0,-1 0 0,1 1 0,-1-1 0,-1 1 0,1 1 0,-1-1 1,1 1-1,-11-4 0,5 3-39,1 1 0,-1 0 0,0 1 0,0 1 0,0 0 0,-1 0 0,-16 1 0,3 2-69,0 1 0,0 1 0,0 1 0,1 2 0,-1 0 0,2 2 0,-28 12 0,13-3 1,1 3-1,1 1 1,-57 42 0,72-47-115,2 2 0,0 0 1,1 1-1,1 1 0,1 1 0,-28 43 0,40-56-29,1 0-1,0 0 1,1 0-1,0 0 0,0 1 1,1-1-1,0 1 0,1 0 1,0-1-1,0 1 0,0 9 1,2-14-12,-1 0 1,1 0-1,-1 0 1,1 0 0,0-1-1,1 1 1,-1 0 0,0-1-1,1 1 1,0-1-1,0 1 1,0-1 0,1 0-1,-1 0 1,1 0-1,-1 0 1,1 0 0,0 0-1,0-1 1,0 1-1,0-1 1,1 0 0,-1 0-1,1 0 1,-1-1 0,6 2-1,4 1-34,1 0 0,0-2 0,0 0 0,0 0 0,0-1 0,0-1 0,0 0-1,21-4 1,2-2-61,71-21 0,-63 13 69,-1-3-1,0-1 0,-2-2 1,0-2-1,-1-2 0,59-46 1,-70 45 23,-2-1 1,0-1 0,-2-1 0,-1-1-1,-1-1 1,-2-1 0,-1-2-1,26-52 1,-30 47-3,-2-1 0,-1 0 1,-3-1-1,0 0 0,4-48 0,-11 62 0,-2 0 0,-1 0-1,-2 0 1,0-1 0,-1 1 0,-2 1 0,-1-1 0,-1 0 0,-11-30-1,13 45 10,-1 0-1,0 0 1,-1 1-1,0 0 1,-1 0-1,0 1 1,-1-1-1,0 1 1,-15-13-1,20 20 9,0-1-1,-1 0 1,1 1-1,-1 0 0,0 0 1,0 0-1,0 0 1,0 1-1,0-1 1,0 1-1,0 0 1,-1 0-1,1 1 0,0-1 1,-1 1-1,1 0 1,0 0-1,-1 0 1,1 1-1,0 0 1,0-1-1,0 1 0,-1 1 1,1-1-1,0 1 1,0 0-1,0-1 1,-6 6-1,3-2 11,0 1-1,0 0 1,1 0 0,0 0 0,0 1-1,1 0 1,0 0 0,0 1-1,1-1 1,-1 1 0,2 0 0,-1 0-1,1 1 1,0-1 0,1 0 0,0 1-1,0 0 1,1 0 0,0 10-1,0 10 51,1 0 0,1 0 0,2 0 0,10 44 0,-4-32-46,3-1-1,1 0 1,2-1-1,2-1 1,1-1 0,2 0-1,1-1 1,47 58-1,-38-58-25,3 0 0,0-2 0,3-2 0,0-1 0,2-2 0,1-1 0,60 31-1,-64-42-8,0-1 0,1-3 0,0 0 0,1-3 0,0-1-1,1-1 1,0-2 0,0-2 0,0-2 0,69-4-1,-81 0 12,0-1 0,-1-1-1,1-2 1,-1 0 0,-1-2-1,1-1 1,-1 0 0,-1-2-1,0-1 1,0-1 0,-1 0-1,-1-2 1,0-1 0,-1 0-1,-1-1 1,32-38 0,-44 46-1,0 0 0,-1 0 0,-1-1 1,1 0-1,-2 0 0,1 0 0,3-14 1,-7 21 2,0 0 0,0 1 0,-1-1 0,1 0 0,-1 0 0,0 0 1,0 0-1,0 0 0,0 0 0,-1 0 0,1 0 0,-1 0 0,1 0 0,-1 0 1,0 1-1,0-1 0,0 0 0,-1 1 0,1-1 0,-1 0 0,1 1 0,-1 0 1,0-1-1,0 1 0,0 0 0,0 0 0,0 0 0,-1 0 0,1 0 0,-1 1 1,-3-3-1,-9-3-14,-1 2 1,1-1-1,-1 2 1,0 0 0,0 1-1,0 1 1,0 0-1,0 1 1,-1 1-1,-30 3 1,18 1-193,0 1 0,0 1 0,1 1 0,0 2 0,-35 15 0,32-6-162,31-18 367,0 0 1,0 0-1,0 0 1,0 0-1,0 0 1,0 0-1,0 0 1,1 0-1,-1 0 1,0 0-1,0 0 1,0 0-1,0 0 1,0 0-1,0 0 1,0 0-1,0 1 1,0-1-1,0 0 1,0 0-1,0 0 1,0 0-1,1 0 1,-1 0-1,0 0 1,0 0-1,0 0 1,0 0-1,0 1 1,0-1-1,0 0 1,0 0-1,0 0 1,0 0-1,0 0 1,0 0-1,0 0 1,0 0-1,0 1 1,0-1-1,0 0 1,0 0-1,0 0 1,0 0-1,-1 0 1,1 0-1,0 0 1,0 0-1,0 0 1,0 0-1,0 1 1,0-1-1,0 0 1,0 0-1,0 0 1,0 0-1,0 0 1,0 0-1,0 0 1,-1 0-1,1 0 1,6 4-25,-1-1 0,1 1 0,0-2 0,0 1 0,1 0 0,-1-1 0,0 0 0,1-1 0,-1 1 0,12 0 0,92 13 24,-96-13 83,-1 1 0,1 1 0,-1 1-1,1 0 1,-1 0 0,16 10 0,-14-2 73,0-1 0,-1 2 1,23 26-1,1 2 36,-35-39-222,0-1 1,-1 0-1,1-1 0,0 1 0,0 0 0,1-1 0,-1 0 0,0 1 0,0-1 0,1-1 0,-1 1 0,0 0 1,1-1-1,5 1 0,53-5-751,-49 2 531,19-2-287,0-3 0,-1 0-1,0-2 1,0-1 0,-1-1-1,37-21 1,-31 12 242,0-1 0,-2-2-1,-1-1 1,46-43 0,-52 39 321,0-2 0,-2-1 0,-2 0 1,28-50-1,61-144 2286,-93 181-1376,20-38 849,-13 24 8,-11 87-675,-10 113-741,-5-140-392,27 184-1980,-4-95-1433,-15-65-245,17 34 0,-6-22-4084</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10.654"/>
    </inkml:context>
    <inkml:brush xml:id="br0">
      <inkml:brushProperty name="width" value="0.035" units="cm"/>
      <inkml:brushProperty name="height" value="0.035" units="cm"/>
    </inkml:brush>
  </inkml:definitions>
  <inkml:trace contextRef="#ctx0" brushRef="#br0">1 12 10869,'10'20'2937,"-12"-44"1124,0 16 2070,4 11-4789,45 110 2427,-39-90-3530,-1 1 0,-1-1-1,-2 1 1,0 1 0,1 42 0,-6-49-143,1-5-16,0 0 1,0 0-1,4 20 1,0-35 9,15-6 163,-1-1 1,0-1-1,-1 0 0,0-1 0,27-24 1,-9 8-57,7-2-197,0 3 0,2 1 0,0 2 0,2 2 0,0 2 0,2 2 0,0 3 0,0 1 0,1 3 0,63-6 0,-96 14-313,0 2 0,-1 0 0,1 0 0,-1 2 0,1 0 0,-1 1 0,0 0 0,0 1 0,0 1 0,0 0 0,-1 1 0,1 1 1,-2 0-1,1 1 0,-1 0 0,0 1 0,-1 1 0,0 0 0,0 0 0,-1 1 0,-1 1 0,0 0 0,0 0 0,12 22 0,24 41-10379,-21-38-575</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10.779"/>
    </inkml:context>
    <inkml:brush xml:id="br0">
      <inkml:brushProperty name="width" value="0.035" units="cm"/>
      <inkml:brushProperty name="height" value="0.035" units="cm"/>
    </inkml:brush>
  </inkml:definitions>
  <inkml:trace contextRef="#ctx0" brushRef="#br0">93 160 11265,'-29'-31'2412,"13"5"-176,3 6 101,1 9-281,2-1 1064,4-5-2044,-1 0-132,17 6-2436,0-1-276,9 9-6621,0 3-2424</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14.401"/>
    </inkml:context>
    <inkml:brush xml:id="br0">
      <inkml:brushProperty name="width" value="0.035" units="cm"/>
      <inkml:brushProperty name="height" value="0.035" units="cm"/>
    </inkml:brush>
  </inkml:definitions>
  <inkml:trace contextRef="#ctx0" brushRef="#br0">870 251 12945,'2'-14'903,"1"0"0,-2-1-1,0 1 1,-1-21 0,-1 29-330,1-1 0,-1 1 0,-1-1 0,1 1 0,-1 0 0,0-1 0,-1 1 0,0 0 0,1 0 0,-2 0 0,1 1 0,-7-8 0,4 5-80,-1 0 1,0 1 0,0 0-1,0 1 1,-1 0-1,0 0 1,-14-7 0,18 11-405,0 0 0,0 1 1,-1-1-1,1 1 0,0 0 1,-1 1-1,1-1 0,-1 1 1,1 0-1,0 0 0,-1 0 1,1 0-1,-1 1 0,1 0 1,0 0-1,-1 0 0,1 1 1,0-1-1,0 1 0,-5 2 1,-9 7 99,1 0 1,1 2-1,0 0 1,0 0 0,1 1-1,-14 18 1,-77 106 471,34-32-642,4 4 0,-82 181 1,120-220-22,3 1 0,4 1 0,2 1 0,4 0 0,-13 127 0,27-157-58,2 0 0,2 0 0,2 1 0,1-1 0,11 43 0,-9-64 21,0-1 0,1 0 0,1-1 0,1 1 0,1-2-1,1 1 1,1-2 0,0 1 0,2-2 0,0 1 0,23 22 0,-29-34 14,1 0 1,0-1-1,0 0 0,0 0 1,1-1-1,0 0 1,0 0-1,0-1 1,21 5-1,232 49-301,-245-55 314,0 0-1,1-1 1,-1-1-1,1-1 1,-1-1-1,0 0 1,1-1-1,-1-2 1,23-6-1,-5 2-6,66-21 141,-2-4 1,176-83 0,-265 111-75,0 0 1,0 0-1,0 2 0,0-1 0,1 1 0,17-2 1,-28 5-42,0 0 1,0 0 0,0 0 0,0 0 0,0 0-1,0 1 1,0-1 0,0 0 0,0 0 0,0 1-1,0-1 1,0 1 0,0-1 0,0 1 0,-1-1-1,1 1 1,0-1 0,0 1 0,0 0 0,-1-1-1,1 1 1,0 0 0,-1 0 0,1-1 0,-1 1 0,1 0-1,-1 0 1,1 0 0,-1 0 0,0 0 0,1 0-1,-1 0 1,0 0 0,0 0 0,0 0 0,0 0-1,0 0 1,0-1 0,0 1 0,0 0 0,0 2-1,-1 8-4,0 0 1,-1 1-1,-3 13 0,-3 18-7,8-36-11,0-1 1,0 1-1,1-1 1,0 1 0,0-1-1,0 0 1,1 1 0,0-1-1,0 0 1,0 0-1,1 0 1,0 0 0,0-1-1,1 1 1,-1-1 0,1 0-1,1 0 1,-1 0-1,0 0 1,1-1 0,0 0-1,0 0 1,1 0-1,-1 0 1,1-1 0,-1 0-1,13 4 1,5 0-49,1-1 0,0-1 1,0-2-1,0 0 0,0-1 0,0-2 1,0 0-1,41-7 0,-20 0 17,-2-2 0,1-2 0,76-31 0,-102 35 48,-1-1-1,0-1 0,0-1 1,-1 0-1,20-17 1,-31 23-1,0-1 1,-1 1 0,0-1 0,0 0-1,0 0 1,-1 0 0,0-1 0,0 1-1,3-7 1,-5 8-2,0 1-1,0-1 1,0 0 0,0 0 0,-1 0-1,0 0 1,0 0 0,0 0-1,0 0 1,0 0 0,-1 0 0,0 0-1,0 0 1,0 0 0,-2-5 0,-3-2 7,0 0 0,-1 0 0,0 1 0,-1 0 0,0 1 0,0 0 0,-1 0 0,0 1 0,-1 0 0,0 0 0,0 1 0,-1 0 0,1 1 0,-16-6 0,-21-9-165,-1 3-1,-52-14 0,52 18-1118,0 3 0,-2 1-1,-63-4 1,44 6-3548,27 0-4042</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14.908"/>
    </inkml:context>
    <inkml:brush xml:id="br0">
      <inkml:brushProperty name="width" value="0.035" units="cm"/>
      <inkml:brushProperty name="height" value="0.035" units="cm"/>
    </inkml:brush>
  </inkml:definitions>
  <inkml:trace contextRef="#ctx0" brushRef="#br0">57 594 10801,'-37'-26'2488,"36"26"-2352,0-1 1,0 1 0,0-1 0,1 0 0,-1 1 0,0-1-1,1 0 1,-1 0 0,0 1 0,1-1 0,-1 0 0,1 0 0,-1 0-1,1 1 1,0-1 0,-1 0 0,1 0 0,0 0 0,-1 0 0,1 0-1,0 0 1,0 0 0,0 0 0,0 0 0,0 0 0,0 0-1,1-2 1,-1-1 470,-4-16 1256,3 16-1288,0-1 1,0 0 0,0 1 0,1-1-1,0 0 1,-1 1 0,2-1-1,-1 0 1,0 1 0,1-1 0,2-6-1,-2 8 369,0 1-607,15-22 119,-14 22 312,1 2-597,28-5 294,-27 4 3,-3-3-412,1 0 0,0 1 0,0-1 0,0 1-1,0-1 1,0 1 0,1 0 0,4-5 0,2-2 29,24-31 385,70-65-1,-22 25 439,-70 68-864,0 0-1,-1-1 1,-1 1-1,14-29 1,-3 4-37,-20 38-7,1-1 0,-1 0 0,0 1 0,0-1 0,0 0 0,1 1 0,-1-1 0,0 1 0,1-1 0,-1 0 0,0 1 0,1-1 0,-1 1 0,1-1 0,-1 1 0,1 0 0,-1-1 0,1 1 0,-1-1 0,1 1 0,-1 0 0,1-1 0,0 1 0,-1 0 0,1 0 0,0-1 0,0 1 0,2 9 0,-2-7 0,5 20 0,-2-1 0,5 42 0,0 4 0,61 243 0,-20-99 0,-40-163 0,8 87 0,-17-116 0,-1-1 0,-1 1 0,0 0 0,-1-1 0,-1 1 0,-1-1 0,-11 32 0,7-29-8,-1 0 0,-1-1 0,0 0 0,-1-1 1,-2 0-1,0-1 0,0 0 0,-2-1 0,0-1 0,-1 0 0,-1-1 0,0-1 1,-1 0-1,0-2 0,-35 19 0,26-18-323,12-4-757,-1-1-1,-1-1 1,1-1 0,-33 9 0,48-15 989,0 0 0,1 1 0,-1-1 0,0 0 0,1 0 1,-1 0-1,0 0 0,1 1 0,-1-1 0,0 0 0,1 0 0,-1 0 0,0 0 0,0-1 0,1 1 0,-1 0 0,0 0 0,1 0 0,-1-1 0,0 1 0,1 0 1,-1 0-1,1-1 0,-1 1 0,0-1 0,1 1 0,-1-1 0,1 1 0,-1 0 0,1-1 0,-1 0 0,0 0 0,1-1-107,0 1 0,0-1 0,1 1 0,-1-1 0,0 1 0,0-1 0,1 1 0,-1 0 0,1-1 0,-1 1 0,1-1-1,0 1 1,0 0 0,1-2 0,6-9-2339,0 1 0,18-18 1,19-13-7351</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15.048"/>
    </inkml:context>
    <inkml:brush xml:id="br0">
      <inkml:brushProperty name="width" value="0.035" units="cm"/>
      <inkml:brushProperty name="height" value="0.035" units="cm"/>
    </inkml:brush>
  </inkml:definitions>
  <inkml:trace contextRef="#ctx0" brushRef="#br0">246 1 10589,'-21'13'2416,"1"1"1,0 0-1,-28 29 1,37-32-1619,1 1 0,1 0 1,0 1-1,1 0 0,0 0 1,1 0-1,-6 16 0,0 4 122,1 1 1,2 0-1,1 1 0,-4 39 0,10-48-869,2 1 0,1-1 0,1 0 0,1 0 0,1 0 0,9 35 0,-5-33-1014,2-1 0,1 0 0,1 0 0,15 27 0,-13-33-2980,0 0 0,29 33 0,-3-16-8028</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15.186"/>
    </inkml:context>
    <inkml:brush xml:id="br0">
      <inkml:brushProperty name="width" value="0.035" units="cm"/>
      <inkml:brushProperty name="height" value="0.035" units="cm"/>
    </inkml:brush>
  </inkml:definitions>
  <inkml:trace contextRef="#ctx0" brushRef="#br0">10 401 11289,'-9'-46'2160,"37"12"-260,10 0-407,7-1-289,12 4-320,13 0-484,19-7-588,15 1-732,20-3-929,9-3-2955,7 12-3781</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15.765"/>
    </inkml:context>
    <inkml:brush xml:id="br0">
      <inkml:brushProperty name="width" value="0.035" units="cm"/>
      <inkml:brushProperty name="height" value="0.035" units="cm"/>
    </inkml:brush>
  </inkml:definitions>
  <inkml:trace contextRef="#ctx0" brushRef="#br0">952 938 12217,'15'-40'465,"-3"6"109,2 1-1,0 1 1,2 1-1,21-31 0,124-217 3640,-120 202-3438,124-262 4960,-160 329-5091,-4 12-78,-6 23 438,4-18-766,-123 452 2872,65-257-2482,-333 1017-354,156-513-243,86-225-510,26 7-198,91-270 16,31-193 523,1 1 0,1-1 0,1 1 0,2-1 0,0 1 0,10 33 0,-11-52 68,0-1 0,1 1 0,0-1-1,0 1 1,0-1 0,1 0 0,0 0 0,0-1 0,0 1 0,1-1-1,0 0 1,0 0 0,0 0 0,1-1 0,0 0 0,9 6 0,-9-8 21,-1 1 0,0-2 1,1 1-1,-1-1 0,1 1 1,0-2-1,-1 1 1,1 0-1,0-1 0,-1 0 1,1-1-1,0 1 0,-1-1 1,1 0-1,0-1 1,-1 1-1,1-1 0,-1 0 1,0 0-1,9-6 1,2-2 3,-2 0 1,0-1 0,0 0 0,-1-1 0,0-1 0,-1 0-1,0-1 1,-1 0 0,-1-1 0,0 0 0,-1 0 0,-1-1-1,0 0 1,8-26 0,-9 17 56,0 1 1,-1-1-1,-1 0 1,-2 0-1,0 0 0,-2 0 1,-1-1-1,-1 1 0,-7-46 1,2 48 30,-1 1 0,0 0 1,-2 0-1,-1 0 0,-1 2 0,0-1 1,-1 1-1,-2 1 0,0 0 0,-32-32 1,-14-8 341,-112-83 0,170 141-378,-51-40 205,5 7 40,2-3 0,1-1 0,-61-70 0,100 101-220,0-1-1,0-1 1,1 1 0,0-1 0,1 0 0,-1 0 0,2 0 0,-1-1 0,2 1 0,-1-1-1,-1-15 1,3 17-18,1 1-1,0-1 1,1 1-1,0 0 1,0-1 0,1 1-1,0 0 1,0-1-1,0 1 1,1 0-1,0 1 1,1-1-1,-1 0 1,1 1-1,1 0 1,5-7-1,2-1-2,1 1-1,1 0 0,0 1 0,0 0 0,2 2 0,21-13 0,10-2-208,51-18 0,-11 10-670,1 4 1,106-20-1,-137 36 405,503-91-6810,-440 86 4715,19-3-2936,-10 8-3123</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16.217"/>
    </inkml:context>
    <inkml:brush xml:id="br0">
      <inkml:brushProperty name="width" value="0.035" units="cm"/>
      <inkml:brushProperty name="height" value="0.035" units="cm"/>
    </inkml:brush>
  </inkml:definitions>
  <inkml:trace contextRef="#ctx0" brushRef="#br0">64 81 7309,'-2'-3'2621,"-5"-9"286,0 0 0,-2 0 0,1 1 0,-18-18 1,24 28-1948,0 21 414,2-3-1131,0 0 0,2 0 1,0 0-1,6 26 0,-1-10-28,-1-2-3,31 139-330,-32-153-49,0 1-1,2-1 1,0 0 0,1-1-1,1 0 1,0 0 0,13 16-1,-19-29 155,0-1-1,0 1 1,0-1-1,0 1 0,0-1 1,0 0-1,1 0 0,-1-1 1,1 1-1,-1-1 0,1 0 1,-1 0-1,1 0 0,0 0 1,0 0-1,0-1 1,-1 0-1,1 0 0,0 0 1,0 0-1,0 0 0,0-1 1,-1 0-1,1 0 0,0 0 1,4-2-1,7-2 105,1-2-1,-1 0 1,0-1-1,19-13 0,105-83 1475,-12 7 265,-114 88-1596,3-2 105,0 1 1,1 0-1,28-12 0,-43 22-307,1-1-1,0 0 0,0 1 0,0-1 1,0 1-1,0 0 0,0 0 1,-1 0-1,1 1 0,0-1 0,0 0 1,0 1-1,0 0 0,0 0 1,-1 0-1,1 0 0,0 0 0,-1 1 1,1-1-1,-1 1 0,1-1 1,2 4-1,0-1-32,0 1 0,-1-1-1,0 1 1,0 0 0,0 0 0,-1 1-1,1-1 1,4 12 0,11 32-343,-9-20-1654,28 53 1,-24-58-755,25 31 0,4-6-5233,0-7-3968</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16.620"/>
    </inkml:context>
    <inkml:brush xml:id="br0">
      <inkml:brushProperty name="width" value="0.035" units="cm"/>
      <inkml:brushProperty name="height" value="0.035" units="cm"/>
    </inkml:brush>
  </inkml:definitions>
  <inkml:trace contextRef="#ctx0" brushRef="#br0">19 289 14853,'-19'-83'2625,"48"38"-529,3 5-468,-4 8-340,10 6-272,7 6-424,9 6-708,6-3-312,7 8-672,6 6-864,3 3-360,0 12-3093,3 8-4348</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16.763"/>
    </inkml:context>
    <inkml:brush xml:id="br0">
      <inkml:brushProperty name="width" value="0.035" units="cm"/>
      <inkml:brushProperty name="height" value="0.035" units="cm"/>
    </inkml:brush>
  </inkml:definitions>
  <inkml:trace contextRef="#ctx0" brushRef="#br0">23 338 13125,'-22'-11'2500,"25"-15"-379,13-5-349,9 13-336,13-2-292,10-2-248,12-1-704,13-3-424,10-5-796,9-9-1088,13 5 132,15 10-3317,17-4-4240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04.551"/>
    </inkml:context>
    <inkml:brush xml:id="br0">
      <inkml:brushProperty name="width" value="0.035" units="cm"/>
      <inkml:brushProperty name="height" value="0.035" units="cm"/>
    </inkml:brush>
  </inkml:definitions>
  <inkml:trace contextRef="#ctx0" brushRef="#br0">0 235 10253,'16'-12'536,"0"0"0,1 1-1,0 1 1,0 1 0,1 1 0,0 0-1,1 1 1,0 1 0,28-6 0,254-33 2103,-160 28-2062,31-11-130,150-15 1330,-259 36-1333,-62 8-436,-1-1 0,1 0-1,0 0 1,0 1 0,-1-1-1,1 0 1,0 1 0,-1-1-1,1 1 1,0-1 0,-1 1-1,1-1 1,-1 1 0,1-1 0,-1 1-1,1 0 1,-1-1 0,1 1-1,-1 0 1,1-1 0,-1 1-1,0 0 1,0 0 0,1-1-1,-1 1 1,0 1 0,3 16 24,-4-14-41,1 0-1,-2 0 1,1 0 0,0 0 0,-1 0 0,0-1 0,0 1 0,0-1 0,0 1 0,0-1 0,-1 0 0,-3 4 0,-4 6-139,-102 136-2340,133-149 2756,0-3 411,1-1 1,29-8-1,19-4 1227,-67 16-1851,-1-1-1,0 1 1,1-1 0,-1 1-1,0 0 1,1 0 0,-1 0 0,1 0-1,-1 0 1,0 1 0,1-1 0,-1 1-1,0-1 1,1 1 0,-1 0 0,0 0-1,0 0 1,0 0 0,0 1-1,0-1 1,4 3 0,-5-1-42,1 0-1,-1 0 1,0 1 0,0-1 0,0 0-1,0 0 1,-1 0 0,1 1 0,-1-1-1,0 0 1,0 0 0,0 1 0,0-1-1,-1 0 1,0 5 0,-8 35-593,5-28-265,1 1 0,-2 30 1,5-41 105,0 0 0,1 0 1,-1 0-1,1 0 0,0 0 0,0-1 1,0 1-1,1 0 0,0 0 1,0-1-1,0 1 0,0-1 1,6 8-1,19 14-7422</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18.115"/>
    </inkml:context>
    <inkml:brush xml:id="br0">
      <inkml:brushProperty name="width" value="0.035" units="cm"/>
      <inkml:brushProperty name="height" value="0.035" units="cm"/>
    </inkml:brush>
  </inkml:definitions>
  <inkml:trace contextRef="#ctx0" brushRef="#br0">165 133 14037,'13'-47'2030,"5"-20"5133,-16 62-1937,14-8-4113,-16 13-1082,0 0 0,0 0 0,1 0 1,-1 0-1,0 0 0,0 0 1,1 0-1,-1 0 0,0 0 1,0 0-1,1 0 0,-1 0 1,0 1-1,0-1 0,0 0 0,1 0 1,-1 0-1,0 0 0,0 0 1,0 1-1,0-1 0,1 0 1,-1 0-1,0 0 0,0 1 1,0-1-1,0 0 0,0 0 0,0 0 1,1 1-1,-1-1 0,0 0 1,0 0-1,0 1 0,0-1 1,0 0-1,0 0 0,0 1 1,-3 40 1783,1-27-1653,-39 219-162,4-32 0,-33 244-2394,62-395 1712,-14 65-4540,2-15-2499,3 7-6043</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18.352"/>
    </inkml:context>
    <inkml:brush xml:id="br0">
      <inkml:brushProperty name="width" value="0.035" units="cm"/>
      <inkml:brushProperty name="height" value="0.035" units="cm"/>
    </inkml:brush>
  </inkml:definitions>
  <inkml:trace contextRef="#ctx0" brushRef="#br0">93 359 16029,'-73'-18'3373,"72"18"-3065,0 0 1,-1-1-1,1 1 0,0 0 1,1-1-1,-1 1 1,0 0-1,0-1 0,0 1 1,0-1-1,0 0 1,0 1-1,0-1 1,1 0-1,-1 0 0,0 1 1,1-1-1,-1 0 1,0 0-1,0-1 0,1 1-189,0 0-1,0 0 0,0 0 0,0 1 0,0-1 0,0 0 0,0 0 1,0 0-1,1 1 0,-1-1 0,0 0 0,0 0 0,1 1 0,-1-1 1,1 0-1,-1 1 0,0-1 0,1 0 0,0 0 0,28-23 1676,-14 17-1382,0 0-1,0 1 1,0 0 0,1 1 0,22-4 0,-22 5-308,408-73 91,9 28-230,-352 41 32,1812-102-2597,-1593 112-466,-212 3-243,115 20 0,-189-22 1659,0 0 1,-1 1-1,16 6 1,17 17-9252</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18.958"/>
    </inkml:context>
    <inkml:brush xml:id="br0">
      <inkml:brushProperty name="width" value="0.035" units="cm"/>
      <inkml:brushProperty name="height" value="0.035" units="cm"/>
    </inkml:brush>
  </inkml:definitions>
  <inkml:trace contextRef="#ctx0" brushRef="#br0">224 303 12217,'5'-16'1024,"0"-1"0,-2 0-1,0 0 1,1-30 0,-4 39-736,1 0 0,-1 0 0,1 1 1,0-1-1,1 1 0,0-1 1,0 1-1,1 0 0,0-1 0,0 1 1,0 0-1,1 1 0,0-1 1,0 1-1,1 0 0,0 0 0,0 0 1,0 0-1,1 1 0,0 0 1,0 0-1,0 1 0,1 0 0,-1 0 1,1 0-1,0 1 0,0 0 1,15-4-1,-10 3 105,-1 2 0,1 0-1,0 0 1,0 1 0,0 0 0,0 1 0,0 1 0,0 0-1,0 0 1,-1 1 0,1 1 0,0 0 0,-1 0 0,1 1-1,-1 1 1,0 0 0,17 10 0,-19-8-393,0 0 0,0 1 0,0 0 0,-1 0 0,-1 1 0,1 0 0,-1 1 0,-1-1 0,0 1 0,0 0 0,-1 1 0,0-1 0,-1 1 0,0 0 0,-1 1 0,0-1 0,0 0 0,-2 1 0,2 22 0,-3-10 0,-1 0 0,-1-1 0,-2 1 0,0-1 0,-1 0 0,-1 0 0,-1-1 0,-21 43 0,15-38 0,-2-1 0,-2-1 0,-20 25 0,-147 176 0,-23-3 0,95-108 0,95-97 0,1 1 0,-23 34 0,38-52 1,1 0 0,-1 0 0,0 0 0,1 0 0,0 0 0,-1 0-1,1 0 1,0 0 0,-1 0 0,1 0 0,0 1 0,0-1 0,0 0 0,0 0 0,0 0 0,0 0 0,0 0 0,1 0-1,-1 0 1,0 0 0,0 0 0,1 0 0,-1 0 0,1 0 0,-1 0 0,1 0 0,-1 0 0,1 0 0,0 0 0,-1 0-1,1-1 1,0 1 0,0 0 0,0 0 0,-1-1 0,1 1 0,0-1 0,0 1 0,0-1 0,0 1 0,0-1 0,1 1 0,5 2-34,-1-1 0,1 0 0,-1 0 0,1-1 0,10 1 0,3-1-335,0-1 1,0-2 0,0 0-1,27-6 1,-15 2-110,57-12-1597,0-3 0,113-45 0,163-92-4846,-234 95 5108,-2-6 1,119-85-1,-216 130 2045,-1-1-1,33-34 1,-50 44 523,-1-1 1,0 0-1,-1-1 0,0 0 1,17-36-1,-27 48-384,-1 0 0,1 0 0,-1 0 0,0 0 0,0 0-1,-1 0 1,1-10 0,0-1 841,-2 14-956,1 0 0,-1 1-1,0-1 1,1 1 0,-1-1 0,0 1 0,0-1-1,0 1 1,0-1 0,0 1 0,0 0-1,0 0 1,-1-1 0,1 1 0,0 0 0,-1 0-1,1 0 1,-3-1 0,2 4-86,0-1 1,0 1-1,0-1 0,1 1 0,-1 0 1,0 0-1,1 0 0,0 0 0,-1 0 0,1 0 1,0 0-1,0 0 0,0 1 0,-1 2 1,0 0 138,-7 17 245,1 0 0,1 1 0,0 1 0,2-1 0,-3 36 0,1-11-336,-4 47-2766,1 115 1,8-128-2753,-2-5-3459,5-48-1557</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19.284"/>
    </inkml:context>
    <inkml:brush xml:id="br0">
      <inkml:brushProperty name="width" value="0.035" units="cm"/>
      <inkml:brushProperty name="height" value="0.035" units="cm"/>
    </inkml:brush>
  </inkml:definitions>
  <inkml:trace contextRef="#ctx0" brushRef="#br0">1 111 11077,'18'-38'2382,"-15"30"-1396,0 1 0,1-1 0,0 1 0,0 0 1,0 0-1,10-11 0,-12 17-812,0 0 1,-1 0 0,1 0-1,0 0 1,0 0 0,-1 0-1,1 0 1,0 1 0,0-1-1,0 1 1,0-1 0,0 1-1,0 0 1,0 0-1,0 0 1,0 0 0,0 0-1,0 0 1,0 1 0,0-1-1,0 1 1,0-1 0,0 1-1,0 0 1,0-1-1,-1 1 1,1 0 0,0 1-1,0-1 1,2 2 0,6 4 257,0 1 0,0 0 0,12 13 0,-10-7-212,0 1-1,-1 0 1,-1 1 0,0 0 0,-1 1-1,-1-1 1,-1 2 0,0-1 0,-1 1 0,-1 0-1,0 0 1,3 36 0,-5-15-174,-1 0 1,-2 0 0,-2 0-1,-1 0 1,-11 45-1,-36 187-909,75-278 783,-17 2 91,1 0-1,-1-1 1,0 0-1,-1 0 1,0-1-1,8-8 1,41-54 122,-17 20-38,197-210 691,-196 221-428,1 1-1,2 3 1,1 1-1,66-37 1,-100 64-340,1 1 1,-1 0-1,1 1 1,0 0-1,-1 1 1,2 0-1,-1 1 1,13-1 0,-21 2-19,1 1 1,0 1 0,0-1 0,-1 0 0,1 1 0,0 0 0,-1 0 0,1 0 0,0 0 0,-1 1 0,0-1 0,1 1 0,-1 0 0,0 0 0,0 0 0,0 0 0,0 1 0,0-1 0,0 1-1,-1 0 1,1 0 0,-1 0 0,0 0 0,0 0 0,0 0 0,0 0 0,-1 1 0,2 3 0,1 3 2,-1-1 0,-1 1 0,0 0 0,0-1 0,-1 1-1,0 0 1,-1 19 0,-12 74-41,4-56-50,-2 29-755,-9 74-2811,15-109 106,4 68-1,1-96 1825,1 1 0,0-1 0,4 15 1,20 33-9468</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21.101"/>
    </inkml:context>
    <inkml:brush xml:id="br0">
      <inkml:brushProperty name="width" value="0.035" units="cm"/>
      <inkml:brushProperty name="height" value="0.035" units="cm"/>
    </inkml:brush>
  </inkml:definitions>
  <inkml:trace contextRef="#ctx0" brushRef="#br0">267 133 5849,'-114'-60'9261,"95"52"-7900,-1 0 0,-27-7 0,-17-7 1767,61 20-1927,31-6 1127,9 4-1772,1 0-1,-1 3 0,42 3 0,-10 0-84,2115 63 2685,-2181-65-3156,59 2-161,1-1-614,1 3 1,121 23-1,-182-27 544,0 1-1,0-1 0,0 1 0,0 0 0,0 0 1,-1 0-1,1 1 0,0-1 0,-1 1 0,1-1 1,-1 1-1,4 3 0,-6-5 149,0 1 0,0 0 0,0-1-1,1 1 1,-1-1 0,0 1 0,0-1 0,0 1 0,0-1 0,0 1-1,0 0 1,0-1 0,-1 1 0,1-1 0,0 1 0,0-1 0,0 1-1,0-1 1,-1 1 0,1-1 0,0 1 0,-1-1 0,1 1 0,0-1-1,-1 1 1,1-1 0,0 0 0,-1 1 0,1-1 0,-1 0 0,1 1-1,-1-1 1,1 0 0,-1 1 0,1-1 0,-1 0 0,-9 5-841,0 0-1,0-1 1,-1-1 0,-15 4-1,-34 7-5029,3 2-3610</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22.038"/>
    </inkml:context>
    <inkml:brush xml:id="br0">
      <inkml:brushProperty name="width" value="0.035" units="cm"/>
      <inkml:brushProperty name="height" value="0.035" units="cm"/>
    </inkml:brush>
  </inkml:definitions>
  <inkml:trace contextRef="#ctx0" brushRef="#br0">385 127 7897,'1'-6'556,"1"1"0,0-1 1,0 1-1,0 0 0,1 0 1,0 0-1,0 0 0,0 0 1,0 1-1,1 0 0,0-1 1,0 1-1,0 1 0,5-5 1,19-20 2535,-10 5 4246,-18 26-6578,3 16-418,1 0 0,1 1 1,0-1-1,1-1 0,1 1 1,1-1-1,1-1 0,0 1 1,12 15-1,-3-10-144,2-1 1,0-1-1,1 0 0,48 34 1,104 54 119,-154-98-315,166 104-65,-85-51-677,185 89-1,-155-103 85,-104-44 492,-21-4-109,-22 0 154,-133 7-70,23 11-586,1 7-1,-235 80 1,-10 31-224,269-95 714,-149 90 0,237-125 274,2 0 0,-1 1 0,1 0 0,1 1-1,0 0 1,-13 15 0,21-21 12,0 0-1,1 0 0,-1 0 1,1 0-1,0 0 0,0 0 1,0 1-1,1-1 1,-1 1-1,1-1 0,0 1 1,0 0-1,1-1 0,0 1 1,-1 0-1,1 0 0,1-1 1,-1 1-1,1 0 0,0-1 1,0 1-1,0-1 0,3 8 1,-1-7 14,0 0-1,0 0 1,0 0 0,1-1 0,0 1 0,0-1 0,0 0 0,0 0 0,1 0 0,-1-1 0,1 0 0,0 0 0,6 3-1,10 5 202,43 14-1,-14-9-59,1-3 0,0-2-1,54 5 1,162 3 120,-163-14-80,1262 54 1032,-1301-57-1275,84 1-793,225 34 0,-366-35 328,-1-1 1,0 1-1,0 0 0,0 1 0,0-1 0,-1 2 1,8 3-1,-11-5-1849</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29.953"/>
    </inkml:context>
    <inkml:brush xml:id="br0">
      <inkml:brushProperty name="width" value="0.035" units="cm"/>
      <inkml:brushProperty name="height" value="0.035" units="cm"/>
    </inkml:brush>
  </inkml:definitions>
  <inkml:trace contextRef="#ctx0" brushRef="#br0">36 202 6609,'7'-11'503,"-3"5"-1391,4-9 17143,-23-45-15277,14 57-786,-1-5 169,0 0 69,-1 0-1,1 0 1,-2 0-1,1 0 0,-1 0 1,0 1-1,-8-11 1,10 16 450,25-21-231,-22 23-632,0 0 0,0 0 0,0 0 0,0 0 0,1 0 0,-1 0 0,0 0 0,0 0 0,0 0 0,0 1-1,0-1 1,0 0 0,0 1 0,0-1 0,0 1 0,-1-1 0,1 1 0,1 1 0,0-2 24,7 5 10,0-1-1,0 1 1,-1 0-1,1 1 1,-1 0 0,0 1-1,-1-1 1,0 2-1,0-1 1,0 1-1,8 13 1,-11-14-44,0 0 0,0 0 0,0 0 0,-1 0 0,-1 0 0,1 1 0,-1 0 0,0-1 0,-1 1 0,0 0 0,0 0 0,-1 0 0,0 0 0,0 0 0,-3 14 0,-8 26-28,-31 82 0,35-114 29,5-13 20,20-18-25,62-60 7,-48 43-22,53-40 0,-69 60-5,1 1-1,0 1 1,1 1 0,32-13-1,-49 21 17,0 1 0,0 0 0,0-1 0,0 1 0,0 0-1,0 0 1,0 0 0,1 0 0,-1 0 0,0 0-1,0 0 1,0 0 0,0 0 0,0 0 0,1 1 0,0 0-1,4 0-4,14 4-17,-18-3 23,0 0-1,0 1 1,0-1 0,-1 0-1,1 0 1,-1 1-1,1-1 1,-1 1 0,0 0-1,0-1 1,0 1 0,0 0-1,-1-1 1,1 1-1,-1 0 1,1 0 0,-1-1-1,0 1 1,0 0-1,-1 3 1,-6 61-22,6-62 19,0-3 3,0 0 1,1 1 0,-1-1 0,1 0-1,0 0 1,0 0 0,0 1 0,0-1-1,0 0 1,0 1 0,0-1-1,1 0 1,-1 0 0,1 0 0,0 1-1,-1-1 1,3 3 0,0 1 3,-2-5-3,1 0 1,0 0-1,0 0 0,0 0 0,0-1 1,0 1-1,0 0 0,0-1 0,0 0 1,0 0-1,0 1 0,1-1 0,-1 0 0,2-1 1,6-1-1,-1 0 1,1-1-1,-1-1 1,1 1-1,-1-2 1,13-7-1,10-4-24,9-4 46,1 3 0,1 1 0,0 3 0,70-13 0,-100 24-14,-6 0-6,0 0-1,0 1 0,1 0 1,-1 1-1,0-1 0,1 1 1,-1 1-1,0 0 0,1 0 1,-1 0-1,0 1 0,0 0 1,0 0-1,0 0 0,0 1 1,8 5-1,-3 1-361,0 0 1,0 1-1,-1 0 0,0 1 0,16 21 1,-16-16-1235,0 1 0,-1 0-1,-1 1 1,9 21 0,1 7-4902,6-2-3966</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31.585"/>
    </inkml:context>
    <inkml:brush xml:id="br0">
      <inkml:brushProperty name="width" value="0.035" units="cm"/>
      <inkml:brushProperty name="height" value="0.035" units="cm"/>
    </inkml:brush>
  </inkml:definitions>
  <inkml:trace contextRef="#ctx0" brushRef="#br0">910 199 4376,'-10'-8'747,"3"2"-225,1 1 1,-1 1-1,0-1 0,0 1 0,0 0 0,0 1 1,-13-5-1,-130-37 2281,-1 7 1,-177-20 0,317 56-2725,-19-2 141,0 1 0,0 2 0,0 0 0,-34 5 0,61-3 6,2 6-264,0-6 51,1 1 1,-1 0 0,0 0 0,1-1 0,0 1 0,-1 0-1,1 0 1,0-1 0,0 1 0,0 0 0,0 0 0,1 3-1,46 23-242,-45-26 304,-2 10-637,-1 3-395,25-14-4466,-15-1-1142</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32.020"/>
    </inkml:context>
    <inkml:brush xml:id="br0">
      <inkml:brushProperty name="width" value="0.035" units="cm"/>
      <inkml:brushProperty name="height" value="0.035" units="cm"/>
    </inkml:brush>
  </inkml:definitions>
  <inkml:trace contextRef="#ctx0" brushRef="#br0">1039 52 5104,'-10'-29'1159,"7"23"4630,4 6-5746,-1-1 0,0 0-1,0 1 1,0-1 0,-1 1-1,1-1 1,0 0 0,0 1-1,0-1 1,0 0 0,-1 1-1,1-1 1,0 1 0,0-1-1,-1 0 1,1 1 0,-1-1-1,1 1 1,0-1 0,-1 1-1,1-1 1,-1 1 0,1 0-1,-1-1 1,1 1 0,-1 0-1,1-1 1,-1 1 0,0 0-1,1-1 1,-1 1 0,1 0 0,-1 0-1,0 0 1,1 0 0,-1 0-1,0 0 1,1 0 0,-1 0-1,0 0 1,1 0 0,-1 0-1,0 0 1,1 0 0,-1 0-1,1 0 1,-1 1 0,0-1-1,1 0 1,-1 1 0,1-1-1,-1 0 1,1 1 0,-1-1-1,1 0 1,-1 1 0,1-1-1,-1 1 1,1-1 0,-1 2-1,-3 2 153,-1 1-1,2 0 0,-1 0 1,1 0-1,-6 9 0,-18 51 1016,-22 79 0,21-58-582,-149 480 1607,44-128-1592,-225 716 41,177-415-446,173-684-249,2 0 0,2 0 0,7 92 0,-3-139-17,1 0-1,0-1 1,0 1-1,1-1 0,0 1 1,0-1-1,1 0 1,0 0-1,0 0 1,1 0-1,0 0 0,0-1 1,0 1-1,1-1 1,0 0-1,0-1 0,1 1 1,0-1-1,0 0 1,0-1-1,0 1 1,14 6-1,15 3-80,-23-11 62,-1 1 0,0 1 0,0 0 0,0 0 0,-1 1 0,0 0 0,0 1 0,10 9 0,-17-13 48,0-1 1,0 0 0,0 0-1,1 0 1,-1 0-1,1 0 1,-1-1-1,1 1 1,0-1-1,-1 0 1,1 0-1,0 0 1,6 0-1,54-1-54,-54-1 41,105-11-1642,-2-5-1,129-36 1,-96 19-3960,-28 8-2217</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32.722"/>
    </inkml:context>
    <inkml:brush xml:id="br0">
      <inkml:brushProperty name="width" value="0.035" units="cm"/>
      <inkml:brushProperty name="height" value="0.035" units="cm"/>
    </inkml:brush>
  </inkml:definitions>
  <inkml:trace contextRef="#ctx0" brushRef="#br0">259 257 8673,'8'-13'1120,"-1"0"0,-1-1 0,0 0 0,0 0 0,-2 0 0,0-1 1,3-19-1,3-14 1750,-6 33-1193,-1-1-1,2-30 0,-19 55-388,6 4-1101,-1 0 1,1 1-1,1-1 0,1 2 0,0-1 0,0 0 1,-4 21-1,-2 3 23,-60 160 431,-23 68-231,69-183-499,-18 106 0,42-178 64,0 0 0,1 1 0,1-1 0,0 0 0,0 0 0,1 0 0,0 0 0,4 13 0,-4-21 21,0 0 0,0 0 0,0 0 0,0 0 0,1 0 1,-1-1-1,1 1 0,0 0 0,0-1 0,-1 0 0,2 1 0,-1-1 0,0 0 0,0 0 1,1 0-1,-1 0 0,1 0 0,0-1 0,-1 1 0,1-1 0,0 0 0,0 0 0,0 0 1,0 0-1,0 0 0,0-1 0,0 1 0,0-1 0,0 0 0,0 0 0,0 0 0,0 0 1,6-1-1,10-4-2,0 0 0,-1-1 1,0-1-1,0-1 1,-1 0-1,27-19 0,18-6 64,-56 30-44,38-20 235,2 1-1,0 3 1,1 2-1,61-14 0,-103 30-217,0 0 0,0 0 0,0 1-1,0 0 1,0 0 0,0 0-1,0 1 1,0-1 0,0 1 0,0 0-1,0 1 1,0-1 0,-1 1-1,1 0 1,-1 0 0,1 1 0,-1-1-1,0 1 1,0 0 0,0 0-1,6 6 1,-5-3 0,0 0-1,-1 0 1,0 0-1,0 1 0,-1-1 1,0 1-1,0 0 1,0 0-1,-1 0 1,0 0-1,0 0 1,-1 1-1,1 8 1,1 45 57,-3-41-1170,1 0 0,0-1-1,2 1 1,0-1-1,1 1 1,10 26 0,-13-43 386,1-1 1,-1 1 0,1 0 0,-1 0 0,1-1 0,0 1 0,0-1 0,1 0 0,-1 1 0,4 2 0,1 0-1741,20 20-8432</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04.913"/>
    </inkml:context>
    <inkml:brush xml:id="br0">
      <inkml:brushProperty name="width" value="0.035" units="cm"/>
      <inkml:brushProperty name="height" value="0.035" units="cm"/>
    </inkml:brush>
  </inkml:definitions>
  <inkml:trace contextRef="#ctx0" brushRef="#br0">0 395 11781,'2'-8'477,"1"0"1,0 0-1,1 0 0,-1 1 0,1-1 0,1 1 1,0 0-1,8-10 0,7-4 1870,27-24 1,13-7 373,55-52 636,-32 23-1285,-82 80-2061,0 0-1,0-1 0,0 1 1,0 0-1,0 1 1,0-1-1,0 0 0,1 0 1,-1 0-1,0 1 1,1-1-1,-1 1 0,0-1 1,1 1-1,-1-1 0,1 1 1,-1 0-1,1 0 1,-1 0-1,1-1 0,-1 1 1,3 1-1,-1 0 2,1-1 0,-1 1 1,0 1-1,1-1 0,-1 0 0,0 1 0,0 0 0,0 0 1,3 2-1,5 5 9,-1 0 1,0 0-1,12 16 1,-13-15-23,-1 0 0,0 1 1,-1 0-1,0 0 0,0 1 0,-1 0 1,-1 0-1,0 0 0,-1 1 0,0-1 1,-1 1-1,0 0 0,-1 0 0,-1 0 1,0 1-1,0-1 0,-2 0 0,1 0 1,-2 0-1,-3 15 0,-3 1-414,-1-1 0,-2 1 0,-1-1 0,-1-1 0,-2-1 0,0 0 0,-2 0 0,0-2 0,-42 44 0,42-50-483,-33 32-2521,45-46 1781,1-1 0,-1 1 0,0-1 0,-1-1 0,-7 4 0</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33.375"/>
    </inkml:context>
    <inkml:brush xml:id="br0">
      <inkml:brushProperty name="width" value="0.035" units="cm"/>
      <inkml:brushProperty name="height" value="0.035" units="cm"/>
    </inkml:brush>
  </inkml:definitions>
  <inkml:trace contextRef="#ctx0" brushRef="#br0">219 282 8037,'-24'-2'2573,"20"1"-263,4 0-1959,0-1 1,0 1-1,0-1 1,0 1 0,-1-1-1,1 1 1,0-1-1,-1 1 1,1-1-1,-1 1 1,1 0-1,-1-1 1,1 1-1,-2-2 1,1 2-173,1 1 0,-1 0 0,1-1 0,0 1 0,-1 0 0,1 0 0,-1-1 0,1 1 0,-1 0 0,1 0 0,-1 0 1,1-1-1,-1 1 0,0 0 0,1 0 0,-1 0 0,1 0 0,-1 0 0,1 0 0,-1 0 0,1 0 0,-1 0 0,1 1 0,-1-1 0,1 0 0,-2 0 0,0 2-1,0-1 0,0 0-1,0 1 1,0-1-1,0 1 1,0 0 0,0 0-1,1-1 1,-1 1 0,0 1-1,1-1 1,0 0 0,-1 0-1,1 0 1,0 1-1,-1 2 1,-34 92 1180,-32 99-150,58-160-1077,1 0 1,2 0-1,-3 59 1,9-85-113,1 0-1,1 0 1,0 0 0,0 0 0,1 0 0,0 0 0,1-1 0,0 1 0,1-1 0,-1 0 0,10 16 0,-10-21-18,0-1 0,-1 1 1,1-1-1,0 1 1,1-1-1,-1 0 1,0 0-1,1-1 0,0 1 1,0-1-1,0 0 1,0 0-1,0 0 0,0 0 1,0-1-1,0 0 1,1 1-1,-1-2 1,1 1-1,-1 0 0,0-1 1,1 0-1,-1 0 1,1 0-1,-1-1 0,1 1 1,-1-1-1,9-3 1,-2 1-6,1-1 0,-1-1 0,0 1 0,0-2 0,0 0 0,-1 0 0,0-1 0,0 0 1,11-11-1,-8 5-52,-1 0 0,0-1 1,-1-1-1,-1 0 0,14-25 1,0-12-359,-3-1 1,29-111-1,-34 107 78,-1 4-59,13-106 1,-25 136 298,-2 0 1,0 0 0,-1 0 0,-2 0-1,0 0 1,-1 0 0,-7-24 0,9 45 86,0 0 0,1 0 0,-1 1 0,0-1 0,0 0 0,0 0 0,0 0 0,0 1-1,0-1 1,0 1 0,-1-1 0,1 1 0,0-1 0,-1 1 0,0 0 0,1-1 0,-1 1 0,0 0 0,1 0 0,-1 1 0,0-1 0,0 0 0,0 0 0,0 1 0,0-1 0,0 1 0,0 0 0,0-1 0,0 1 0,0 0 0,0 0 0,0 0 0,0 1 0,0-1 0,0 0 0,0 1 0,0-1 0,-3 2 0,-3 1-3,0 1 0,0-1 0,1 1 0,-1 1 0,1-1 0,-1 1 0,-8 9 0,5-4-9,1 1 1,0 0 0,1 1 0,0 0-1,1 0 1,0 1 0,1 0-1,0 0 1,1 1 0,1 0 0,0 0-1,1 0 1,0 1 0,-1 16-1,4-20-64,0 1 0,0-1 0,1 0 0,1 0-1,0 0 1,0 1 0,1-1 0,1 0 0,0 0-1,0-1 1,1 1 0,1-1 0,-1 0 0,2 0-1,-1 0 1,1-1 0,1 1 0,0-1 0,9 9-1,-8-12-305,-1 0 0,1 0-1,1 0 1,-1-1 0,14 6-1,1 1-903,-20-10 145,6-3 212,1-1 0,-1 1 0,0-1 0,0-1 0,1 0 1,-2 0-1,1-1 0,0 0 0,-1 0 0,0-1 0,11-8 0,19-14-3479</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33.950"/>
    </inkml:context>
    <inkml:brush xml:id="br0">
      <inkml:brushProperty name="width" value="0.035" units="cm"/>
      <inkml:brushProperty name="height" value="0.035" units="cm"/>
    </inkml:brush>
  </inkml:definitions>
  <inkml:trace contextRef="#ctx0" brushRef="#br0">0 99 10877,'2'-20'1916,"-2"17"-1504,0 0 0,0-1 0,1 1-1,-1 0 1,1 0 0,-1 0 0,1 0 0,0 0 0,0 0 0,1 0 0,-1 0 0,1 0-1,-1 0 1,1 1 0,0-1 0,0 0 0,0 1 0,0 0 0,1-1 0,3-2 0,-3 3-196,1 0 0,-1 0 0,1 0 0,0 1 1,-1-1-1,1 1 0,0 0 0,0 0 1,0 0-1,0 1 0,0-1 0,0 1 0,0 0 1,0 0-1,0 1 0,0-1 0,0 1 0,0 0 1,0 0-1,0 0 0,-1 0 0,1 1 1,0-1-1,4 4 0,7 3 29,0 1-1,-1 0 1,-1 1 0,20 17-1,-22-16-206,0 0 1,-1 1-1,0 0 0,-1 1 0,-1-1 0,0 2 0,0-1 0,-1 1 1,-1 1-1,-1-1 0,0 1 0,0 0 0,-2 0 0,0 0 0,0 0 1,-2 1-1,1 15 0,-3-12-201,0-1 0,0 1 1,-2-1-1,0 0 0,-1 0 0,-1 0 1,-1 0-1,-1-1 0,0 0 0,-1 0 0,0-1 1,-2 0-1,0-1 0,-13 16 0,-25 21-542,-71 61-1,97-93 571,20-20 125,1 1 0,0 0 1,0 0-1,-1 0 1,1 0-1,0 0 1,0 0-1,0 1 1,0-1-1,0 0 0,0 0 1,1 1-1,-1-1 1,0 1-1,1-1 1,-1 0-1,1 1 1,-1 1-1,1-2 4,1-1 1,0 0-1,0 1 0,0-1 0,0 0 1,0 1-1,-1-1 0,1 0 1,0 0-1,0 0 0,0 0 0,0 0 1,0 0-1,0 0 0,0 0 0,-1 0 1,1 0-1,0 0 0,0-1 1,0 1-1,1-1 0,66-23-74,-21 1 259,-1-3 0,79-58 0,-26 16 370,-17 4 624,-24 17 196,-55 45-1002,7 17 421,-5-3-653,-1 0 1,0 1-1,0-1 1,-1 0 0,-1 1-1,0 0 1,0 15-1,3 19 99,-2-31-82,1 13-469,2-1 0,11 36 1,-13-54-132,0 0 0,1-1 0,0 1 0,0-1 0,1 0-1,0 0 1,1-1 0,0 0 0,13 12 0,-14-14-525,0-1-1,1 0 0,0-1 0,12 7 1,16 1-7365,-10-8-676</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34.171"/>
    </inkml:context>
    <inkml:brush xml:id="br0">
      <inkml:brushProperty name="width" value="0.035" units="cm"/>
      <inkml:brushProperty name="height" value="0.035" units="cm"/>
    </inkml:brush>
  </inkml:definitions>
  <inkml:trace contextRef="#ctx0" brushRef="#br0">176 1 11441,'-51'78'3685,"37"-59"-2576,1 0 0,0 2 0,2-1 0,-18 44 0,18-28-689,1 0 0,2 0 0,2 1 0,1 0 0,1 68 1,4-87-693,1 1 1,1-1 0,1 0 0,1 1-1,0-1 1,1-1 0,1 1-1,1-1 1,1 0 0,0-1 0,1 1-1,0-2 1,21 26 0,-16-24-1254,0-1 1,1-1-1,1 0 1,0-1-1,36 23 1,-2-13-5739</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34.370"/>
    </inkml:context>
    <inkml:brush xml:id="br0">
      <inkml:brushProperty name="width" value="0.035" units="cm"/>
      <inkml:brushProperty name="height" value="0.035" units="cm"/>
    </inkml:brush>
  </inkml:definitions>
  <inkml:trace contextRef="#ctx0" brushRef="#br0">159 62 8209,'7'-8'288,"0"0"409,0 0 1,1 1-1,11-10 1,-16 16-446,-1-1 1,0 1 0,0-1 0,1 1-1,-1 0 1,1 0 0,-1 0 0,1 0-1,0 0 1,-1 1 0,1-1 0,0 1-1,0 0 1,-1-1 0,1 1 0,0 1-1,0-1 1,4 1 0,4 2 172,0 0 1,0 0-1,-1 1 0,1 0 1,-1 1-1,0 0 1,-1 1-1,1 0 0,-1 1 1,0 0-1,-1 0 1,1 0-1,-1 1 1,-1 1-1,0-1 0,0 1 1,-1 1-1,8 12 1,-6-6-232,-1 0 0,0 0 1,-1 1-1,-1 0 1,0 0-1,-2 0 0,0 0 1,0 1-1,-2-1 1,0 1-1,-1 0 1,-1-1-1,-1 1 0,0-1 1,-1 1-1,-7 21 1,1-13-286,-2 0 0,0 0 1,-1-1-1,-2 0 0,0-2 1,-2 1-1,-1-2 0,0 0 0,-33 30 1,17-19-1030,-49 36 0,71-61 347,-1 0 0,1-1 0,-1 0 0,-1 0-1,1-2 1,-1 1 0,0-2 0,-24 6 0,9-7-4821,8 2-3200</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34.771"/>
    </inkml:context>
    <inkml:brush xml:id="br0">
      <inkml:brushProperty name="width" value="0.035" units="cm"/>
      <inkml:brushProperty name="height" value="0.035" units="cm"/>
    </inkml:brush>
  </inkml:definitions>
  <inkml:trace contextRef="#ctx0" brushRef="#br0">0 492 10269,'16'-9'1744,"-2"-2"0,1 0 1,-1 0-1,15-18 0,30-23-85,-38 37-1292,-1-2 0,-1 0 1,-1-1-1,0-1 0,16-23 1,-28 34-195,0 0 0,-1 0-1,0 0 1,-1-1 0,1 0 0,-2 0 0,1 0 0,-2 0 0,1-1 0,-1 1-1,0-1 1,-1 0 0,0 1 0,-1-1 0,0 0 0,-2-17 0,1 22-79,-1 0-1,0 0 1,1 1 0,-1-1 0,-1 1 0,1-1 0,-1 1 0,0 0 0,0 0 0,-4-5 0,6 8-73,0 0 1,0 0 0,0-1-1,0 1 1,-1 0-1,1 1 1,0-1 0,0 0-1,-1 0 1,1 0 0,-1 1-1,1-1 1,-1 1 0,1-1-1,-1 1 1,1 0 0,-1-1-1,1 1 1,-1 0 0,1 0-1,-1 0 1,1 0-1,-1 0 1,1 0 0,-1 1-1,1-1 1,-1 1 0,1-1-1,-1 1 1,1-1 0,-1 1-1,1 0 1,0-1 0,-1 1-1,1 0 1,0 0 0,-2 2-1,-3 2 11,1 1 0,-1 0 1,1 0-1,1 0 0,-1 1 0,1 0 0,0 0 0,0 0 0,1 0 0,0 0 0,1 1 0,-4 11 1,4-6-92,1-1 1,0 1 0,0-1-1,1 1 1,1 0 0,0-1-1,4 18 1,0-9-662,0 0 0,2 0 0,16 34-1,-12-33-1554,1-1 0,26 35 0,-12-22-5384,-8-21 410</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34.940"/>
    </inkml:context>
    <inkml:brush xml:id="br0">
      <inkml:brushProperty name="width" value="0.035" units="cm"/>
      <inkml:brushProperty name="height" value="0.035" units="cm"/>
    </inkml:brush>
  </inkml:definitions>
  <inkml:trace contextRef="#ctx0" brushRef="#br0">13 117 6309,'3'-71'1576,"-6"51"96,-3 6-68,3 2 3637,-1 35-13058,4 6 2216</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35.172"/>
    </inkml:context>
    <inkml:brush xml:id="br0">
      <inkml:brushProperty name="width" value="0.035" units="cm"/>
      <inkml:brushProperty name="height" value="0.035" units="cm"/>
    </inkml:brush>
  </inkml:definitions>
  <inkml:trace contextRef="#ctx0" brushRef="#br0">207 1 8317,'-45'8'2332,"14"7"-184,2 5-180,4 2-283,2 4-261,4-3-324,0 6-232,7 5-168,8 6-152,4 6-116,4-1-236,15-2-448,6 6-692,7-3-716,9-6-476,4 0-2789,5 0-3892</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35.343"/>
    </inkml:context>
    <inkml:brush xml:id="br0">
      <inkml:brushProperty name="width" value="0.035" units="cm"/>
      <inkml:brushProperty name="height" value="0.035" units="cm"/>
    </inkml:brush>
  </inkml:definitions>
  <inkml:trace contextRef="#ctx0" brushRef="#br0">365 9 10921,'1'-1'161,"1"0"0,-1 0 0,0 1-1,1-1 1,-1 0 0,0 1 0,1-1 0,-1 0 0,1 1 0,-1 0-1,1-1 1,-1 1 0,1 0 0,-1 0 0,1 0 0,-1 0-1,1 0 1,-1 0 0,1 0 0,0 1 0,-1-1 0,3 1 0,-1 1 174,0 1 0,-1-1 0,1 1 0,-1-1 0,1 1 0,-1 0 0,0 0 0,0 0 0,0 0 0,2 5 0,0 2-37,0 0-1,0 0 1,-1 0-1,0 1 1,-1-1-1,-1 1 1,1 0-1,-1 0 1,-1-1-1,0 1 1,-2 14-1,-1 0 135,-1 0 0,-1-1 1,-16 45-1,6-32-443,-1 0 0,-1-2 0,-3 0 0,-1-1 0,-1 0 0,-27 29 0,21-31-1864,-2-1 1,-65 53-1,41-43-3863,3-1-3444</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35.988"/>
    </inkml:context>
    <inkml:brush xml:id="br0">
      <inkml:brushProperty name="width" value="0.035" units="cm"/>
      <inkml:brushProperty name="height" value="0.035" units="cm"/>
    </inkml:brush>
  </inkml:definitions>
  <inkml:trace contextRef="#ctx0" brushRef="#br0">1 72 11201,'5'2'621,"0"1"1,0-1-1,0 0 1,1-1-1,-1 1 1,1-1-1,-1 0 0,1 0 1,10-1-1,56-5 879,-36 1-464,283-4 1938,-87 5-2186,-83-2-415,183-12-449,-332 17 63,0 0 1,0 0 0,0 0 0,-1 0 0,1 0 0,0 0 0,0 0 0,0 0 0,0 0 0,0 0 0,0 0 0,0 0 0,0 0 0,0 0 0,-1 0-1,1 0 1,0 0 0,0 0 0,0 0 0,0-1 0,0 1 0,0 0 0,0 0 0,0 0 0,0 0 0,0 0 0,0 0 0,0 0 0,-1 0 0,1 0 0,0 0-1,0 0 1,0 0 0,0-1 0,0 1 0,0 0 0,0 0 0,0 0 0,0 0 0,0 0 0,0 0 0,0 0 0,0 0 0,0 0 0,0-1 0,0 1 0,0 0-1,0 0 1,0 0 0,0 0 0,0 0 0,0 0 0,0 0 0,0 0 0,0 0 0,0 0 0,0-1 0,0 1 0,1 0 0,-1 0 0,0 0 0,0 0-1,0 0 1,0 0 0,0 0 0,0 0 0,0 0 0,0 0 0,-13-8-762,-18-5-1297,7 6-815,7 1-2514,-2-1-3662</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37.838"/>
    </inkml:context>
    <inkml:brush xml:id="br0">
      <inkml:brushProperty name="width" value="0.035" units="cm"/>
      <inkml:brushProperty name="height" value="0.035" units="cm"/>
    </inkml:brush>
  </inkml:definitions>
  <inkml:trace contextRef="#ctx0" brushRef="#br0">404 226 6333,'0'-14'1675,"0"11"1453,1 0-1754,7-13 1307,-2-1-1,0-1 0,8-35 0,-14 51-2373,-1 0 1,1-1-1,0 1 1,0 0-1,-1 0 1,1-1-1,-1 1 1,0 0-1,-2-4 1,-3-13 979,7 13-1274,1 0 0,-1 0 1,1 1-1,0-1 0,1 0 1,-1 1-1,6-9 0,-7 13-12,0-1 23,-10 21 257,-5 11-41,1-1 0,1 2-1,2 0 1,1 0-1,-8 59 1,16-78-234,0-1-1,1 1 1,0 0 0,1 0-1,1 0 1,0-1 0,0 1-1,1-1 1,0 1 0,1-1-1,1 0 1,0 0 0,0-1-1,1 0 1,0 0-1,1 0 1,0 0 0,0-1-1,11 10 1,2-2-139,0-1 0,1-1-1,1 0 1,0-2 0,1 0-1,0-2 1,1-1 0,0 0 0,41 9-1,-22-9-94,1-2 0,-1-1-1,2-3 1,80-2 0,-96-3 192,1-1-1,-1-2 1,1-1 0,35-10-1,-56 12 84,-1 0 0,0 0-1,0 0 1,0-1-1,0-1 1,0 1 0,-1-1-1,1 0 1,-1-1-1,-1 0 1,1 0 0,-1 0-1,0-1 1,-1 0-1,1 0 1,-1-1 0,-1 1-1,6-13 1,1-7 420,-2-1 0,0-1 0,4-31-1,-14 57-405,1 0-1,-1 1 1,0-1-1,0 1 1,0-1-1,-1 1 1,1 0-1,-1-1 0,1 1 1,-1 0-1,-3-4 1,0 13-12,0-1 1,1 1-1,0 0 1,0 0-1,0 1 1,1-1-1,-4 16 1,-14 65 158,13-50-147,-36 165 76,-48 197 36,63-300-327,-79 185-1,63-194-165,-112 171 1,121-210 218,-3-3 0,-2-1-1,-2-2 1,-71 58 0,89-85 78,0-1-1,-2-1 1,1-1-1,-2-1 0,-37 14 1,49-23 20,-1-1 0,0 0 0,0-1 0,0-1 0,0 0 0,-1-2 0,1 0 0,-1-1-1,1 0 1,-32-6 0,43 5 11,0 0-1,0-1 0,0 0 1,0 0-1,1 0 0,-1 0 0,0-1 1,1 0-1,0 0 0,0-1 1,0 0-1,0 1 0,0-2 0,1 1 1,0 0-1,0-1 0,0 0 1,0 0-1,1 0 0,0 0 0,0-1 1,0 1-1,1-1 0,0 0 1,0 0-1,0 1 0,1-1 1,-1 0-1,1-1 0,0-9 0,2-1-2,0 0 0,1 1-1,1-1 1,0 0 0,2 1-1,0 0 1,0 0 0,14-26-1,1 3-76,2 1 0,34-44 0,-21 36-285,3 3 1,2 0-1,50-40 0,146-103-1588,-202 160 1685,403-275-4538,-68 49-5734,-275 185 2701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05.340"/>
    </inkml:context>
    <inkml:brush xml:id="br0">
      <inkml:brushProperty name="width" value="0.035" units="cm"/>
      <inkml:brushProperty name="height" value="0.035" units="cm"/>
    </inkml:brush>
  </inkml:definitions>
  <inkml:trace contextRef="#ctx0" brushRef="#br0">0 698 9513,'69'-27'6674,"18"-7"-3409,-52 23-2683,-1-3-1,0 0 1,-1-2 0,41-27-1,-72 41-539,1 1-1,-1-1 1,0 0 0,0 0-1,0 1 1,0-1 0,0 0 0,0-1-1,-1 1 1,1 0 0,-1 0-1,0-1 1,1 1 0,-1-1-1,0 1 1,0-1 0,0 0-1,-1 1 1,1-1 0,-1 0 0,0 1-1,1-5 1,-2 5-25,1 0 0,-1 0 0,1 0 1,-1 0-1,0 0 0,0 1 0,0-1 0,0 0 0,0 0 1,-1 0-1,1 1 0,0-1 0,-1 1 0,1-1 0,-1 1 1,1 0-1,-1-1 0,0 1 0,0 0 0,0 0 0,1 0 1,-1 0-1,0 1 0,0-1 0,0 0 0,0 1 0,0-1 1,-4 1-1,-4-2 47,1 1 1,-1 1-1,1 0 0,-1 0 1,1 0-1,-1 1 0,1 1 1,0 0-1,-1 0 0,1 1 1,0 0-1,0 0 0,1 1 1,-1 0-1,1 1 0,0 0 1,-14 10-1,10-4 9,1-1-1,-1 1 1,2 1 0,0 0-1,0 1 1,1 0 0,1 0-1,0 1 1,1 0 0,-9 23-1,11-23-52,1 0-1,0 0 1,1 0-1,0 0 0,1 1 1,1-1-1,0 1 0,1-1 1,1 1-1,0-1 1,5 22-1,-4-27-48,1 0 1,0 0-1,1 0 1,0-1-1,0 1 1,0-1-1,1 0 1,1-1-1,-1 1 1,1-1-1,1 0 1,-1 0-1,1-1 1,0 0-1,1 0 1,-1-1-1,1 1 1,14 6-1,-3-4-74,0-1 0,0 0 0,1-1 1,-1-1-1,1-1 0,0-1 0,0-1 0,1-1 0,-1 0 0,0-1 0,0-2 1,31-5-1,-21 1 53,-1-2 1,0-1-1,0-1 1,-1-2-1,0-1 1,-1-1-1,44-29 1,-8-4 2,-2-2 0,-2-3 0,-2-2 1,67-84-1,-39 28 506,111-190 0,-141 189 673,-54 108-1013,1 0 0,-1-1-1,0 1 1,0-1 0,0 1-1,-1-1 1,1 1 0,-1-1-1,0 1 1,0-5 0,0 8-100,0 0 1,0-1 0,0 1-1,0 0 1,0 0-1,0-1 1,0 1 0,-1 0-1,1 0 1,0-1 0,0 1-1,0 0 1,0 0 0,0 0-1,-1-1 1,1 1 0,0 0-1,0 0 1,0 0 0,0 0-1,-1-1 1,1 1 0,0 0-1,0 0 1,-1 0 0,1 0-1,0 0 1,0 0 0,-1 0-1,1 0 1,0-1 0,0 1-1,-1 0 1,1 0-1,0 0 1,0 0 0,-1 0-1,1 0 1,0 1 0,-1-1-1,-16 14 456,-5 15-197,1 0 0,2 1 0,1 1-1,1 1 1,2 0 0,-19 58 0,22-51-777,2 1 0,2-1 0,-4 47 0,8-46-745,2 1 0,4 42 0,0-65-15,0 0 0,8 24 0,-6-27-558,1 0 0,1-1 0,10 19 1,16 19-8507</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38.259"/>
    </inkml:context>
    <inkml:brush xml:id="br0">
      <inkml:brushProperty name="width" value="0.035" units="cm"/>
      <inkml:brushProperty name="height" value="0.035" units="cm"/>
    </inkml:brush>
  </inkml:definitions>
  <inkml:trace contextRef="#ctx0" brushRef="#br0">1 335 8873,'2'0'619,"-1"0"0,1-1-1,0 1 1,0 0 0,0 0 0,-1 1 0,1-1 0,0 0-1,0 0 1,0 1 0,2 0 0,-2 0-292,-1-1 1,1 1-1,0-1 1,-1 1-1,1-1 1,0 0-1,0 0 1,-1 0-1,1 0 1,0 0-1,0 0 1,-1 0-1,1-1 1,0 1-1,2-1 1,11-6 512,0-1 0,-1-1-1,0 0 1,17-13 0,-20 12-654,-1 0 1,0 0-1,0-1 0,-1 0 0,0-1 0,-1 0 0,-1-1 0,11-21 0,-13 22-87,7-13 261,-1 0 0,-2-1 0,10-42-1,-18 65-15,-5 29-218,-7 33-65,7-42-108,0 1-1,1 0 0,1 0 0,1 0 1,0 0-1,3 24 0,6-4-1407,1-1 1,18 50-1,-25-81 938,1 0 1,-1-1-1,1 1 0,0-1 0,0 0 0,1 0 0,0 0 1,5 5-1,-6-7-587,0 0 0,0-1 1,0 1-1,1-1 1,-1 0-1,1 0 0,6 3 1,9 1-7217</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38.428"/>
    </inkml:context>
    <inkml:brush xml:id="br0">
      <inkml:brushProperty name="width" value="0.035" units="cm"/>
      <inkml:brushProperty name="height" value="0.035" units="cm"/>
    </inkml:brush>
  </inkml:definitions>
  <inkml:trace contextRef="#ctx0" brushRef="#br0">0 0 9149,'0'0'6696,"10"9"-5719,3 2-385,-10 3 48,3 4-380,1 7-704,-1 4-796,-6-6-525,0 2-2527,0-2-3297</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38.598"/>
    </inkml:context>
    <inkml:brush xml:id="br0">
      <inkml:brushProperty name="width" value="0.035" units="cm"/>
      <inkml:brushProperty name="height" value="0.035" units="cm"/>
    </inkml:brush>
  </inkml:definitions>
  <inkml:trace contextRef="#ctx0" brushRef="#br0">86 0 10077,'-51'77'2376,"35"-37"-368,7 0-344,2 0-319,4 3-261,3 3-304,7 5-220,8 7-592,8 2-748,5 2-792,10-2-617,7 0-2259,12 3-3441</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38.815"/>
    </inkml:context>
    <inkml:brush xml:id="br0">
      <inkml:brushProperty name="width" value="0.035" units="cm"/>
      <inkml:brushProperty name="height" value="0.035" units="cm"/>
    </inkml:brush>
  </inkml:definitions>
  <inkml:trace contextRef="#ctx0" brushRef="#br0">633 4 8933,'4'-1'326,"1"0"0,0 0 0,0 1 0,0 0 0,0-1 1,0 2-1,0-1 0,0 0 0,0 1 0,0 0 0,0 0 0,0 1 1,7 2-1,-3 0 158,-2 1 1,1-1-1,0 1 1,-1 0-1,0 1 1,0 0-1,8 9 1,-5-3 25,0 1 1,0 0 0,-1 0-1,-1 1 1,0 0-1,-1 1 1,0 0-1,7 24 1,-11-24-290,1 0 1,-2 0-1,0 0 1,-1 1-1,0-1 0,-2 0 1,1 1-1,-2-1 1,0 0-1,-8 28 0,3-24-85,0 0-1,-1-1 1,-1 0-1,0-1 1,-2 0-1,0 0 1,-21 24-1,6-13-260,-1-2 0,-1-1 0,-2-1 0,0-2 0,-1-1 0,-1-1 0,-1-2 0,-52 21 0,21-15-2054,-107 25 0,13-18-7050,110-20 1436</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40.799"/>
    </inkml:context>
    <inkml:brush xml:id="br0">
      <inkml:brushProperty name="width" value="0.035" units="cm"/>
      <inkml:brushProperty name="height" value="0.035" units="cm"/>
    </inkml:brush>
  </inkml:definitions>
  <inkml:trace contextRef="#ctx0" brushRef="#br0">1249 117 4648,'-1'1'112,"0"-1"-1,0 0 1,1 1-1,-1-1 1,0 0-1,0 0 0,0 0 1,1 0-1,-1 0 1,0 0-1,0 0 1,0 0-1,0 0 1,1 0-1,-1 0 0,0 0 1,0-1-1,1 1 1,-1 0-1,0 0 1,0-1-1,1 1 0,-1-1 1,0 1-1,1-1 1,-1 1-1,0-1 1,1 1-1,-1-1 1,1 0-1,-1 1 0,1-1 1,-1-1-1,-16-28 4505,15 25-4130,1 3 1974,8-16-519,-6 16-1870,0 0 1,0 0-1,0 0 1,1 1-1,-1-1 1,1 0-1,0 1 1,-1-1-1,1 1 1,0-1-1,0 1 1,0 0-1,0 0 1,0 0-1,0 0 1,0 0-1,0 0 1,0 1-1,1-1 1,3 0-1,58-6 619,-42 6-396,87-10 568,1 4-1,134 11 0,-230-3-822,0 1-1,1 0 0,-1 2 1,0-1-1,-1 2 0,20 8 1,-25-9-21,-1 0 1,-1 0-1,1 1 0,0 0 1,-1 0-1,0 0 1,0 1-1,-1 0 1,0 0-1,0 0 1,0 1-1,7 13 0,-5-6 17,-1 1 0,0-1-1,-1 1 1,-1 0-1,0 0 1,-1 0 0,1 20-1,-3-12 9,-1 0 1,-2 0-1,0-1 1,-7 31-1,-9 19 46,-3-2 1,-3 0-1,-3-1 1,-61 109-1,17-46 97,-217 391 30,185-332-119,8 4 1,10 4 0,-118 409 0,78-151 94,101-374-178,-4-2 0,-4 0 1,-80 145-1,106-215-9,-1-1 0,-1 1 0,1-2 0,-2 1 0,1-1 0,-14 11 0,15-15-23,0 0 1,0-1-1,-1 0 0,1 0 1,-1-1-1,0 0 0,0 0 1,-1 0-1,1-1 1,-9 1-1,-5-1-135,1-1 1,0 0-1,-1-2 1,1-1-1,0 0 1,-33-8-1,-126-46-2909,72 20-3278,78 28 1680,6 4-2567</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43.652"/>
    </inkml:context>
    <inkml:brush xml:id="br0">
      <inkml:brushProperty name="width" value="0.035" units="cm"/>
      <inkml:brushProperty name="height" value="0.035" units="cm"/>
    </inkml:brush>
  </inkml:definitions>
  <inkml:trace contextRef="#ctx0" brushRef="#br0">122 98 8197,'32'-46'10621,"-30"43"-10444,0-1 1,0 1-1,0-1 0,1 1 1,0 0-1,-1 0 1,1 0-1,0 0 0,0 1 1,1-1-1,-1 1 1,0 0-1,1 0 0,0 0 1,-1 0-1,1 1 1,0-1-1,0 1 0,0 0 1,0 0-1,0 0 0,0 1 1,5-1-1,-4 1-90,0 0 0,1 1 0,-1-1 0,0 1 0,0 0 0,0 0 0,1 1 0,-1-1 0,0 1 0,-1 0 0,1 1 0,0-1 0,-1 1 0,1 0 0,-1 0 0,0 0 0,0 1 0,5 4 0,-3 0-34,1 0 0,-1 0 0,-1 0 0,0 1 0,0 0 0,-1 0 0,0 1 0,0-1 0,-1 1 0,0-1 0,-1 1 0,2 17 0,-3-11-7,-1 0 0,0 0 1,-1 0-1,-1 0 0,-1 0 0,0 0 1,-8 21-1,-3 0-8,-2-1 1,-2 0-1,-1-1 1,-1-1-1,-44 54 1,-128 118 176,181-196-171,10-8-23,-1-1 0,1 0 1,0 0-1,-1 1 0,1-1 0,0 1 0,0-1 0,0 1 1,0-1-1,0 1 0,0 0 0,0 0 0,1-1 0,-1 1 1,0 0-1,1 0 0,0 0 0,-1 0 0,1 3 0,1-4-16,-1 0-1,1 0 0,-1 1 0,1-1 0,0 0 0,-1 0 0,1 0 0,0 0 1,0 0-1,0 0 0,0 0 0,0 0 0,0 0 0,0-1 0,0 1 0,0 0 1,0-1-1,1 1 0,-1-1 0,0 1 0,2 0 0,10 2-104,0 0 0,0 0 1,0-2-1,19 1 0,-17-1-120,54 3-2590,107-9 0,-26-1-6313,-77 6 778</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43.791"/>
    </inkml:context>
    <inkml:brush xml:id="br0">
      <inkml:brushProperty name="width" value="0.035" units="cm"/>
      <inkml:brushProperty name="height" value="0.035" units="cm"/>
    </inkml:brush>
  </inkml:definitions>
  <inkml:trace contextRef="#ctx0" brushRef="#br0">1 27 9537,'19'-9'10517,"-3"1"-12005,3-1-532,3 15-11542</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27.320"/>
    </inkml:context>
    <inkml:brush xml:id="br0">
      <inkml:brushProperty name="width" value="0.035" units="cm"/>
      <inkml:brushProperty name="height" value="0.035" units="cm"/>
    </inkml:brush>
  </inkml:definitions>
  <inkml:trace contextRef="#ctx0" brushRef="#br0">1 152 6533,'10'10'14247,"-1"-8"-12376,-5-2-1630,0 0-1,-1 0 1,1-1 0,0 1 0,-1-1 0,1 0 0,-1 0-1,1 0 1,-1 0 0,1-1 0,-1 1 0,0-1 0,0 0-1,5-4 1,4-3 335,-1-1 0,13-15 0,-4 4-163,-15 15-244,0-1 0,0 0 0,-1 0 0,0-1 0,5-11 0,2-3 129,-10 19 141,-8 14-290,4-5-243,-1 0-1,1-1 1,1 2 0,-1-1 0,1 0-1,0 0 1,0 1 0,1-1-1,0 1 1,0-1 0,0 1-1,1-1 1,0 1 0,0 0-1,1-1 1,0 1 0,0-1 0,1 1-1,-1-1 1,1 1 0,6 11-1,-5-11-818,1-1 0,0 1 0,0-1 1,1 0-1,4 6 0,-4-7-914,0 0 1,1 0-1,-1-1 1,1 0 0,9 6-1,3-2-6982</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27.505"/>
    </inkml:context>
    <inkml:brush xml:id="br0">
      <inkml:brushProperty name="width" value="0.035" units="cm"/>
      <inkml:brushProperty name="height" value="0.035" units="cm"/>
    </inkml:brush>
  </inkml:definitions>
  <inkml:trace contextRef="#ctx0" brushRef="#br0">1 74 8529,'12'-34'2424,"4"23"4661,-22-1-6065,3-5 792,22 26-10833,3-1 156</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27.710"/>
    </inkml:context>
    <inkml:brush xml:id="br0">
      <inkml:brushProperty name="width" value="0.035" units="cm"/>
      <inkml:brushProperty name="height" value="0.035" units="cm"/>
    </inkml:brush>
  </inkml:definitions>
  <inkml:trace contextRef="#ctx0" brushRef="#br0">7 15 11413,'-7'23'6189,"14"-38"-4673,2 4 568,17 8-1460,-4 0-376,6 0-440,20 0-600,-3 3-808,-4 0-428,6 0-861,-8 0-1307,-5 9-3197</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05.482"/>
    </inkml:context>
    <inkml:brush xml:id="br0">
      <inkml:brushProperty name="width" value="0.035" units="cm"/>
      <inkml:brushProperty name="height" value="0.035" units="cm"/>
    </inkml:brush>
  </inkml:definitions>
  <inkml:trace contextRef="#ctx0" brushRef="#br0">1 92 10753,'31'-31'6121,"11"25"-4729,5 0-364,17 1-212,15-1-220,13 0-384,13 1-704,12-4-596,10 0-828,7 7-3245,-1-4-4116</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27.958"/>
    </inkml:context>
    <inkml:brush xml:id="br0">
      <inkml:brushProperty name="width" value="0.035" units="cm"/>
      <inkml:brushProperty name="height" value="0.035" units="cm"/>
    </inkml:brush>
  </inkml:definitions>
  <inkml:trace contextRef="#ctx0" brushRef="#br0">14 244 7753,'-14'8'1754,"17"-14"338,0 3-1737,0 0-1,0 1 1,0-1-1,0 1 1,0-1-1,0 1 1,6-2-1,5-1 93,0 1-1,0 1 0,0 1 1,22-2-1,13-2-375,168-20-2528,-126 18 1507,0-4 0,93-26 0,-173 34 1420,-1-1 0,-1 0-1,1 0 1,-1-1 0,0 0 0,0-1-1,0 0 1,-1 0 0,0-1 0,-1 0-1,0 0 1,9-13 0,-3 5 1771,-12 14-568,-4 3-870,-2 2-640,1 0 1,-1 0 0,1 0-1,-1 0 1,1 1 0,0 0-1,1 0 1,-1 0 0,1 0-1,-1 1 1,-3 7-1,-31 64-749,16-27-1503,-19 31-6972,29-35-437</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46.714"/>
    </inkml:context>
    <inkml:brush xml:id="br0">
      <inkml:brushProperty name="width" value="0.035" units="cm"/>
      <inkml:brushProperty name="height" value="0.035" units="cm"/>
    </inkml:brush>
  </inkml:definitions>
  <inkml:trace contextRef="#ctx0" brushRef="#br0">324 55 8605,'9'-16'772,"-6"10"1115,1 1 0,-1-1 0,2 1-1,9-11 8759,-9 26-10339,-1 1 1,0 0-1,-1 1 0,-1-1 0,1 0 1,-2 1-1,1 12 0,-3 85 2260,-1-82-2384,-8 127-182,-59 287 0,-77 141 0,135-543 0,-125 556 0,131-552-985,1 0 0,3 1 0,1-1-1,10 73 1,-10-112 623,1 1 0,0-1-1,0 1 1,1-1 0,-1 1-1,1-1 1,0 0 0,0 0-1,0 0 1,1 0 0,-1 0-1,6 6 1,-7-9-409,1 1 1,0-1 0,0 1-1,1-1 1,-1 1-1,0-1 1,0 0-1,0 0 1,1 0-1,2 0 1,23 3-10902</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46.931"/>
    </inkml:context>
    <inkml:brush xml:id="br0">
      <inkml:brushProperty name="width" value="0.035" units="cm"/>
      <inkml:brushProperty name="height" value="0.035" units="cm"/>
    </inkml:brush>
  </inkml:definitions>
  <inkml:trace contextRef="#ctx0" brushRef="#br0">1 0 14137,'35'26'1840,"-10"-9"-295,7 3-325,3 0-304,12 6-184,10 5-160,10 1-256,12-1-480,10 3-456,13 3-596,-4 1-312,7-7-437,3-8-683,3 5-1164,4 4-2529</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47.116"/>
    </inkml:context>
    <inkml:brush xml:id="br0">
      <inkml:brushProperty name="width" value="0.035" units="cm"/>
      <inkml:brushProperty name="height" value="0.035" units="cm"/>
    </inkml:brush>
  </inkml:definitions>
  <inkml:trace contextRef="#ctx0" brushRef="#br0">1058 50 12477,'-4'-2'578,"1"1"0,-1-1-1,1 0 1,-1-1 0,1 1 0,0-1 0,-4-3-1,4 4-291,1-1 0,-1 1 0,0 0 0,0 0-1,0 0 1,0 0 0,0 0 0,0 1-1,-5-2 1,-18-1 1305,0 2 0,0 1 0,0 1 0,-52 6 1,66-5-1258,-45 5 827,0 3 0,0 2 0,-104 35 1,126-33-1394,1 2 1,0 1 0,1 1 0,1 2 0,1 2 0,0 1-1,-30 28 1,35-27-997,-45 45-3993,29-17-2998,6 7-5171</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47.524"/>
    </inkml:context>
    <inkml:brush xml:id="br0">
      <inkml:brushProperty name="width" value="0.035" units="cm"/>
      <inkml:brushProperty name="height" value="0.035" units="cm"/>
    </inkml:brush>
  </inkml:definitions>
  <inkml:trace contextRef="#ctx0" brushRef="#br0">73 48 17214,'43'-31'3108,"-31"14"5634,-7 27-5532,-4-6-3180,0-1 0,0 0 1,0 0-1,-1 1 0,0-1 0,0 0 0,1 0 0,-2 1 0,1-1 0,0 0 0,-1 1 0,-1 4 0,-16 44 72,4-13-102,-4 24-12,-5 18-561,-22 136 1,30-94-4441,14-68 1766</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47.895"/>
    </inkml:context>
    <inkml:brush xml:id="br0">
      <inkml:brushProperty name="width" value="0.035" units="cm"/>
      <inkml:brushProperty name="height" value="0.035" units="cm"/>
    </inkml:brush>
  </inkml:definitions>
  <inkml:trace contextRef="#ctx0" brushRef="#br0">1 112 13693,'20'-56'2438,"-18"53"-1896,-1-1-1,1 1 0,0 0 0,0-1 0,0 1 0,0 0 0,1 0 0,-1 0 0,1 1 0,0-1 0,-1 1 0,1-1 0,1 1 0,4-3 0,-4 3-209,1 0 0,-1 1 0,0 0 0,1 0 0,-1 0 0,1 0 0,-1 1 0,1 0 0,-1-1 0,8 2 0,2 2 45,0-1 1,0 2-1,-1 0 0,1 1 0,23 12 1,0 1-56,0 1 0,-2 3 0,-1 0 0,0 2 1,32 32-1,-53-44-383,0 1 0,-1 0 1,-1 1-1,0 0 0,-1 0 0,-1 1 1,0 1-1,-1-1 0,-1 1 1,0 1-1,-1-1 0,-1 1 0,0 0 1,3 26-1,-7-9-536,-1 1-1,-1 0 1,-12 68-1,10-85 298,0 29-590,25-55 770,-10 0 151,-1 0-1,0 0 1,0-1 0,-1 0-1,0-1 1,0-1 0,8-11-1,27-28 189,128-104 819,-148 134-714,0 2 0,2 1-1,0 1 1,0 2-1,42-16 1,-62 27-228,1 1 0,-1 0-1,1 0 1,0 1 0,-1 0 0,1 0 0,0 1 0,0 0 0,0 1 0,9 1-1,-14-1-60,1 0-1,0 0 0,-1 0 0,1 0 0,-1 1 0,1 0 0,-1 0 0,0 0 0,1 0 0,-1 0 0,0 0 0,-1 1 0,1 0 0,0-1 0,-1 1 1,1 0-1,-1 0 0,0 1 0,0-1 0,0 0 0,-1 1 0,3 6 0,0 2-28,-2 0 0,1 0-1,-2 0 1,1 0 0,-2 0 0,0 20-1,-14 78-54,5-48-129,7-45-203,-12 173-3707,15-164 1692,6 43-1,-4-51 139,1-1 0,0 0 0,11 23 1,14 20-9046</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48.280"/>
    </inkml:context>
    <inkml:brush xml:id="br0">
      <inkml:brushProperty name="width" value="0.035" units="cm"/>
      <inkml:brushProperty name="height" value="0.035" units="cm"/>
    </inkml:brush>
  </inkml:definitions>
  <inkml:trace contextRef="#ctx0" brushRef="#br0">658 113 12477,'19'-53'3462,"-9"12"4126,-7 24-1522,-7 16-4599,-1 1-1392,-1 0 0,1 0 0,0 0 0,-1 1 0,1-1 1,0 1-1,-1 1 0,1-1 0,0 1 0,0 0 1,0 0-1,0 0 0,-4 3 0,-8 6 127,0 1 0,-17 16 0,12-10-153,-12 10-49,1 1 0,1 1 0,2 2 0,1 1 0,1 1 0,2 1 0,2 2 0,1 0 0,2 2 0,2 0 0,1 1 0,2 1 0,-14 59 0,26-80 0,1 0 0,0 0 0,2 0 0,0 0 0,2 1 0,0-1 0,1 0 0,9 38 0,-4-33 0,2 0 0,0 0 0,2-1 0,0 0 0,2 0 0,19 26 0,35 37 0,-41-55 0,-2 0 0,27 46 0,-48-72 0,0 0 0,0 0 0,-1 0 0,1 0 0,1 12 0,-3-15 0,-1 0 0,0-1 0,0 1 0,0 0 0,0 0 0,-1 0 0,1-1 0,-1 1 0,1 0 0,-1 0 0,0-1 0,0 1 0,0 0 0,-1-1 0,1 1 0,-1-1 0,1 0 0,-4 4 0,-4 3-146,-1 0-1,0-1 1,0 0 0,-1 0 0,0-1-1,0-1 1,-1 0 0,0 0-1,0-1 1,0-1 0,-22 5 0,8-3-302,1-1 0,-1-1 0,0-1 0,-1-2 0,-31-2 0,52 1 45,1 0 0,-1-1-1,1 0 1,-1-1 0,1 1 0,0-1 0,-1 0 0,1 0-1,-7-5 1,11 7 101,-1-1-1,1 0 1,0 0-1,0-1 1,-1 1-1,1 0 1,0 0 0,0-1-1,0 1 1,0 0-1,1-1 1,-1 1-1,0-1 1,1 1-1,-1-1 1,0 1-1,1-1 1,0 0-1,-1 1 1,1-1-1,0 1 1,0-1-1,0 0 1,0 1-1,0-1 1,0 0-1,1 1 1,-1-1 0,1 1-1,-1-1 1,1 0-1,-1 1 1,1-1-1,0 1 1,1-2-1,17-27-10116</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48.556"/>
    </inkml:context>
    <inkml:brush xml:id="br0">
      <inkml:brushProperty name="width" value="0.035" units="cm"/>
      <inkml:brushProperty name="height" value="0.035" units="cm"/>
    </inkml:brush>
  </inkml:definitions>
  <inkml:trace contextRef="#ctx0" brushRef="#br0">587 35 14717,'-11'-29'2817,"11"29"-2769,0 0 1,0 0-1,0-1 1,0 1-1,1 0 1,-1 0-1,-1 0 1,1-1-1,0 1 1,0 0-1,0 0 1,0 0-1,0 0 1,0-1-1,0 1 1,0 0-1,0 0 1,0 0-1,0 0 1,0-1-1,0 1 1,-1 0 0,1 0-1,0 0 1,0 0-1,0 0 1,0 0-1,0 0 1,0-1-1,-1 1 1,1 0-1,0 0 1,0 0-1,0 0 1,0 0-1,-1 0 1,1 0-1,0 0 1,0 0-1,0 0 1,-1 0-1,1 0 1,0 0-1,0 0 1,0 0-1,0 0 1,-1 0-1,1 0 1,0 0 0,0 0-1,0 0 1,-19 5 2364,8-3-1563,1 0-1,0 1 1,0 0-1,0 1 1,1 0-1,-1 0 1,1 1-1,0 1 1,-12 8 0,-22 28-400,2 2 0,2 2 1,-43 65-1,45-58-450,2 1 0,2 2 0,-45 110 0,66-138 0,3 1 0,0 0 0,2 1 0,1 0 0,1 0 0,2 0 0,1 1 0,1-1 0,1 1 0,7 39 0,-3-52-32,0 0 1,2 0-1,0-1 0,1 1 0,0-2 1,2 1-1,0-1 0,1 0 0,0-1 1,1 0-1,1-1 0,0 0 0,1-1 1,1 0-1,0-1 0,0-1 0,1 0 1,1-1-1,0-1 0,0 0 0,1-1 1,0-1-1,0 0 0,1-2 1,-1 0-1,1 0 0,1-2 0,-1 0 1,0-2-1,1 0 0,-1 0 0,22-4 1,-14 0-966,0-2 1,-1 0 0,0-2-1,0-1 1,34-16 0,-19 5-2906,-2-2-1,50-37 1,-20 10-7149</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48.730"/>
    </inkml:context>
    <inkml:brush xml:id="br0">
      <inkml:brushProperty name="width" value="0.035" units="cm"/>
      <inkml:brushProperty name="height" value="0.035" units="cm"/>
    </inkml:brush>
  </inkml:definitions>
  <inkml:trace contextRef="#ctx0" brushRef="#br0">38 111 12473,'-1'0'123,"0"1"0,0-1 0,0 0 0,0 0 0,0 1 0,0-1 0,0 0-1,0 0 1,0 0 0,0 0 0,0 0 0,0 0 0,0 0 0,1 0 0,-1 0 0,0-1 0,0 1 0,0 0 0,0-1-1,0 1 1,0 0 0,0-1 0,0 1 0,1-1 0,-1 0 0,0 1 0,0-1 0,1 0 0,-1 1 0,-1-2-1,-6-28 3435,7 24-2932,1 5-474,0 0 1,0 0-1,0 0 1,1 0-1,-1 0 1,0 0 0,0 0-1,1 0 1,-1 0-1,1 0 1,-1 0 0,1 0-1,-1 0 1,1 0-1,0 0 1,-1 0 0,1 1-1,0-1 1,1-1-1,0-1 338,1 0-299,-1 0-1,1 0 1,-1 1 0,1-1-1,0 1 1,0 0 0,0-1-1,1 1 1,-1 1-1,0-1 1,1 0 0,-1 1-1,1 0 1,7-2 0,50-5 731,-49 7-660,14-1-180,1 1-1,0 2 1,-1 1-1,38 7 1,93 31-2644,-118-28 803,44 20 1,-71-27 536,0 1-1,-1 1 1,1 0 0,-1 0 0,-1 1 0,1 1 0,14 15 0,3 18-8341</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48.855"/>
    </inkml:context>
    <inkml:brush xml:id="br0">
      <inkml:brushProperty name="width" value="0.035" units="cm"/>
      <inkml:brushProperty name="height" value="0.035" units="cm"/>
    </inkml:brush>
  </inkml:definitions>
  <inkml:trace contextRef="#ctx0" brushRef="#br0">0 81 9833,'156'6'1800,"-73"-6"-416,6-6-612,6 0-744,3 1-580,4-7-276,15-2-292,1 0-336,-1-4-1468,7 7-1029</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06.413"/>
    </inkml:context>
    <inkml:brush xml:id="br0">
      <inkml:brushProperty name="width" value="0.035" units="cm"/>
      <inkml:brushProperty name="height" value="0.035" units="cm"/>
    </inkml:brush>
  </inkml:definitions>
  <inkml:trace contextRef="#ctx0" brushRef="#br0">112 234 7853,'-26'-30'4227,"22"26"-3474,0 0-1,1 0 1,-1-1 0,1 1-1,0-1 1,-3-5 0,5 6-526,1 0 1,-1-1-1,1 1 1,0-1-1,0 1 0,1-1 1,-1 1-1,1 0 1,0-1-1,0 1 0,0 0 1,1 0-1,3-8 1,-2 5-113,1 1 1,0-1 0,0 1-1,1 0 1,0 1 0,-1-1-1,2 1 1,-1 0 0,1 0 0,0 1-1,0-1 1,0 1 0,0 0-1,1 1 1,0 0 0,-1 0-1,1 0 1,0 1 0,1 0-1,7-1 1,-6 1-74,0 1 0,1 0 0,-1 0-1,0 1 1,1 0 0,-1 1 0,0 0 0,1 0 0,-1 1-1,0 0 1,0 1 0,0 0 0,-1 0 0,1 1 0,9 6-1,-11-6-27,-1 1 0,1-1 0,-1 2 0,-1-1 0,1 1 0,-1-1 0,0 2 0,0-1 0,0 0 0,-1 1 0,0 0 0,-1 0 0,1 0 0,-1 1 0,-1-1 0,1 1 0,-1-1 0,-1 1 0,1 0 0,-2 0 0,1 14 0,-2 7-9,-2 1-1,-2-1 0,0 0 0,-16 44 0,-6 40 14,26-103-14,-1 1-1,1 0 1,1 0-1,-1 0 1,2 0 0,3 19-1,-3-25 3,1 1-1,0-1 1,0 0 0,0 0-1,1 0 1,0-1-1,0 1 1,0 0 0,1-1-1,-1 0 1,1 0-1,0 0 1,0 0 0,1-1-1,6 5 1,74 43-151,-62-39 19,0 1 1,-1 1 0,-1 1-1,28 25 1,-46-38 108,-1 1 0,1 0 0,-1-1 0,0 1 0,0 0 1,0 0-1,0 1 0,0-1 0,-1 0 0,1 1 0,-1-1 0,0 1 0,0-1 0,0 1 1,0 5-1,-1-5-3,0 1 0,-1-1 0,0 0 0,0 0 1,0 0-1,0 0 0,-1 0 0,1 0 0,-1 0 1,0 0-1,0 0 0,-1-1 0,-2 5 0,-6 4-76,1 0 0,-2 0 0,1-1 0,-1-1 0,-1 0 0,0-1 0,-1 0 0,1-1 0,-2 0 0,-24 9 0,-5-1-565,0-2 0,-65 11 0,77-19-221,1-2 0,-41 0 0,56-4-239,0 0-1,0-1 1,0-1 0,0-1-1,0 0 1,-18-7 0,0-5-5134</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48.976"/>
    </inkml:context>
    <inkml:brush xml:id="br0">
      <inkml:brushProperty name="width" value="0.035" units="cm"/>
      <inkml:brushProperty name="height" value="0.035" units="cm"/>
    </inkml:brush>
  </inkml:definitions>
  <inkml:trace contextRef="#ctx0" brushRef="#br0">120 130 8653,'-89'19'7205,"86"-18"-5545,-24-20 5748,35 8-6626,-7 9-731,1-1 0,0 1 0,0 0 0,1-1 1,-1 1-1,0 0 0,1 0 0,-1 0 0,1 1 1,0-1-1,-1 1 0,1-1 0,4-1 0,35-12-544,94-42-7094,-106 44 1683,-9 8-3552</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49.102"/>
    </inkml:context>
    <inkml:brush xml:id="br0">
      <inkml:brushProperty name="width" value="0.035" units="cm"/>
      <inkml:brushProperty name="height" value="0.035" units="cm"/>
    </inkml:brush>
  </inkml:definitions>
  <inkml:trace contextRef="#ctx0" brushRef="#br0">1 55 3936,'16'-40'-492,"-16"25"-1252</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29:50.465"/>
    </inkml:context>
    <inkml:brush xml:id="br0">
      <inkml:brushProperty name="width" value="0.035" units="cm"/>
      <inkml:brushProperty name="height" value="0.035" units="cm"/>
    </inkml:brush>
  </inkml:definitions>
  <inkml:trace contextRef="#ctx0" brushRef="#br0">59 46 9485,'-24'-4'1999,"19"3"1160,-7 7-820,10-5-2190,1-1 1,0 0-1,0 1 0,0-1 0,0 1 1,0-1-1,-1 1 0,1-1 0,0 1 1,0 0-1,1-1 0,-1 1 1,0 0-1,-2 2 0,5-1-39,-1 1 1,1-1-1,0 0 0,0 1 0,0-1 0,0 0 1,0 0-1,0 0 0,0-1 0,1 1 0,-1 0 1,1-1-1,-1 0 0,5 2 0,15 2 286,0-2 0,33 2-1,-53-5-378,455 19 2731,1034-44-1139,-466 5-1700,452-8-2838,-495 0-6767,-523 10-1039</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0:30.978"/>
    </inkml:context>
    <inkml:brush xml:id="br0">
      <inkml:brushProperty name="width" value="0.035" units="cm"/>
      <inkml:brushProperty name="height" value="0.035" units="cm"/>
    </inkml:brush>
  </inkml:definitions>
  <inkml:trace contextRef="#ctx0" brushRef="#br0">58 206 13449,'-48'-36'3001,"39"29"6399,18-11-6245,-7 15-2972,1 0 0,0 0-1,0 0 1,1 0 0,-1 0-1,1 1 1,-1 0-1,1 0 1,0 0 0,0 0-1,6-2 1,53-12 842,-37 11-707,74-16-194,120-8 0,107 9-140,-235 15 11,977-11 5,-1041 17 0,20 0 0,57 10 0,-94-9 0,1 0 0,-1 1 0,0 0 0,0 1 0,0 0 0,-1 0 0,1 1 0,-1 1 0,0 0 0,14 11 0,-22-15-169,0 0 1,0 0-1,0 1 0,0-1 0,0 0 1,0 1-1,-1-1 0,1 1 0,-1 0 1,0-1-1,0 1 0,0 0 1,0 0-1,0 0 0,-1-1 0,1 1 1,-1 0-1,0 0 0,0 0 0,0 0 1,0 0-1,0 0 0,-1 0 1,1 0-1,-1 0 0,-1 3 0,0-1-270,1-1 0,-1 0 0,-1 0-1,1 0 1,-1 0 0,1 0-1,-1-1 1,0 1 0,0-1-1,-1 0 1,1 1 0,-1-1 0,0-1-1,1 1 1,-6 2 0,-19 8-6461,2 3-4399</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0:31.181"/>
    </inkml:context>
    <inkml:brush xml:id="br0">
      <inkml:brushProperty name="width" value="0.035" units="cm"/>
      <inkml:brushProperty name="height" value="0.035" units="cm"/>
    </inkml:brush>
  </inkml:definitions>
  <inkml:trace contextRef="#ctx0" brushRef="#br0">183 4 15893,'-34'-3'2263,"26"2"-754,15 2 1461,-5 0-2807,0-1-1,0 1 0,-1 0 1,1 0-1,-1 0 0,1 0 1,-1 0-1,1 0 0,-1 0 1,1 0-1,-1 0 0,0 1 1,0-1-1,0 0 0,1 1 1,-2-1-1,1 1 0,0 0 1,0-1-1,0 1 0,-1 0 0,1-1 1,-1 1-1,1 0 0,-1 0 1,0-1-1,1 1 0,-1 0 1,0 0-1,-1 2 0,2 11 1437,-2 0 0,-3 27-1,2-28-1294,-21 134-304,-83 283 0,74-300-3492,28-102 133,0 0-1,1 48 1,8-13-12854</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0:31.490"/>
    </inkml:context>
    <inkml:brush xml:id="br0">
      <inkml:brushProperty name="width" value="0.035" units="cm"/>
      <inkml:brushProperty name="height" value="0.035" units="cm"/>
    </inkml:brush>
  </inkml:definitions>
  <inkml:trace contextRef="#ctx0" brushRef="#br0">0 178 17054,'52'12'4835,"-44"-11"-4245,0 1 1,0-1-1,-1 1 1,1 1-1,0-1 1,10 7-1,-4-1-155,0 1 0,-1 1 0,0 0-1,0 1 1,-1 0 0,-1 1 0,0 0 0,-1 1-1,17 26 1,-20-25-440,0-1-1,-1 1 1,-1 0-1,0 0 0,-1 1 1,0-1-1,-1 1 1,-1 0-1,0 0 1,-1 0-1,-1 0 1,0 0-1,-1 0 1,-1 0-1,0 0 1,-1-1-1,-5 17 1,-11 16 599,-44 79 0,117-187 499,-10 14-915,270-265-456,-261 269-1135,105-62 0,69-18-3591,-182 101 2331,66-22 0,-3 15-5288,-53 20-370</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0:31.840"/>
    </inkml:context>
    <inkml:brush xml:id="br0">
      <inkml:brushProperty name="width" value="0.035" units="cm"/>
      <inkml:brushProperty name="height" value="0.035" units="cm"/>
    </inkml:brush>
  </inkml:definitions>
  <inkml:trace contextRef="#ctx0" brushRef="#br0">335 13 8625,'-5'-12'4518,"-2"17"2169,-5 5-6274,-80 49 3431,64-43-3397,0 1 1,1 2-1,1 0 0,1 2 0,-42 44 0,65-63-428,0 0 0,0 1 0,1 0 0,-1-1 0,0 1 0,1 0 0,0 0 0,0 0-1,0 0 1,-1 3 0,2-5-13,0 0-1,0 0 1,0 0-1,0 0 1,0 0 0,0 0-1,0 0 1,0 0-1,0 0 1,1 0 0,-1 0-1,0 0 1,1 0-1,-1 0 1,1 0-1,-1-1 1,1 1 0,-1 0-1,1 0 1,0 0-1,1 0 1,1 2 1,1-1 0,0-1 0,0 1 1,0 0-1,0-1 0,0 0 0,0 0 0,0 0 1,0-1-1,0 1 0,0-1 0,9 0 0,36-5 192,-36 3-133,182-22 954,-61 17-589,153-14-66,-212 12-293,133-34 0,-132 21 1602,105-47 0,-159 62-1674,0 9 0,-21-2 0,0 0 0,0 0 0,0 0 0,0 1 0,0-1 0,0 0 0,0 1 0,0-1 0,0 1 0,0-1 0,0 1 0,0 0 0,0-1 0,0 1 0,1 1 0,-1 3-164,1 0 0,-1 0 0,0 0 0,0 0-1,-1 0 1,0 0 0,1 0 0,-2 0 0,1 1 0,0-1 0,-1 0 0,-3 10 0,-1 23-1605,5-28 19,1 13-2146,5-7-4204,0-2-4035</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0:31.962"/>
    </inkml:context>
    <inkml:brush xml:id="br0">
      <inkml:brushProperty name="width" value="0.035" units="cm"/>
      <inkml:brushProperty name="height" value="0.035" units="cm"/>
    </inkml:brush>
  </inkml:definitions>
  <inkml:trace contextRef="#ctx0" brushRef="#br0">1 47 10009,'9'-26'1452,"4"14"-424,3 4-660,-3 19-10241</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0:32.896"/>
    </inkml:context>
    <inkml:brush xml:id="br0">
      <inkml:brushProperty name="width" value="0.035" units="cm"/>
      <inkml:brushProperty name="height" value="0.035" units="cm"/>
    </inkml:brush>
  </inkml:definitions>
  <inkml:trace contextRef="#ctx0" brushRef="#br0">0 116 12441,'21'9'2154,"-20"-9"-2011,0 0-1,-1 0 0,1 0 1,0 0-1,-1 0 1,1 0-1,0 0 0,-1-1 1,1 1-1,-1 0 1,1 0-1,0-1 0,-1 1 1,1 0-1,-1-1 1,1 1-1,-1-1 0,1 1 1,-1-1-1,1 1 0,-1-1 1,1 1-1,-1-1 1,0 1-1,1-1 0,-1 0 1,0 1-1,1-2 1,10-9 2567,-8 9-2438,1 1 0,0 0 1,0 0-1,0 0 0,0 0 0,0 0 1,0 1-1,0 0 0,0 0 1,0 0-1,0 0 0,0 1 1,7 1-1,-2 1-50,-1 0 1,0 0-1,0 1 0,0 0 1,14 10-1,-20-13-199,0 0-1,0 0 0,1 0 1,-1 0-1,1 0 1,-1 0-1,1-1 1,-1 1-1,4 0 1,-2-1 25,-2 1 100,1-4-22,1 0 0,-1 0-1,0 1 1,1-1-1,-1 1 1,9-3-1,-9 3 29,12-7 261,0 1-1,1 0 0,0 2 1,1-1-1,29-6 1,-41 12-322,0 0 1,0 1-1,0-1 1,0 1-1,1 0 1,-1 0 0,0 1-1,0 0 1,0-1-1,0 2 1,0-1-1,0 1 1,0-1-1,0 1 1,0 1 0,-1-1-1,1 1 1,-1-1-1,0 1 1,1 1-1,-1-1 1,-1 1-1,6 5 1,1 4-94,-2 0 0,11 21 0,20 28 0,-36-57 0,1-1 0,0 0 0,0 0 0,0 0 0,0 0 0,0-1 0,1 1 0,0-1 0,0-1 0,9 5 0,-2-4 0,1 0 0,0-1 0,-1 0 0,1-1 0,0 0 0,0-1 0,0-1 0,25-3 0,13-8 0,0-1 0,-1-3 0,-1-1 0,60-32 0,-7-9 0,-86 50 0,0 1 0,20-6 0,-12 4 0,-18 5 0,-5 4 0,-1 0 0,1 0 0,-1 0 0,1-1 0,-1 1 0,1 0 0,-1 0 0,1 0 0,-1-1 0,1 1 0,-1 0 0,0-1 0,1 1 0,-1 0 0,0-1 0,1 1 0,-1 0 0,0-1 0,1 1 0,-1-1 0,0 1 0,0-1 0,0 1 0,1-1 0,-1 1 0,0-1 0,0 1 0,0-1 0,0 1 0,0-1 0,0 1 0,0-1 0,0 0 0,3-24 0,0 10 0,-3 14 0,0 1 0,1-1 0,-1 1 0,0-1 0,0 1 0,0 0 0,0-1 0,1 1 0,-1-1 0,0 1 0,0-1 0,0 1 0,0-1 0,0 1 0,0-1 0,0 1 0,0-1 0,0 1 0,0-1 0,0 1 0,-1-1 0,1 1 0,0-1 0,0 1 0,0 0 0,-1-1 0,1 1 0,0-1 0,0 1 0,-1 0 0,1-1 0,0 1 0,-1 0 0,1-1 0,-1 1 0,1 0 0,0-1 0,-1 1 0,1 0 0,-1 0 0,1-1 0,-1 1 0,1 0 0,-1 0 0,1 0 0,0 0 0,-1 0 0,1 0 0,-1 0 0,1 0 0,-1 0 0,1 0 0,-1 0 0,1 0 0,-1 0 0,0 0 0,1 0 0,-7 0 0,0 0 0,0 0 0,0 1 0,0 0 0,0 0 0,1 1 0,-1-1 0,1 2 0,-1-1 0,1 1 0,0-1 0,-7 5 0,-13 9 0,-31 22 0,56-37 0,0-1-14,0 1 0,-1 0 0,1 0 0,0 0 0,0 0 0,-1 0 0,1 0 0,0 0 0,0 0 0,0 1 0,1-1 0,-1 0 0,0 1 0,-1 1 0,2-2 1,1-1 1,-1 0-1,0 1 0,0-1 0,0 0 0,0 1 0,0-1 1,1 0-1,-1 1 0,0-1 0,0 0 0,0 0 1,1 1-1,-1-1 0,0 0 0,1 0 0,-1 1 1,0-1-1,0 0 0,1 0 0,-1 0 0,0 1 0,1-1 1,-1 0-1,1 0 0,-1 0 0,0 0 0,1 0 1,-1 0-1,0 0 0,1 0 0,-1 0 0,0 0 1,1 0-1,0 0 0,2 0-42,1 0-1,-1 0 1,1-1-1,0 1 1,-1-1-1,1 0 1,-1 0 0,1 0-1,-1-1 1,0 1-1,6-4 1,9-10 220,-13 10-75,1 1 0,0 0 0,0 0 0,0 0 0,0 0 0,0 1 0,1 0 0,0 0 1,-1 1-1,1 0 0,0 0 0,14-1 0,-20 3-90,0-1 0,-1 1 0,1 0 0,0 0 0,0 0 0,0 0 0,0 0 0,0 0 0,0 0 0,0 0 0,0 0 0,-1 0 0,1 1 0,0-1 0,0 0 0,1 1 0,0 1 0,-1 0 0,0 0 0,0 0 0,0 1 0,0-1 0,0 0 0,0 0 0,-1 1 0,1-1 0,-1 0 0,0 1 0,1 2 0,0 36 0,-25 329 0,3-122 0,-10 165 0,28-374 0,-1 0 0,-2-1 0,-2 1 0,-17 52 0,24-89 0,1 1 0,-1-1 0,0-1 0,0 1 0,0 0 0,0 0 0,0 0 0,0 0 0,0-1 0,-1 1 0,1 0 0,-1-1 0,1 1 0,-1-1 0,1 0 0,-1 1 0,0-1 0,0 0 0,-2 1 0,2-1 0,0-1 0,1 0 0,-1 0 0,0 0 0,1 0 0,-1 0 0,0-1 0,1 1 0,-1 0 0,0-1 0,1 1 0,-1-1 0,0 1 0,1-1 0,-1 0 0,1 0 0,0 0 0,-3-2 0,-2-2 0,0 0 0,1-1 0,0 1 0,0-1 0,0-1 0,1 1 0,0-1 0,-7-12 0,3-5 0,1 0 0,0 0 0,2 0 0,1 0 0,1-1 0,1 0 0,1 0 0,1 1 0,1-1 0,2 0 0,0 0 0,12-42 0,-8 48-187,0 1 1,1 0-1,1 0 1,1 1-1,1 1 0,0-1 1,1 2-1,0 0 1,21-20-1,-4 10-625,1 1 0,1 1 1,62-34-1,-89 55 623,125-66-6078,-99 55 2542,31-9 0,23-2-7039</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0:33.110"/>
    </inkml:context>
    <inkml:brush xml:id="br0">
      <inkml:brushProperty name="width" value="0.035" units="cm"/>
      <inkml:brushProperty name="height" value="0.035" units="cm"/>
    </inkml:brush>
  </inkml:definitions>
  <inkml:trace contextRef="#ctx0" brushRef="#br0">4 34 14673,'-4'0'3905,"36"-2"-353,9-1-272,23 0-623,-13 3-505,3-3-440,6 3-876,13 0-836,0 0 0,10 0 0,2-3 0,20 0-1668,3 3-952,6-11-1117,10 5-3527,16 12-7230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06.786"/>
    </inkml:context>
    <inkml:brush xml:id="br0">
      <inkml:brushProperty name="width" value="0.035" units="cm"/>
      <inkml:brushProperty name="height" value="0.035" units="cm"/>
    </inkml:brush>
  </inkml:definitions>
  <inkml:trace contextRef="#ctx0" brushRef="#br0">337 0 7461,'-19'2'555,"14"-2"-365,-1 0 0,1 1 0,0-1 0,0 1 0,0 0 0,1 0 0,-1 1 0,0 0 0,0-1 0,1 2 0,-1-1 0,1 0 0,-1 1 0,1 0 0,-5 5 0,-9 10 494,1 0 1,1 1-1,0 1 1,2 1 0,0 0-1,2 1 1,0 0-1,-9 25 1,3 1-26,2 1 0,2 0 1,-7 54-1,9-28-174,3 1-1,4 0 1,3 0 0,3 0 0,4 0-1,3 0 1,32 132 0,-25-155-298,2-1 0,3 0 1,2-2-1,49 83 0,-47-95-115,2-2-1,1 0 0,2-2 1,2-1-1,1-2 1,48 37-1,-28-31-27,1-3 0,2-2 0,1-2-1,2-3 1,1-2 0,0-3-1,2-3 1,0-2 0,1-3 0,92 8-1,-59-14-26,0-5 0,0-3 0,0-5 0,0-4 0,-1-4 0,124-34 0,-162 31-12,0-1-1,-1-4 1,-1-1-1,-1-3 1,-1-2 0,91-64-1,-118 71-4,-1-1 0,0-1 0,-2-1 0,-1-1 1,0 0-1,17-29 0,-26 32-15,0 1 0,-2-2 0,0 1 0,-2-2 1,0 1-1,-1-1 0,-1 0 0,4-46 0,-7 37 2,-2-1 0,-2 0-1,-1 1 1,-1 0 0,-2-1 0,-1 1-1,-2 1 1,-1-1 0,-1 2 0,-16-34-1,10 31-7,-2 0-1,-2 1 1,-1 1-1,-1 1 0,-2 1 1,0 1-1,-2 1 1,-46-36-1,33 33-67,-3 2 0,0 3 0,-1 1 0,-1 2 0,-2 2 0,0 1-1,-1 3 1,-76-16 0,34 16-791,0 4-1,-1 3 0,-163 6 1,193 7-1094,-108 19 0,122-12-1112,-53 19 1,6 7-4815</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0:34.016"/>
    </inkml:context>
    <inkml:brush xml:id="br0">
      <inkml:brushProperty name="width" value="0.035" units="cm"/>
      <inkml:brushProperty name="height" value="0.035" units="cm"/>
    </inkml:brush>
  </inkml:definitions>
  <inkml:trace contextRef="#ctx0" brushRef="#br0">477 326 7705,'0'0'8562,"-2"-3"-6600,-3-8 555,3 9-1812,1-1 0,-1 0 0,1 0 0,-1 0 0,1 0 0,0 0 0,0 0 0,0 0 0,1 0 0,-1 0 0,1 0 0,0-1 0,0 1 0,0 0 0,0 0 0,1-5 0,6-10-668,-2 17-29,-4 1-8,-1 0-1,1 0 1,0 0 0,0 0-1,-1 0 1,1 0 0,0 0-1,0-1 1,-1 1 0,1 0-1,0 0 1,0-1 0,-1 1-1,1 0 1,0-1 0,-1 1-1,1-1 1,0 1 0,-1-1-1,1 1 1,-1-1 0,1 1-1,-1-1 1,1 1 0,-1-1-1,1-1 1,7-11 0,-65 120 0,-121 171 0,36-52 0,122-188 0,2 1 0,-14 40 0,9-17 0,14-44 0,6-14 0,1 1 0,0 0 0,-1 0 0,2 0 0,-1 0 0,-1 8 0,3-13 0,-1 1 0,1-1 0,0 1 0,0-1 0,0 1 0,0-1 0,0 0 0,0 1 0,0-1 0,0 1 0,0-1 0,0 0 0,0 1 0,0-1 0,0 1 0,1-1 0,-1 1 0,0-1 0,0 0 0,0 1 0,0-1 0,1 0 0,-1 1 0,0-1 0,1 0 0,-1 1 0,0-1 0,0 0 0,1 1 0,-1-1 0,1 0 0,5-1 0,0-1 0,0 0 0,0 0 0,0 0 0,0-1 0,-1 0 0,1 0 0,-1 0 0,7-6 0,14-13 0,-1 0 0,0-2 0,38-49 0,-38 44 0,271-366 0,40-46 0,-332 437 0,7-9 0,1 0 0,1 1 0,23-19 0,-34 30 0,-1 0 0,1 1 0,0-1 0,0 0 0,-1 1 0,1-1 0,0 1 0,0 0 0,0-1 0,0 1 0,0 0 0,0 0 0,-1 0 0,1 0 0,0 1 0,0-1 0,0 1 0,0-1 0,-1 1 0,1-1 0,0 1 0,0 0 0,-1 0 0,1 0 0,0 0 0,-1 0 0,3 2 0,2 2 0,-1 0 0,1 1 0,-1-1 0,0 1 0,4 6 0,-4-3 0,0-1 0,-1 1 0,0 0 0,-1-1 0,0 2 0,0-1 0,3 18 0,3 70 0,-8-76 0,0 34 0,-2 1 0,-2-1 0,-18 88 0,-53 157 0,19-86 0,53-207-10,-8 36-1528,-6 64 0,15-97 1152,0 1 0,1 0 0,0 0 0,1 0 1,0 0-1,1-1 0,0 1 0,1 0 0,0-1 0,0 0 0,8 16 0,-9-23-347,1 1 0,-1-1 0,1 0 0,0 0-1,0 0 1,0 0 0,0-1 0,1 1 0,-1-1 0,0 1-1,1-1 1,0 0 0,0-1 0,6 3 0,28 9-10336</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0:34.187"/>
    </inkml:context>
    <inkml:brush xml:id="br0">
      <inkml:brushProperty name="width" value="0.035" units="cm"/>
      <inkml:brushProperty name="height" value="0.035" units="cm"/>
    </inkml:brush>
  </inkml:definitions>
  <inkml:trace contextRef="#ctx0" brushRef="#br0">236 44 11109,'-32'-3'736,"-79"-11"1730,32-4 3799,65 11-613,38 6-2053,-17 1-4479,251 12-1029,-57-1-2462,-174-10 3611,120 2-3554,-48-4-1763,-13-2-2455</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0:34.438"/>
    </inkml:context>
    <inkml:brush xml:id="br0">
      <inkml:brushProperty name="width" value="0.035" units="cm"/>
      <inkml:brushProperty name="height" value="0.035" units="cm"/>
    </inkml:brush>
  </inkml:definitions>
  <inkml:trace contextRef="#ctx0" brushRef="#br0">566 39 8737,'26'-16'2207,"-20"12"-168,-4 2 836,6-6-2711,0-1 10505,-21 12-9639,9-3-786,1 1-1,-1 0 1,0-1-1,1 1 0,-1 1 1,1-1-1,0 0 1,-1 1-1,1 0 0,0 0 1,-4 3-1,-57 44 819,-36 32 1,53-38-1063,-22 20 0,-65 79 0,116-121 0,1 1 0,1 1 0,1 1 0,1 0 0,1 1 0,1 0 0,1 1 0,-8 32 0,17-50 3,0 1 1,0 0-1,1 0 1,0-1-1,1 1 1,0 0-1,0 0 0,1 0 1,0 0-1,1 0 1,0-1-1,3 11 1,-2-13-18,0 1 0,0-1 0,1 0 0,-1 0 0,2 0 0,-1-1 0,0 1 0,1-1 0,0 0 0,0-1 0,1 1 0,-1-1 0,1 0 0,0 0 0,11 5 0,7 1-701,1-1 0,0-1-1,1 0 1,0-2 0,0-2-1,37 3 1,-10-4-1277,1-3-1,63-7 1,-29-5-3438,142-40 0,-120 20-2330</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0:34.631"/>
    </inkml:context>
    <inkml:brush xml:id="br0">
      <inkml:brushProperty name="width" value="0.035" units="cm"/>
      <inkml:brushProperty name="height" value="0.035" units="cm"/>
    </inkml:brush>
  </inkml:definitions>
  <inkml:trace contextRef="#ctx0" brushRef="#br0">569 18 12113,'-5'-3'632,"0"1"0,0 0 0,1 0 0,-1 0 0,0 0 0,-1 1 0,1 0 0,0 0 0,0 0 0,-1 1 0,1-1 0,0 1 0,-1 1 0,-9 1 0,6 0 70,-1 1 1,0 0-1,1 0 0,0 1 0,-1 1 0,2-1 1,-12 9-1,-8 8 478,1 1 1,2 1-1,-33 37 1,44-44-733,-125 145 35,124-140-500,0 1 1,1 0 0,2 1 0,0 1 0,-14 42 0,23-58 16,1 0 0,0 1 0,0-1 0,1 1 0,0-1 0,1 1 0,0-1 0,0 1 0,0-1 0,1 1 0,1-1 0,0 1 0,0-1 0,0 0 0,1 1 0,4 8 0,-2-9 0,0 0 0,1-1 0,0 1 0,0-1 0,0 0 0,1-1 0,0 0 0,0 0 0,0 0 0,1-1 0,0 0 0,0 0 0,1-1 0,15 6 0,-3-3-585,0-1 0,1 0 0,-1-2 1,1-1-1,0 0 0,1-2 0,23-1 0,156-23-9313,-168 18 8182,70-10-11774</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0:35.626"/>
    </inkml:context>
    <inkml:brush xml:id="br0">
      <inkml:brushProperty name="width" value="0.035" units="cm"/>
      <inkml:brushProperty name="height" value="0.035" units="cm"/>
    </inkml:brush>
  </inkml:definitions>
  <inkml:trace contextRef="#ctx0" brushRef="#br0">235 53 8149,'0'1'220,"1"-1"1,0 0-1,0 0 0,0 0 1,0 0-1,0 0 1,0 0-1,-1-1 1,1 1-1,0 0 0,0 0 1,0 0-1,0-1 1,-1 1-1,1-1 1,0 1-1,0 0 1,0-1-1,-1 1 0,2-2 1,-2-13 6160,-3-5-3767,2 19-2293,0 0 1,0 0 0,-1 0-1,1-1 1,-1 1 0,1 1-1,-1-1 1,0 0 0,1 0-1,-1 1 1,-7-2 7021,3 96-7303,-3 0 0,-28 112 0,22-128-47,-2-5 7,-49 131 0,27-94 0,14-12-832,17-58-376,7-37 502,0 0-1,1 0 0,-1 0 0,1 0 0,0 0 1,0 1-1,0-1 0,1 0 0,-1 0 0,1 0 0,-1 0 1,1 0-1,0 0 0,0 0 0,1 0 0,-1 0 0,0 0 1,1-1-1,0 1 0,2 3 0,17 18-12193</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0:35.860"/>
    </inkml:context>
    <inkml:brush xml:id="br0">
      <inkml:brushProperty name="width" value="0.035" units="cm"/>
      <inkml:brushProperty name="height" value="0.035" units="cm"/>
    </inkml:brush>
  </inkml:definitions>
  <inkml:trace contextRef="#ctx0" brushRef="#br0">693 4 12925,'-33'-1'5053,"26"0"-4608,1 0 0,-1 1 1,1 0-1,-1 0 0,1 1 0,-1-1 0,1 2 0,-1-1 0,-5 3 0,-42 16 1449,2 3-1,-73 42 1,57-22-3125,-75 61 0,72-46-3254,28-17-2891,11-8-3427</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0:36.046"/>
    </inkml:context>
    <inkml:brush xml:id="br0">
      <inkml:brushProperty name="width" value="0.035" units="cm"/>
      <inkml:brushProperty name="height" value="0.035" units="cm"/>
    </inkml:brush>
  </inkml:definitions>
  <inkml:trace contextRef="#ctx0" brushRef="#br0">26 1 12325,'-25'6'3280,"37"5"-187,7 9-525,4 11-108,-4-5-264,0 0-371,0 2-313,3 7-288,-3-4-228,3 9-392,7-3-660,3-2-632,6-1-948,0-6-664,3-2-1133,0 3-3615,7 2-6890</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0:36.561"/>
    </inkml:context>
    <inkml:brush xml:id="br0">
      <inkml:brushProperty name="width" value="0.035" units="cm"/>
      <inkml:brushProperty name="height" value="0.035" units="cm"/>
    </inkml:brush>
  </inkml:definitions>
  <inkml:trace contextRef="#ctx0" brushRef="#br0">105 33 9409,'-15'-1'1009,"11"1"-623,1 0 0,-1 0 0,0 0 0,1 0 0,-1-1 0,1 0 0,-1 0 0,1 0 0,-5-2 0,6 2 1704,-2 0 32,-39-6 7182,49 5-7925,28-3-916,-1 0-1,59 2 0,76 10 1124,-25 1-965,698 38-621,-288-10 0,-541-35 7,-3-1-31,0 1 1,0 0 0,0 0-1,9 3 1,-14-3-642,-24-6-10356,5 4 4215</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0:37.465"/>
    </inkml:context>
    <inkml:brush xml:id="br0">
      <inkml:brushProperty name="width" value="0.035" units="cm"/>
      <inkml:brushProperty name="height" value="0.035" units="cm"/>
    </inkml:brush>
  </inkml:definitions>
  <inkml:trace contextRef="#ctx0" brushRef="#br0">263 58 11669,'0'-5'898,"0"0"0,0 0 0,0 0 0,0 0 0,1 0 1,0 0-1,0 0 0,1 1 0,2-9 5464,-14 27-3012,6-6-2990,0 0 0,1 0 0,0 1 0,0-1 0,1 1 1,0 0-1,-1 15 0,-5 21-8,-103 340-265,18-67-104,85-287 17,2-1 0,1 2 0,-2 53 0,7-70 0,1 0 0,0-1 0,1 1 0,0-1 0,1 0 0,0 0 0,2 0 0,0 0 0,0 0 0,10 16 0,-12-24-27,1 0 1,1 0-1,-1-1 0,1 0 0,0 0 1,0 0-1,0 0 0,1-1 0,0 0 1,0 0-1,0 0 0,12 5 0,-7-6-69,-1 1 0,1-1 0,1-1 0,-1 0 0,0 0 0,0-1-1,16-1 1,4-2-136,1-1 0,-1-2 0,-1-2 0,57-18-1,203-99 1023,-141 55 636,-125 58-1373,-18 8-52,0 0 0,0 0-1,0 0 1,0 1-1,0 0 1,1 0 0,-1 0-1,1 1 1,0 0 0,-1 0-1,1 1 1,0 0-1,11 1 1,-11 1-1,0 0 0,1 0 0,-1 1 0,0 0 0,0 1 0,0 0 0,-1 0 0,1 0 0,-1 1 0,0 0 0,0 0 0,7 8 0,5 9 0,-1 0 0,17 29 0,16 22 0,-28-46 0,1-1 0,35 31 0,-49-50 0,1 1 0,0-1 0,1 0 0,-1-1 0,1-1 0,0 1 0,0-2 0,1 0 0,0 0 0,15 3 0,-17-6 0,0 1 0,0-2 0,0 1 0,1-1 0,-1-1 0,0 0 0,0 0 0,0-1 0,-1 0 0,1-1 0,0 0 0,12-6 0,-18 6 0,1 1 0,0-1 0,0-1 0,-1 1 0,0-1 0,0 1 0,0-1 0,0-1 0,0 1 0,-1 0 0,0-1 0,0 0 0,0 1 0,-1-1 0,1 0 0,-1-1 0,0 1 0,-1 0 0,1-1 0,-1 1 0,0 0 0,-1-1 0,1 0 0,-1-8 0,0 6-14,-1-1 0,0 0-1,0 1 1,-1-1 0,0 1 0,-1 0-1,0 0 1,0 0 0,-1 0 0,1 0-1,-2 1 1,1-1 0,-1 1 0,0 0-1,-1 1 1,0-1 0,0 1 0,0 0-1,0 1 1,-14-9 0,-8-4-224,-2 1 0,0 2 0,-61-22 0,66 27 46,-61-18-2301,-14-6-2581,86 28 1489,1-1 0,-20-12-1</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0:37.821"/>
    </inkml:context>
    <inkml:brush xml:id="br0">
      <inkml:brushProperty name="width" value="0.035" units="cm"/>
      <inkml:brushProperty name="height" value="0.035" units="cm"/>
    </inkml:brush>
  </inkml:definitions>
  <inkml:trace contextRef="#ctx0" brushRef="#br0">109 12 12277,'-1'-1'156,"1"0"-1,-1 0 1,0 0 0,1 0-1,-1 1 1,0-1-1,0 0 1,0 1 0,1-1-1,-1 1 1,0-1-1,0 1 1,0-1 0,0 1-1,0-1 1,0 1-1,0 0 1,0 0 0,0 0-1,0-1 1,0 1-1,-1 0 1,1 0 0,0 1-1,0-1 1,0 0-1,0 0 1,0 0 0,0 1-1,0-1 1,-1 1-1,-2 2 572,0 0 0,0 0 0,1 0 0,0 0 0,0 1 0,-6 6 0,3 0-353,0-1 0,0 1-1,1 0 1,1 0 0,-1 0 0,2 1 0,-1 0 0,2-1 0,-1 1 0,1 0 0,1 0 0,0 0-1,1 17 1,2 14-821,3 0 0,11 51 0,-6-40-672,-10-50 1100,1-1 1,0 1-1,0-1 1,0 1-1,0-1 0,0 1 1,0-1-1,0 0 0,1 0 1,-1 0-1,1 0 1,0 0-1,0 0 0,0 0 1,0 0-1,0-1 1,0 1-1,0-1 0,0 1 1,0-1-1,1 0 1,-1 0-1,1 0 0,-1 0 1,1-1-1,-1 1 1,1 0-1,-1-1 0,4 0 1,10 2 215,0-2 1,0 0 0,30-4 0,-16 1 200,146-13 1489,-141 13-1305,0-2 0,56-16 0,-78 17-373,0-2 0,-1 0 0,0-1-1,0 0 1,-1 0 0,0-1-1,0-1 1,-1 0 0,0 0 0,0-1-1,-1 0 1,-1-1 0,1 0 0,-2 0-1,9-17 1,-6 9-842,-1 0 1,8-28-1,14-28-8279,-23 59 1796</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08.295"/>
    </inkml:context>
    <inkml:brush xml:id="br0">
      <inkml:brushProperty name="width" value="0.035" units="cm"/>
      <inkml:brushProperty name="height" value="0.035" units="cm"/>
    </inkml:brush>
  </inkml:definitions>
  <inkml:trace contextRef="#ctx0" brushRef="#br0">0 492 11005,'0'-3'370,"0"-1"-1,1 1 1,-1-1-1,1 1 1,-1 0-1,1-1 1,0 1-1,0 0 1,0 0 0,1 0-1,-1 0 1,1 0-1,0 0 1,0 0-1,0 0 1,0 1-1,0-1 1,0 1 0,1-1-1,-1 1 1,1 0-1,0 0 1,0 0-1,-1 0 1,1 1 0,0-1-1,7-2 1,-9 4-272,0 0 1,1 0 0,-1 0-1,0 0 1,1 0 0,-1 1 0,0-1-1,0 0 1,1 1 0,-1-1-1,0 0 1,0 1 0,0-1 0,0 1-1,1 0 1,-1-1 0,0 1-1,0 0 1,0 0 0,0 0 0,-1 0-1,1 0 1,1 1 0,21 29 1145,-16-21-814,41 62 1471,62 125-1,19 87-582,52 100-365,-168-361-915,1-1 0,0 0 0,2 0 0,0-2 0,2 0 0,25 23-1,-36-37-28,-1-1 0,1 1-1,0-2 1,1 1-1,-1-1 1,1 0 0,0 0-1,0-1 1,0 0-1,0-1 1,0 0-1,1 0 1,-1-1 0,1 0-1,-1 0 1,1-1-1,0 0 1,-1 0 0,1-1-1,-1 0 1,1-1-1,15-5 1,-12 2-14,0 0 1,-1-1 0,0-1-1,0 0 1,0 0-1,-1-1 1,0-1-1,0 1 1,-1-2 0,0 1-1,11-16 1,3-10-37,-1 0 0,21-46 1,5-27-490,58-200 1,-59 157-129,-18 65 39,162-438-4783,-180 501 4493,0-1 0,2 2 0,16-23 0,-22 35-202,1 1-1,0-1 0,1 1 1,16-12-1,-7 13-3586,11 5-2444</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0:38.039"/>
    </inkml:context>
    <inkml:brush xml:id="br0">
      <inkml:brushProperty name="width" value="0.035" units="cm"/>
      <inkml:brushProperty name="height" value="0.035" units="cm"/>
    </inkml:brush>
  </inkml:definitions>
  <inkml:trace contextRef="#ctx0" brushRef="#br0">297 1 17022,'-9'6'595,"6"-4"-258,-1 0-1,0 1 1,1-1 0,0 1-1,-1 0 1,1 0-1,0 0 1,1 1-1,-1-1 1,0 1-1,1-1 1,0 1 0,0 0-1,0 0 1,0 0-1,-2 8 1,-19 58 1839,-4-1 1,-3-1-1,-43 71 1,31-60-1455,32-56-1876,0 0 0,-11 42 0,20-61 662,0 0 1,1 0 0,0-1 0,-1 1-1,1 0 1,1 0 0,-1 0-1,0-1 1,1 1 0,0 0 0,2 5-1,10 13-3442,-12-21 3295,0 0-1,0 1 0,1-1 1,-1 0-1,1 0 1,-1-1-1,1 1 0,-1 0 1,1 0-1,-1-1 0,4 2 1,21-1-8177</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0:38.547"/>
    </inkml:context>
    <inkml:brush xml:id="br0">
      <inkml:brushProperty name="width" value="0.035" units="cm"/>
      <inkml:brushProperty name="height" value="0.035" units="cm"/>
    </inkml:brush>
  </inkml:definitions>
  <inkml:trace contextRef="#ctx0" brushRef="#br0">1 63 10401,'0'-11'2057,"1"1"0,0-1 0,5-17-1,-5 28-1896,0-1-1,0 1 0,1 0 1,-1-1-1,0 1 0,0 0 0,0 0 1,0-1-1,1 1 0,-1 0 0,0 0 1,0 1-1,0-1 0,1 0 1,-1 0-1,0 0 0,2 1 0,-3-1 147,8 1 51,0 1 0,-1-1 1,0 1-1,1 1 0,-1-1 1,0 1-1,0 0 0,-1 1 0,8 4 1,56 45 837,-66-50-1078,19 15-48,-1 1 0,-2 1 0,0 1 0,-1 1 0,-1 0 0,19 32 0,-31-45-190,-1 0-1,-1 0 0,0 1 1,0-1-1,-1 1 1,0 0-1,-1 0 0,0 0 1,0 0-1,-1 1 1,-1-1-1,0 0 0,0 1 1,-1-1-1,0 0 1,0 1-1,-2-1 0,1 0 1,-1 0-1,-8 16 1,-1-3-190,-1-1 1,-1 0-1,-1-1 1,-1-1 0,-1 0-1,-21 19 1,25-25-113,1 1 1,0 1 0,1 0 0,1 0 0,0 1-1,-10 26 1,19-41 404,1 0 0,0 1-1,1-1 1,-1 0 0,0 1-1,1-1 1,-1 0 0,1 0 0,-1 1-1,1-1 1,0 0 0,0 0-1,0 0 1,0 0 0,1 0 0,-1 0-1,0 0 1,1 0 0,0-1-1,1 3 1,4 0 213,0 0 1,1 0-1,-1 0 0,1-1 1,0-1-1,0 1 0,0-1 0,0 0 1,12 0-1,18 6 957,-30-6-788,0 0 1,0-1-1,0-1 1,9 1-1,13 1 304,-27-2-644,0 0 1,-1 1 0,1 0 0,0 0 0,-1 0 0,1 0-1,-1 0 1,1 0 0,-1 1 0,0-1 0,1 1-1,-1 0 1,0 0 0,0 0 0,0 0 0,0 0 0,-1 0-1,1 0 1,0 0 0,-1 1 0,0-1 0,1 1 0,-1-1-1,0 1 1,1 4 0,-1-2-100,1 0 0,-1 0 0,-1 1 0,1-1 1,-1 0-1,0 0 0,0 0 0,0 1 0,-1-1 0,0 0 0,0 0 0,0 0 1,0 0-1,-1 0 0,-4 10 0,4-12 33,2 0 0,-1 1-1,0-1 1,1 1 0,-1-1 0,1 1 0,0 3-1,0-5-23,2 0 63,0-1 1,0 0-1,1 0 1,-1 0 0,0 0-1,0 0 1,1 0-1,-1-1 1,0 1-1,1-1 1,-1 1-1,4-1 1,7-1 36,-1-1 0,0 0 1,1-1-1,18-7 0,6-1 168,149-33 2052,-181 44-2239,-1 0 0,1 0-1,0 0 1,-1 0 0,1 1-1,0-1 1,-1 1 0,1 0-1,6 3 1,-1-1-464,-10-2 339,0 0 1,0 0 0,0 0 0,0 0-1,0 0 1,0 0 0,0 0-1,-1 0 1,1 0 0,0 0 0,-1 0-1,1-1 1,0 1 0,-1 0-1,1 0 1,-1 0 0,0 1 0,1-2-50,-3 3-913,-1 6 1150,4-5-3977,3 14-12132</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0:38.673"/>
    </inkml:context>
    <inkml:brush xml:id="br0">
      <inkml:brushProperty name="width" value="0.035" units="cm"/>
      <inkml:brushProperty name="height" value="0.035" units="cm"/>
    </inkml:brush>
  </inkml:definitions>
  <inkml:trace contextRef="#ctx0" brushRef="#br0">0 9 2588,'54'-9'-36</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0:38.939"/>
    </inkml:context>
    <inkml:brush xml:id="br0">
      <inkml:brushProperty name="width" value="0.035" units="cm"/>
      <inkml:brushProperty name="height" value="0.035" units="cm"/>
    </inkml:brush>
  </inkml:definitions>
  <inkml:trace contextRef="#ctx0" brushRef="#br0">161 0 7125,'-26'43'7962,"8"-34"-5157,-22 9 671,-30 17-3844,68-34-33,1 1 319,1 0 0,-1 0 0,0 0 0,1 0-1,0 0 1,-1 0 0,1 0 0,0 0 0,0 0 0,0 0-1,0 0 1,1 3 0,20-6 718,0-1-1,0 0 0,0-2 1,0-1-1,0 0 0,37-16 1,-47 17-326,1 1 1,-1 0-1,1 0 0,0 1 1,0 1-1,0 0 1,0 1-1,-1 0 1,1 0-1,21 5 0,-25-4-231,1 1-1,-1 0 0,0 1 1,0 0-1,0 0 1,0 1-1,0 0 0,-1 1 1,1-1-1,-1 1 1,0 1-1,-1-1 0,1 1 1,9 12-1,-14-15-113,-1-1 1,1 1-1,-1-1 0,0 1 0,1-1 0,-1 1 0,-1 0 1,1-1-1,0 1 0,-1 0 0,1 0 0,-1 0 0,0 0 1,0 0-1,0-1 0,0 1 0,-1 3 0,-1 2-856,0 0-1,0-1 1,-1 1-1,-5 8 0,5-8-910,-2-3-3305,-4-2 2714,6-2 421,-13 7-7254</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0:39.124"/>
    </inkml:context>
    <inkml:brush xml:id="br0">
      <inkml:brushProperty name="width" value="0.035" units="cm"/>
      <inkml:brushProperty name="height" value="0.035" units="cm"/>
    </inkml:brush>
  </inkml:definitions>
  <inkml:trace contextRef="#ctx0" brushRef="#br0">0 95 15393,'32'-20'8065,"-22"3"-7221,2 0-876,4 11-312,0 6-632,0-11-888,-3 2-856,3 0-2765,-4 4-4412</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0:40.085"/>
    </inkml:context>
    <inkml:brush xml:id="br0">
      <inkml:brushProperty name="width" value="0.035" units="cm"/>
      <inkml:brushProperty name="height" value="0.035" units="cm"/>
    </inkml:brush>
  </inkml:definitions>
  <inkml:trace contextRef="#ctx0" brushRef="#br0">286 399 11245,'-78'0'1178,"-55"-2"3845,111 0-3757,-31 0 5046,73-7-3112,41-8-1790,1 4 1,99-10-1,-62 10-1163,1228-140-182,-1269 147-65,59-6-52,1431-126-4994,-1545 138 4994,208-8-3819,-72 18-1449,-74 1 59</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0:40.231"/>
    </inkml:context>
    <inkml:brush xml:id="br0">
      <inkml:brushProperty name="width" value="0.035" units="cm"/>
      <inkml:brushProperty name="height" value="0.035" units="cm"/>
    </inkml:brush>
  </inkml:definitions>
  <inkml:trace contextRef="#ctx0" brushRef="#br0">483 1 13673,'-108'100'3545,"80"-49"-521,-7 1-244,3 11-508,-6-6-380,0 6-403,-4 5-273,4 9-276,3 1-476,4 4-712,5 4-760,10-6-596,7 3-793,2-6-943,11-5-3357,12-4-6320</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0:40.825"/>
    </inkml:context>
    <inkml:brush xml:id="br0">
      <inkml:brushProperty name="width" value="0.035" units="cm"/>
      <inkml:brushProperty name="height" value="0.035" units="cm"/>
    </inkml:brush>
  </inkml:definitions>
  <inkml:trace contextRef="#ctx0" brushRef="#br0">0 545 12601,'27'-15'734,"62"-33"2352,78-36 1005,-152 75-3874,32-18 642,77-58-1,-112 76-614,0-1-1,-1-1 1,0 0-1,-1 0 1,-1-1-1,0 0 0,0-1 1,-1 0-1,0 0 1,-2-1-1,8-17 1,-14 30-226,1-1 1,-1 1 0,0 0-1,1-1 1,-1 1-1,0 0 1,0 0 0,0-1-1,0 1 1,0 0 0,0-1-1,0 1 1,-1 0-1,1-1 1,0 1 0,-1 0-1,1 0 1,-1 0 0,1-1-1,-1 1 1,1 0-1,-1 0 1,0 0 0,0 0-1,0 0 1,1 0 0,-1 0-1,0 0 1,0 0-1,0 0 1,-1 1 0,1-1-1,0 0 1,0 1 0,0-1-1,0 1 1,-1-1-1,1 1 1,0 0 0,0-1-1,-1 1 1,1 0 0,0 0-1,-3 0 1,-4-1 37,0 1 0,-1-1 0,1 2 0,0-1 0,-14 4 0,7-1 63,0 2-1,0 0 1,1 1 0,0 0 0,0 1 0,-15 10 0,-71 58 525,83-61-516,0 1 1,-22 27-1,35-38-103,1 1 1,-1 0-1,1-1 0,0 1 1,0 0-1,0 1 0,1-1 1,0 0-1,0 1 0,0 0 0,1-1 1,-1 1-1,1 0 0,0 10 1,1-13-20,1-1 1,-1 1 0,1-1-1,-1 1 1,1-1 0,0 1 0,0-1-1,0 1 1,0-1 0,1 0-1,-1 0 1,1 1 0,-1-1 0,1 0-1,0 0 1,0-1 0,-1 1-1,1 0 1,1-1 0,-1 1 0,0-1-1,0 1 1,1-1 0,-1 0-1,0 0 1,1 0 0,3 1 0,4 0 9,0 0 1,0 0-1,0-1 1,20-1-1,-30 0-16,63-3 21,-1-3 0,65-14-1,76-8 36,-178 27-60,0 1-1,0 1 0,1 1 0,-1 1 1,0 1-1,28 10 0,-30-7 9,0 1 0,-1 2 0,-1 0 1,1 1-1,-2 1 0,0 1 0,0 1 0,-1 1 0,23 23 1,-34-31-4,-1 1 0,0 0 0,-1 1 1,1-1-1,-2 1 0,1 0 1,-1 1-1,-1 0 0,0-1 1,0 1-1,-1 0 0,0 1 1,-1-1-1,0 1 0,0-1 1,-1 1-1,-1-1 0,0 1 1,0 0-1,-1-1 0,0 1 1,-1-1-1,-5 16 0,3-13 3,-1 0 1,-1-1-1,0 1 0,-1-1 0,-1-1 0,1 1 0,-13 13 0,-8 4 53,-34 30 0,57-54-46,1-2-6,1-1 0,-1 1 1,0-1-1,0 1 0,0-1 1,-7 2-1,-1-3 40,12-2-44,-1 1 0,1 0 0,0-1-1,0 1 1,0 0 0,0-1 0,-1 1 0,1 0-1,0-1 1,0 1 0,0-1 0,0 1-1,0 0 1,0-1 0,0 1 0,0-1 0,0 1-1,0 0 1,1-1 0,-1 1 0,0 0-1,0-1 1,0 1 0,0 0 0,0-1 0,1 1-1,-1 0 1,0-1 0,0 1 0,1-1-1,11-16-82,0 1 0,1-1 0,1 2-1,0 0 1,1 1 0,18-12 0,17-19-297,207-195-1804,158-170 1429,-285 275 3090,-127 132-2292,2-2 231,0 0-1,0 0 1,1 0 0,9-5 0,-15 9-212,1 0 0,0 1 0,0 0 0,0-1 0,-1 1 1,1-1-1,0 1 0,0 0 0,0-1 0,0 1 0,0 0 0,0 0 0,0 0 1,0 0-1,0 0 0,-1 0 0,1 0 0,0 0 0,0 0 0,0 0 1,0 1-1,0-1 0,0 0 0,0 1 0,0-1 0,-1 0 0,1 1 1,0-1-1,0 1 0,0-1 0,-1 1 0,1 0 0,0-1 0,-1 1 1,1 0-1,0 0 0,-1-1 0,1 1 0,-1 0 0,1 0 0,-1 0 0,0-1 1,1 1-1,-1 2 0,3 7 2,-1 1-1,0 0 1,0 0-1,-1 0 1,-1 0-1,0 0 1,-1 0 0,-1 11-1,0 3-57,-4 59 27,1-30-124,2 1-1,3-1 0,9 83 1,-7-125-458,0-1 1,1 0-1,0 0 1,1 0-1,8 15 1,-10-21 3,1-1 1,-1 0 0,1 0-1,1 0 1,-1 0 0,0 0-1,1-1 1,0 1 0,0-1-1,0 0 1,0 0 0,0 0 0,0-1-1,1 0 1,7 3 0,33 5-6199,8-1-3993</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0:40.978"/>
    </inkml:context>
    <inkml:brush xml:id="br0">
      <inkml:brushProperty name="width" value="0.035" units="cm"/>
      <inkml:brushProperty name="height" value="0.035" units="cm"/>
    </inkml:brush>
  </inkml:definitions>
  <inkml:trace contextRef="#ctx0" brushRef="#br0">26 232 14425,'-25'0'9993,"41"-11"-8933,25-6-244,13 5-356,16-2-600,16-6-504,6 0-268,19-8-568,13 5-704,15-9-496,14 4-2901,24 2-4568</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0:41.495"/>
    </inkml:context>
    <inkml:brush xml:id="br0">
      <inkml:brushProperty name="width" value="0.035" units="cm"/>
      <inkml:brushProperty name="height" value="0.035" units="cm"/>
    </inkml:brush>
  </inkml:definitions>
  <inkml:trace contextRef="#ctx0" brushRef="#br0">39 95 10913,'-1'1'238,"0"0"1,-1 0-1,1 0 1,0 0-1,-1 0 0,1-1 1,-1 1-1,1 0 0,-1-1 1,1 1-1,-1-1 1,1 1-1,-1-1 0,1 0 1,-1 0-1,0 0 1,1 0-1,-1 0 0,0 0 1,1 0-1,-6-2 6568,26-4-2588,11 0-3055,0 2-1,1 0 1,57 2 0,-17 1-494,332-19-1108,0-8-4256,-171 13-25,-79 7-3366,-51 0-3253</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08.949"/>
    </inkml:context>
    <inkml:brush xml:id="br0">
      <inkml:brushProperty name="width" value="0.035" units="cm"/>
      <inkml:brushProperty name="height" value="0.035" units="cm"/>
    </inkml:brush>
  </inkml:definitions>
  <inkml:trace contextRef="#ctx0" brushRef="#br0">736 855 10385,'-1'-4'1670,"-1"-6"-930,2 9-610,0-1-1,-1 1 0,1-1 0,0 0 1,-1 1-1,1-1 0,-1 1 0,1-1 1,-1 1-1,0-1 0,1 1 0,-1-1 1,0 1-1,0 0 0,0-1 0,0 1 1,0 0-1,-1 0 0,1 0 0,0 0 1,0 0-1,-1 0 0,1 0 0,-1 0 0,1 0 1,-1 1-1,1-1 0,-1 1 0,1-1 1,-1 1-1,0 0 0,1-1 0,-1 1 1,-3 0-1,-10 0 147,0 1 0,-1 0 1,1 1-1,0 1 0,0 1 0,1 0 0,-1 0 0,1 2 1,0 0-1,-18 10 0,-16 11 162,-65 50 0,39-20-197,3 2 1,-106 117 0,165-163-210,-5 8 12,43-28-37,33-21-9,-38 17 108,0 1-1,34-11 0,-47 19-22,0 0 1,0 0-1,1 1 1,-1 0-1,0 1 1,1 0-1,-1 0 1,0 0-1,1 1 1,-1 1-1,9 2 1,24 10 638,47 23 0,-48-19-108,59 19 1,-64-29-497,1-1 0,-1-2-1,1-2 1,0-1-1,0-2 1,0-1 0,43-7-1,-15-2-168,0-4 0,-1-2 0,66-26 0,-95 29-83,0-1 0,-1-2 0,-1-2 0,54-38-1,-70 43 38,0 0 0,-1-1-1,0 0 1,-1-2-1,-1 1 1,-1-2 0,0 0-1,-1 0 1,-1-1-1,9-21 1,-4-2-71,-2-1 0,-2-1 1,-2 0-1,-2 0 0,-2-1 1,-1 1-1,-4-65 0,-6 8-26,-4 1 0,-28-114 0,31 180 157,-16-44 0,22 74 123,-2 6 38,-1 3-84,-1 1 0,2 0-1,-1-1 1,1 1-1,0 0 1,1 1-1,-1-1 1,1 0-1,1 1 1,0 0-1,0-1 1,0 13-1,1 12 136,9 56 0,-5-55-47,1 11-63,44 266 240,-41-280-287,1 1 1,1-1 0,1-1 0,2 0 0,1 0 0,1-2 0,34 48 0,-39-63-14,0-1-1,0-1 1,1 0-1,0 0 1,0-1-1,1-1 1,0 0-1,1 0 1,0-2-1,0 1 1,1-2 0,0 1-1,-1-2 1,2 0-1,-1-1 1,0 0-1,1-1 1,21 0-1,-14-2-1,1-1-1,-1-2 1,0 0 0,0-1-1,0-1 1,-1-1 0,1-2-1,-1 0 1,-1 0-1,0-2 1,29-19 0,-5-2 771,-1-2 1,-2-2 0,-1-2 0,67-81 0,-105 117-476,-2 3-45,1 10-246,-1 0-1,0 0 0,-1-1 0,0 1 0,-1 0 0,0-1 1,-1 1-1,-6 16 0,-6 30-942,10-29 323,-18 89-3532,4-45-2143,14-54 642,6 3-3108</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0:41.712"/>
    </inkml:context>
    <inkml:brush xml:id="br0">
      <inkml:brushProperty name="width" value="0.035" units="cm"/>
      <inkml:brushProperty name="height" value="0.035" units="cm"/>
    </inkml:brush>
  </inkml:definitions>
  <inkml:trace contextRef="#ctx0" brushRef="#br0">363 0 9401,'0'0'248,"1"0"1,-1 0-1,1 0 1,-1 0-1,0 0 1,1 0-1,-1 0 1,1 0-1,-1 0 1,1 0-1,-1 1 1,0-1-1,1 0 1,-1 0-1,1 0 1,-1 0-1,0 1 1,1-1-1,-1 0 1,1 0-1,-1 1 1,0-1-1,1 0 1,-1 1-1,0-1 1,0 0-1,1 1 1,-1-1-1,0 1 1,0-1-1,0 0 1,1 1-1,-1 0 1,21 26 1222,0 0 407,-11-15-1204,32 36 1764,67 100-1,-104-138-2334,0-1-1,0 0 0,-1 1 1,-1 0-1,1 0 0,1 14 1,2 13 207,-1 1 0,0 41 1,-6-68-274,0 1-1,-1 0 1,-1-1 0,0 1 0,0-1-1,-1 0 1,-1 1 0,1-1 0,-2-1-1,0 1 1,0-1 0,-1 0 0,-7 10-1,6-7-17,-28 40-404,-2-1 1,-2-2 0,-66 66-1,28-43-3501,-108 79-1,134-111-2418,11-6-4024</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0:42.912"/>
    </inkml:context>
    <inkml:brush xml:id="br0">
      <inkml:brushProperty name="width" value="0.035" units="cm"/>
      <inkml:brushProperty name="height" value="0.035" units="cm"/>
    </inkml:brush>
  </inkml:definitions>
  <inkml:trace contextRef="#ctx0" brushRef="#br0">353 193 12125,'-1'-2'2234,"0"-1"-1893,1 2 203,-1-1 0,0 1-1,1-1 1,-1 1-1,0-1 1,0 1 0,0 0-1,0-1 1,0 1 0,0 0-1,-2-2 1,2 3-423,0 0 1,0 0-1,0 0 1,0 0-1,1 1 1,-1-1-1,0 0 0,0 0 1,0 1-1,0-1 1,1 1-1,-1-1 1,0 1-1,1-1 0,-1 1 1,0 0-1,1-1 1,-1 1-1,0 0 1,1-1-1,-1 1 0,1 0 1,-1 0-1,1-1 1,0 1-1,-1 0 1,1 0-1,0 0 1,-1 1-1,-5 13 529,0 0 0,1 1 0,1-1 0,-5 32 0,0 0 251,-26 75 501,-64 147-1,74-205-1203,10-28-382,0 0 0,-3-1 1,-1-1-1,-32 44 0,49-75-43,2-8-138,1-6 330,1 0 0,0 0 1,0-1-1,1 1 0,0 0 0,1 1 0,9-18 0,63-128-133,-36 72 131,13-29 62,48-93 143,-77 154 56,3 1 1,3 1 0,38-51 0,-60 91-108,0 0 1,1 1-1,0 0 1,0 0 0,0 1-1,1 0 1,13-7 0,-19 13-84,0-1-1,0 1 1,1 0 0,0 0 0,-1 1 0,1 0 0,0-1-1,0 1 1,-1 1 0,1-1 0,0 1 0,0 0-1,0 0 1,0 0 0,0 1 0,0 0 0,0 0 0,-1 0-1,1 0 1,8 4 0,-4 0-34,0 1 0,0 0 0,-1 0 0,0 1 0,0 0 0,0 1 0,-1-1 0,0 2 0,-1-1 0,8 12 0,2 6 0,-1 1 0,14 37 0,-15-28 5,-2 1 0,-2 0 0,-1 1 0,-3 0 0,0 0 0,-1 45 0,-15 236-266,1-165-150,0-26-4136,5-86 230,-1-2-3542,2-20-4564</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0:43.256"/>
    </inkml:context>
    <inkml:brush xml:id="br0">
      <inkml:brushProperty name="width" value="0.035" units="cm"/>
      <inkml:brushProperty name="height" value="0.035" units="cm"/>
    </inkml:brush>
  </inkml:definitions>
  <inkml:trace contextRef="#ctx0" brushRef="#br0">1 446 11165,'18'-5'1519,"-1"0"1,25-3-1,82-1 1079,-22 2-1716,372-66-901,-366 49 105,0-4 0,136-57 0,-208 69 391,0-1 1,-1-2 0,48-35-1,-52 30 1718,48-47-1,-111 108-452,2 1 0,-43 74 0,-55 126-1323,121-224-744,1 0 1,1 1-1,1 0 0,0 0 0,0 0 0,2 0 0,-2 22 0,4-31 71,0 0-1,0-1 1,0 1-1,1-1 0,0 1 1,0-1-1,0 1 1,1-1-1,-1 1 0,1-1 1,1 0-1,-1 0 0,1 0 1,0 0-1,0-1 1,0 1-1,1-1 0,-1 1 1,1-1-1,0-1 1,1 1-1,-1 0 0,9 4 1,-3-2-325,1-2 0,0 0-1,0 0 1,0-1 0,1 0 0,-1-1 0,1 0 0,-1-1 0,1 0 0,18-2-1,-3-1-1292,0-1-1,0-1 0,41-13 0,4-5-3958</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0:43.440"/>
    </inkml:context>
    <inkml:brush xml:id="br0">
      <inkml:brushProperty name="width" value="0.035" units="cm"/>
      <inkml:brushProperty name="height" value="0.035" units="cm"/>
    </inkml:brush>
  </inkml:definitions>
  <inkml:trace contextRef="#ctx0" brushRef="#br0">286 84 9445,'-11'-41'1835,"9"33"48,0-3 1455,2 10-3192,0 0 1,0 0-1,0 0 1,0 0-1,0 0 1,0 0-1,0 0 1,0 0-1,0 0 0,-1 0 1,1 0-1,0 0 1,-1 0-1,1 0 1,0 0-1,-1 0 1,1 0-1,-1 1 1,1-1-1,-1 0 0,0 0 1,1 1-1,-3-2 1,-7 3 241,1 0 0,-1 1 0,0 1 0,0-1 1,1 2-1,-1-1 0,1 1 0,0 1 0,0 0 0,1 0 1,0 0-1,-1 1 0,2 1 0,-1-1 0,1 1 0,-10 12 1,6-6-147,0 0 0,0 1 0,1 0 0,1 1 1,1 0-1,0 1 0,1 0 0,1 0 0,-5 18 1,8-23-190,0-1 0,1 1 0,1 0 1,0-1-1,0 1 0,1 0 1,1 0-1,0 0 0,4 20 0,-3-25-144,1 0 0,-1-1 0,1 1 0,0-1 0,0 0 0,0 0 0,1 0 0,0 0-1,0-1 1,0 0 0,1 1 0,-1-1 0,1-1 0,0 1 0,0-1 0,0 0 0,0 0-1,1 0 1,6 2 0,8 2-591,1 0-1,0-2 0,0 0 0,1-1 1,-1-2-1,43 1 0,-14-4-4577,96-17 0,-70 4-4204</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0:43.706"/>
    </inkml:context>
    <inkml:brush xml:id="br0">
      <inkml:brushProperty name="width" value="0.035" units="cm"/>
      <inkml:brushProperty name="height" value="0.035" units="cm"/>
    </inkml:brush>
  </inkml:definitions>
  <inkml:trace contextRef="#ctx0" brushRef="#br0">340 32 11333,'-16'-32'12100,"17"35"-9485,4 30-1615,-2 0 0,-1 0 0,-4 47 0,-20 102 1719,-2-68-2719,-5 0 0,-51 130 0,-76 185-9411,142-395 1804,6-16-5158</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0:44.005"/>
    </inkml:context>
    <inkml:brush xml:id="br0">
      <inkml:brushProperty name="width" value="0.035" units="cm"/>
      <inkml:brushProperty name="height" value="0.035" units="cm"/>
    </inkml:brush>
  </inkml:definitions>
  <inkml:trace contextRef="#ctx0" brushRef="#br0">107 308 13161,'-86'-6'4686,"85"6"-4400,0 0 0,0 0 0,0 0 0,0 0 0,0-1 0,0 2 0,0-1 0,0 0-1,0 0 1,0 0 0,0 0 0,0 1 0,0-1 0,0 0 0,-2 2 0,3-2-197,0 0 1,0 0-1,-1 1 0,1-1 1,0 0-1,0 1 0,0-1 0,0 0 1,-1 1-1,1-1 0,0 0 1,0 1-1,0-1 0,0 1 1,0-1-1,0 0 0,0 1 1,0-1-1,0 0 0,0 1 0,0-1 1,0 1-1,0-1 0,0 0 1,0 1-1,1-1 0,-1 0 1,0 1-1,1 1 188,1 1 0,-1-1 0,1 0 0,-1 0 0,1 0 0,0 0 0,0 0 0,0-1 0,0 1 0,4 2 0,15 6 414,1-1 0,0-1 0,1-1 0,0-1 0,42 6 1,-22-4-262,343 63-1124,-287-56-2060,1-3 0,176-4-1,-252-9 2473,1-1 0,-1-2 0,0 0 0,36-11-1,-30 6 99,-13 5 330,1-1 1,-1-1-1,-1-1 0,1 0 0,-1-2 1,0 0-1,-1 0 0,0-1 0,22-20 1,-16 8 647,-2-1 1,0 0-1,-2-1 1,20-36-1,71-108 962,-90 142-4111,-8 11-1109,-1 3-4778</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0:44.342"/>
    </inkml:context>
    <inkml:brush xml:id="br0">
      <inkml:brushProperty name="width" value="0.035" units="cm"/>
      <inkml:brushProperty name="height" value="0.035" units="cm"/>
    </inkml:brush>
  </inkml:definitions>
  <inkml:trace contextRef="#ctx0" brushRef="#br0">39 126 11165,'-25'3'2596,"12"-12"7233,32 6-7709,25-5-447,14 5-317,21-6-252,23 4-248,15-4-428,23 1-656,15-1-812,7-2-456,7-4-709,2 1-1027,-3 0-3525,-6 2-6428</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0:45.279"/>
    </inkml:context>
    <inkml:brush xml:id="br0">
      <inkml:brushProperty name="width" value="0.035" units="cm"/>
      <inkml:brushProperty name="height" value="0.035" units="cm"/>
    </inkml:brush>
  </inkml:definitions>
  <inkml:trace contextRef="#ctx0" brushRef="#br0">151 109 4896,'19'-23'9275,"-21"0"-5976,-3-5-200,0-7 5325,4 40-7955,0 0 1,0-1 0,0 1 0,0-1 0,-1 1 0,-4 7 0,-3 12-121,-93 410-213,92-393-1752,2 1-1,1-1 1,2 1-1,3 0 1,0 0-1,8 68 1,5-68-5410,9-2-4416</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0:45.543"/>
    </inkml:context>
    <inkml:brush xml:id="br0">
      <inkml:brushProperty name="width" value="0.035" units="cm"/>
      <inkml:brushProperty name="height" value="0.035" units="cm"/>
    </inkml:brush>
  </inkml:definitions>
  <inkml:trace contextRef="#ctx0" brushRef="#br0">1 102 12557,'2'1'155,"0"0"0,0 0-1,0 0 1,0 0 0,0-1 0,0 1 0,1-1-1,-1 1 1,0-1 0,0 0 0,1 0 0,-1 0-1,0 0 1,0 0 0,1-1 0,-1 1-1,0-1 1,0 1 0,4-3 0,8 0 469,116-6 3072,-35 4-2282,75-10-261,203-27 1346,-190 15 878,-178 26-3183,-1 0 0,0 1-1,1-1 1,-1 1 0,0 0 0,1 0-1,-1 1 1,1-1 0,-1 1 0,0 0 0,0 0-1,0 1 1,1-1 0,5 4 0,-7-3-112,0 1 0,-1-1 0,1 0 1,-1 1-1,1 0 0,-1 0 0,0 0 1,0 0-1,-1 0 0,1 0 0,-1 0 1,1 0-1,-1 1 0,0-1 0,0 0 1,1 6-1,0 7-83,0-1 0,-1 1 0,0-1 1,-1 1-1,-4 24 0,-19 75 230,14-78-1572,-7 69 0,11-60-1514,-2 6-3663,6-16 675</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0:45.669"/>
    </inkml:context>
    <inkml:brush xml:id="br0">
      <inkml:brushProperty name="width" value="0.035" units="cm"/>
      <inkml:brushProperty name="height" value="0.035" units="cm"/>
    </inkml:brush>
  </inkml:definitions>
  <inkml:trace contextRef="#ctx0" brushRef="#br0">83 32 13049,'-32'-23'3320,"16"15"3213,-3 11-5277,3 2-172,20 10-416,11 13-816,8-5-448,5 0-560,-2 3-812,-1-6-860,7 3-2893,3 8-4788</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09.102"/>
    </inkml:context>
    <inkml:brush xml:id="br0">
      <inkml:brushProperty name="width" value="0.035" units="cm"/>
      <inkml:brushProperty name="height" value="0.035" units="cm"/>
    </inkml:brush>
  </inkml:definitions>
  <inkml:trace contextRef="#ctx0" brushRef="#br0">39 6 9965,'-16'-5'2896,"6"16"-1936,1 0-336,5 4-400,4 5-452,10 0-468,12 11-508,-3-2-2456,7 2-2237</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0:46.013"/>
    </inkml:context>
    <inkml:brush xml:id="br0">
      <inkml:brushProperty name="width" value="0.035" units="cm"/>
      <inkml:brushProperty name="height" value="0.035" units="cm"/>
    </inkml:brush>
  </inkml:definitions>
  <inkml:trace contextRef="#ctx0" brushRef="#br0">97 152 12941,'15'-69'15166,"-15"66"-14552,0 0-473,-1 0 0,0 0-1,1 0 1,-1 0 0,0 0 0,0 0-1,-1 0 1,1 0 0,-1 0-1,1 0 1,-1 1 0,0-1 0,0 1-1,0-1 1,0 1 0,-4-3 0,5 4 603,2-2-573,15-21 73,-14 22 218,-3 6-433,-3 15-28,0 1 1,-11 25-1,-9 34-2,5-16-710,14-52 308,1 0-1,1-1 0,0 1 1,1 0-1,0 1 1,0-1-1,0 22 0,3-31 195,-1 1-377,0 0 0,0 0 0,0 0 0,0 0-1,0 0 1,0 0 0,-1 0 0,0 0 0,1 0 0,-1 0 0,0-1 0,-2 4 0,-3 9-6338,9 1-4167</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0:46.185"/>
    </inkml:context>
    <inkml:brush xml:id="br0">
      <inkml:brushProperty name="width" value="0.035" units="cm"/>
      <inkml:brushProperty name="height" value="0.035" units="cm"/>
    </inkml:brush>
  </inkml:definitions>
  <inkml:trace contextRef="#ctx0" brushRef="#br0">1 15 14193,'35'-9'2052,"-13"4"-411,41 33 311,-34-13-1828,-1 7-904,4 4-716,-3-3-785,2 8-2195,4 15-3469</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0:46.775"/>
    </inkml:context>
    <inkml:brush xml:id="br0">
      <inkml:brushProperty name="width" value="0.035" units="cm"/>
      <inkml:brushProperty name="height" value="0.035" units="cm"/>
    </inkml:brush>
  </inkml:definitions>
  <inkml:trace contextRef="#ctx0" brushRef="#br0">656 14 12421,'0'-1'124,"0"1"0,0-1-1,0 0 1,-1 1 0,1-1 0,0 0-1,-1 1 1,1-1 0,-1 0-1,1 1 1,0-1 0,-1 1 0,1-1-1,-1 1 1,0-1 0,1 1 0,-1-1-1,1 1 1,-1 0 0,0-1 0,1 1-1,-1 0 1,0-1 0,1 1-1,-1 0 1,0 0 0,0 0 0,1-1-1,-1 1 1,0 0 0,0 0 0,1 0-1,-1 0 1,0 0 0,0 1 0,1-1-1,-1 0 1,-1 1 0,-37 12 2699,23-7-2115,-13 3 281,0 2-1,0 0 1,1 2 0,1 1 0,-32 23-1,40-23-718,2 1-1,0 1 0,-23 26 0,40-40-257,0 0 0,0 1 0,0-1 0,0 0 0,1 0-1,-1 0 1,1 0 0,0 0 0,-1 0 0,1 0 0,0 0 0,0-1 0,0 1-1,3 3 1,2 3-3,-1 0-1,0 0 0,-1 0 0,1 1 1,-2-1-1,1 1 0,-1 0 1,0 0-1,-1 0 0,0 1 1,-1-1-1,0 0 0,0 1 0,-1-1 1,0 1-1,-1-1 0,0 1 1,0-1-1,-1 0 0,0 0 1,-5 14-1,-4 5 4,-1-1 0,-1 0 0,-1-1 0,-22 32 0,-79 92 46,104-137-49,-39 41-14,34-37 56,0 0 1,-15 22-1,54-46-38,4-6 14,0-1 1,34-25 0,4-3 21,476-337-98,-384 259-32,28-33 179,-184 151 68,-1 6-39,-4 10-63,0-1-1,-1 1 1,0-1 0,-1 0-1,0-1 1,-1 1 0,-15 18-1,11-15-3,1 1 0,0 0-1,-14 35 1,20-40-34,1 0 0,0 0-1,0 0 1,-1 21 0,4-31-24,0 0 1,0 1-1,0-1 1,0 1-1,0-1 1,0 0-1,1 1 1,0-1-1,-1 0 0,1 1 1,0-1-1,0 0 1,0 0-1,0 0 1,1 1-1,-1-1 1,0-1-1,1 1 1,0 0-1,-1 0 1,1 0-1,0-1 1,0 1-1,0-1 1,0 0-1,0 1 1,0-1-1,0 0 0,0 0 1,3 0-1,12 3 1,0-1 0,0 0 0,0-2-1,0 0 1,0-1 0,0-1-1,27-4 1,40 0 467,-28 7-193,0 3 0,0 3 0,0 2 0,-1 2 0,-1 3-1,0 2 1,-1 2 0,72 38 0,-26-8-1261,-95-48 468,0 1 1,1-1-1,-1 1 1,0-1-1,1-1 1,-1 1-1,1 0 0,-1-1 1,0 0-1,1 0 1,-1-1-1,1 1 1,-1-1-1,0 0 0,1 0 1,-1 0-1,0-1 1,8-3-1,12-3-6265,5 4-5441</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0:47.326"/>
    </inkml:context>
    <inkml:brush xml:id="br0">
      <inkml:brushProperty name="width" value="0.035" units="cm"/>
      <inkml:brushProperty name="height" value="0.035" units="cm"/>
    </inkml:brush>
  </inkml:definitions>
  <inkml:trace contextRef="#ctx0" brushRef="#br0">30 63 16201,'-11'-2'1141,"-6"-1"391,16 5-93,6 4 1005,1-1-2060,0 1 0,0 0 1,-1 0-1,0 0 1,0 1-1,-1 0 0,0 0 1,0 0-1,-1 0 0,0 1 1,0-1-1,3 13 0,2 15 1967,7 54 0,-11-58-2039,3 41-312,-3 0 0,-2 0 0,-4 1 0,-18 112 0,19-183 0,1 0 0,-1 0 0,1 1 0,0-1 0,0 0 0,0 0 0,0 0 0,0 1 0,0-1 0,0 0 0,1 0 0,-1 0 0,1 0 0,-1 0 0,1 1 0,0-1 0,0 0 0,0 0 0,0-1 0,0 1 0,0 0 0,1 0 0,-1 0 0,1-1 0,-1 1 0,1-1 0,0 1 0,-1-1 0,1 0 0,0 0 0,0 0 0,0 0 0,0 0 0,0 0 0,0 0 0,0 0 0,0-1 0,1 1 0,-1-1 0,0 0 0,3 1 0,4-1 0,0 0 0,0-1 0,0 1 0,0-2 0,0 1 0,0-1 0,0 0 0,15-7 0,19-11 0,0-2 0,-2-2 0,53-39 0,108-102 0,-92 73 0,96-65-740,-196 149 532,244-175-7942,-242 174 7551,20-14-4386,55-30 1,-32 28-5133</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0:47.590"/>
    </inkml:context>
    <inkml:brush xml:id="br0">
      <inkml:brushProperty name="width" value="0.035" units="cm"/>
      <inkml:brushProperty name="height" value="0.035" units="cm"/>
    </inkml:brush>
  </inkml:definitions>
  <inkml:trace contextRef="#ctx0" brushRef="#br0">365 1 12877,'0'21'2284,"-1"-20"-2090,1-1 0,-1 1 0,0 0 0,0-1 0,0 1 0,1 0 0,-1-1 0,0 1 0,0-1 0,0 0 0,0 1 0,0-1 0,0 0 0,0 0 0,0 1 0,0-1 0,0 0 0,0 0 0,-1 0 0,0 0 0,1 0 231,-7 3 136,0 1-1,0-1 1,0 2-1,0 0 1,1 0-1,0 0 1,0 0-1,0 1 1,1 1-1,-11 12 1,-7 5 385,-180 159 651,202-181-1676,0 0 0,0 0 1,0 0-1,0 1 0,0-1 1,0 1-1,1-1 1,-1 1-1,1 0 0,0 0 1,0-1-1,0 1 0,-1 5 1,2-7 55,1-1-1,-1 1 1,1 0 0,-1 0 0,1-1-1,0 1 1,-1 0 0,1-1-1,0 1 1,0-1 0,-1 1 0,1-1-1,0 1 1,0-1 0,0 0 0,0 1-1,1-1 1,-1 1-15,8 2 133,-1-1-1,1 0 1,-1-1-1,1 1 1,0-2-1,0 1 1,-1-1-1,1 0 1,0-1 0,16-3-1,38-1 453,-29 5-592,1 2 0,39 7 0,-59-6-1032,0 0 0,0 2 0,15 6 0,-22-8-485,-1 1-1,0-1 0,0 2 1,0-1-1,0 1 0,-1 0 0,6 6 1,1 1-6908</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0:47.898"/>
    </inkml:context>
    <inkml:brush xml:id="br0">
      <inkml:brushProperty name="width" value="0.035" units="cm"/>
      <inkml:brushProperty name="height" value="0.035" units="cm"/>
    </inkml:brush>
  </inkml:definitions>
  <inkml:trace contextRef="#ctx0" brushRef="#br0">21 40 10829,'-21'-29'5568,"25"25"-954,17-2-2132,-15 5-2166,0 1 1,0 0-1,0 1 1,0-1-1,0 1 1,0 0-1,0 1 0,0 0 1,-1 0-1,1 0 1,0 0-1,-1 1 1,0 0-1,0 0 1,0 0-1,0 1 1,0-1-1,0 1 1,5 8-1,-1-4-121,-2 1 1,1 1-1,-1-1 0,-1 1 1,1 1-1,-2-1 1,1 1-1,-2 0 0,4 11 1,-5-12-126,-1 0 1,0 0 0,-1-1 0,0 1 0,-1 0-1,0 0 1,-1 0 0,1 0 0,-2 0 0,0 0 0,0-1-1,0 1 1,-7 14 0,-4 11-71,11-27 0,6-8 0,7-6 0,-10 5 0,269-167 0,-216 139 0,1 2 0,2 2 0,67-20 0,-116 43-58,-1 0 0,1 1 0,0 0 0,-1 0 0,1 0 0,0 1 0,0 1 0,-1-1 0,16 4 0,-21-4 25,0 1 1,0-1-1,-1 1 1,1 0-1,0 0 1,0 0-1,-1 0 1,1 0 0,-1 0-1,1 0 1,-1 1-1,1-1 1,-1 0-1,0 1 1,1-1-1,-1 1 1,2 3 0,-3-3-7,1 1 1,0-1-1,-1 1 1,0 0-1,1-1 1,-1 1-1,0 0 1,0-1-1,-1 1 1,1 0-1,-1-1 1,1 1-1,-1-1 1,0 1-1,0-1 1,-2 5-1,-8 17-2371,-19 31-1,-21 17-9910,65-78 1499</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0:48.019"/>
    </inkml:context>
    <inkml:brush xml:id="br0">
      <inkml:brushProperty name="width" value="0.035" units="cm"/>
      <inkml:brushProperty name="height" value="0.035" units="cm"/>
    </inkml:brush>
  </inkml:definitions>
  <inkml:trace contextRef="#ctx0" brushRef="#br0">1 126 7765,'44'-51'1072,"-25"31"-208,0 0-180,-3 8-236,-3 1-204,6 5-236,0 1-328,0 5-400,0 0-1024,6 2-3573</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0:48.222"/>
    </inkml:context>
    <inkml:brush xml:id="br0">
      <inkml:brushProperty name="width" value="0.035" units="cm"/>
      <inkml:brushProperty name="height" value="0.035" units="cm"/>
    </inkml:brush>
  </inkml:definitions>
  <inkml:trace contextRef="#ctx0" brushRef="#br0">18 95 10813,'-1'1'237,"1"0"-1,-1 0 1,0 0-1,1-1 1,-1 1-1,1 0 1,-1 0-1,0-1 1,0 1-1,0 0 1,1-1-1,-1 1 1,0 0 0,0-1-1,0 0 1,0 1-1,0-1 1,0 1-1,-2-1 2976,17 1-2629,9-1 7107,-22-2-6798,1 0-910,0-1 0,0 0 1,0 0-1,0 0 0,-1-1 0,1 1 1,-1 0-1,0-1 0,0 1 0,1-5 1,2-10-1644,-2 14 751,0 1 0,0 0 0,-1 0 1,2 0-1,-1 0 0,0 0 0,1 0 0,4-4 0,-1 1-2956,4-5-6923</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06.953"/>
    </inkml:context>
    <inkml:brush xml:id="br0">
      <inkml:brushProperty name="width" value="0.035" units="cm"/>
      <inkml:brushProperty name="height" value="0.035" units="cm"/>
    </inkml:brush>
  </inkml:definitions>
  <inkml:trace contextRef="#ctx0" brushRef="#br0">80 431 7657,'-1'-10'453,"1"6"-212,0 1 0,0-1 0,0 0 0,0 0 0,1 1 0,-1-1 0,1 0 1,0 1-1,0-1 0,0 1 0,0-1 0,1 1 0,0-1 0,-1 1 0,5-5 0,-1-1 382,-1 0 0,0 0 1,-1 0-1,0 0 0,0 0 0,-1-1 0,0 1 0,-1-1 0,1-16 1,6-31 2119,21-85 5212,-18 101-5693,-10 32-1136,-8 29-644,-58 243-2880,22 12-2510,22-127 2426,2-33-4972,0 0-5087</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07.623"/>
    </inkml:context>
    <inkml:brush xml:id="br0">
      <inkml:brushProperty name="width" value="0.035" units="cm"/>
      <inkml:brushProperty name="height" value="0.035" units="cm"/>
    </inkml:brush>
  </inkml:definitions>
  <inkml:trace contextRef="#ctx0" brushRef="#br0">246 214 12169,'0'0'2138,"-2"1"-321,-18 13-857,1 1-1,1 0 0,0 2 1,1 0-1,-26 33 0,29-29-854,0 0 0,2 0 0,0 1 0,2 1 0,0-1 0,2 2 0,0-1 0,1 1 0,-4 34-1,9-42-82,1 1 0,1-1 0,0 0-1,2 0 1,-1 0 0,2 1-1,0-2 1,1 1 0,1 0 0,0-1-1,1 0 1,0 0 0,2 0-1,0-1 1,14 21 0,-13-24-42,-1 0 0,1-1-1,1 0 1,0 0 0,0-1 0,1 0 0,0-1 0,1 0 0,0-1-1,0 0 1,0-1 0,1 0 0,0-1 0,0 0 0,0-1 0,1-1-1,0 0 1,17 1 0,-18-3-25,0-1 0,1-1 0,-1 0 0,1-1 0,-1 0-1,0-1 1,0-1 0,0 0 0,0-1 0,-1 0 0,0-1 0,0 0 0,0-1-1,-1 0 1,0-1 0,0 0 0,-1-1 0,0 0 0,0 0 0,-1-1 0,12-18 0,-12 15-31,0-1 0,-1-1 0,-1 1 0,0-1 0,-1 0 0,0-1 0,-2 0 1,0 0-1,0 0 0,-2 0 0,0 0 0,-1 0 0,0-1 0,-1 1 1,-1-1-1,-1 1 0,-5-24 0,-59-214-460,63 244 539,1-1-1,0 1 0,1-1 1,0 1-1,1-1 0,0 0 1,1 0-1,0 1 0,5-21 0,-4 23 5,1 1 0,0 0 0,0 0-1,0 0 1,1 1 0,0-1-1,1 1 1,0 0 0,0 0-1,0 0 1,0 1 0,1 0-1,0 0 1,10-7 0,6-1 34,1 1 1,0 1-1,1 1 1,0 1 0,0 1-1,1 1 1,0 1-1,50-5 1,-43 9 15,1 1 1,-1 1 0,1 2 0,-1 1-1,1 1 1,50 15 0,-66-14-43,-1 1 0,1 0 0,-1 1 0,0 1 1,-1 1-1,0 0 0,0 1 0,-1 1 0,0 0 0,-1 1 0,21 23 1,-26-25-8,-1 0 0,0 1 1,-1-1-1,0 1 1,-1 0-1,0 1 0,-1-1 1,0 1-1,0 0 0,-2 0 1,1 0-1,-2 1 1,1-1-1,-2 0 0,1 1 1,-2-1-1,-2 20 1,-10 28 25,-3 0 0,-42 103 0,-4 18 70,60-178-103,1 1 0,0-1 1,0 1-1,1 0 0,-1-1 1,1 1-1,0 0 0,0-1 1,0 1-1,0 0 1,1-1-1,-1 1 0,1 0 1,0-1-1,0 1 0,3 5 1,-3-7 1,1 0 0,0 0 0,-1 0 1,1 0-1,0-1 0,0 1 0,0 0 0,0-1 1,1 0-1,-1 1 0,0-1 0,1 0 1,-1 0-1,0 0 0,1 0 0,-1-1 0,1 1 1,2 0-1,7-1 14,0 0-1,0 0 1,-1-1 0,1 0-1,-1-1 1,1 0 0,-1-1 0,19-7-1,14-7 47,-1-2 0,-1-2 0,-1-2 0,48-34 0,-65 39-42,0-1 0,-1-1 1,-1-1-1,-1-1 0,-1-1 0,-1-1 0,26-43 0,-39 57-19,-1-1 0,0 1 0,0-1 0,-1 0 0,-1 0 0,0-1 0,0 1 0,-1-1 0,-1 0 0,0 1 0,-1-1 0,0 0 0,0 0 0,-1 1 0,-3-14 0,0 12-14,0 0 0,0 1 0,-1-1 1,-1 1-1,0 0 0,-1 0 0,0 1 1,-1 0-1,0 0 0,-1 1 0,0 0 1,-21-18-1,9 11-240,-1 1 0,-1 0-1,-1 2 1,0 1 0,-1 1 0,0 1 0,-51-15-1,47 19-740,0 1 0,0 1 0,0 1 0,-35 1 0,55 3-179,0 1 0,-1 0-1,-15 3 1,-10 11-6210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11.444"/>
    </inkml:context>
    <inkml:brush xml:id="br0">
      <inkml:brushProperty name="width" value="0.035" units="cm"/>
      <inkml:brushProperty name="height" value="0.035" units="cm"/>
    </inkml:brush>
  </inkml:definitions>
  <inkml:trace contextRef="#ctx0" brushRef="#br0">6 323 8669,'-1'-3'248,"0"1"-1,0-1 1,1 0 0,-1 0 0,1 0 0,-1 0-1,1 0 1,0-1 0,0 1 0,0 0 0,0 0 0,1 0-1,1-6 1,0 6-82,0-1 0,0 0 0,1 1 0,0-1-1,-1 1 1,1 0 0,0 0 0,1 0 0,3-3 0,5-3 93,0 0 0,1 1 0,0 1 1,1 0-1,-1 0 0,19-4 1,90-23 409,-88 25-476,77-15-20,127-12 0,116 7-1346,-212 20 445,-52 1 108,90-4-3331,-179 12 3795,0 0 0,0 0-1,0 0 1,-1 0 0,1 0-1,0 0 1,0-1 0,0 1 0,0 0-1,-1-1 1,1 1 0,0 0-1,0-1 1,-1 1 0,1-1 0,0 1-1,-1-1 1,1 0 0,0 1-1,0-2 1,2-1-651,10-6-2468</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09.774"/>
    </inkml:context>
    <inkml:brush xml:id="br0">
      <inkml:brushProperty name="width" value="0.035" units="cm"/>
      <inkml:brushProperty name="height" value="0.035" units="cm"/>
    </inkml:brush>
  </inkml:definitions>
  <inkml:trace contextRef="#ctx0" brushRef="#br0">685 669 9949,'-12'-15'1430,"10"11"-1044,0 1 0,-1 0 0,1 0 0,-1 0 0,1 0 0,-1 0 0,0 0 0,0 1 1,0-1-1,0 1 0,-1 0 0,1 0 0,0 0 0,-6-1 0,-29-6 1404,24 5-1363,0 0 0,-1 2 1,1-1-1,-1 2 1,1 0-1,-1 0 1,1 2-1,-1 0 1,-27 5-1,18 1-150,1 1 1,0 1-1,0 1 1,1 1-1,1 1 0,0 1 1,0 0-1,-21 20 0,16-10-148,0 2 0,2 1-1,1 0 1,1 2 0,-19 32-1,35-51-112,1 1-1,0 0 1,0 0-1,-4 17 1,8-25-26,1 0-1,-1 0 1,1-1 0,0 1 0,0 0 0,-1 0 0,1 0 0,0-1 0,0 1-1,1 0 1,-1 0 0,0 0 0,1-1 0,-1 1 0,1 0 0,-1 0-1,1-1 1,0 1 0,0-1 0,0 1 0,-1 0 0,2-1 0,-1 1-1,0-1 1,0 0 0,0 0 0,1 1 0,-1-1 0,1 0 0,-1 0 0,1 0-1,-1 0 1,1 0 0,-1-1 0,1 1 0,0 0 0,0-1 0,-1 1-1,4 0 1,3 0-74,0 0 0,1 0 0,-1 0 0,0-1 0,0 0 0,0-1 0,16-2 0,8-6-30,-1 0-1,0-2 0,-1-2 0,0-1 1,-1 0-1,0-3 0,-1 0 1,-1-2-1,27-24 0,-23 15 16,-1-1 1,-1-2-1,-1-1 0,-2 0 1,-2-2-1,38-68 0,-24 24 9,-3-2-1,41-136 1,-54 147 85,-11 37-8,13-61 0,-50 192 373,26-99-359,-9 40 89,2 1 0,2-1 0,2 1 0,3 72 1,3-66-75,1-1 0,21 86 0,-19-107-29,2 0 0,1 0 0,1-1-1,1 0 1,1-1 0,25 35 0,-27-45-21,0-1 1,1-1 0,1 0-1,0-1 1,1 0 0,0-1 0,0 0-1,0-1 1,1 0 0,1-2 0,-1 1-1,1-2 1,0 0 0,1-1 0,-1 0-1,1-1 1,25 1 0,-13-2 3,1-1-1,0-2 1,-1-1 0,1-1 0,-1-2 0,1 0 0,-2-2 0,53-21-1,-59 19 43,-1-1-1,0-2 1,-1 0-1,-1-1 0,0 0 1,0-2-1,-2 0 0,0-1 1,0-1-1,-2 0 1,0-1-1,-1 0 0,-1-1 1,0-1-1,-2 0 0,16-41 1,-25 57-1,0-1 0,0 1 1,0-1-1,0 1 0,-1-1 0,0 0 1,0 1-1,0-1 0,-2-4 0,2 7-9,0 1 0,0-1 0,-1 1 0,1-1 0,-1 1 0,0-1-1,1 1 1,-1-1 0,0 1 0,0 0 0,0-1 0,0 1 0,0 0-1,0 0 1,0 0 0,0 0 0,0 0 0,0 0 0,-1 0 0,1 0 0,0 0-1,-1 0 1,1 1 0,-1-1 0,1 1 0,-1-1 0,1 1 0,-2-1-1,-5 1-4,1 0 0,0 1 0,-1 0 0,1 0 0,0 0 0,0 1 0,0 0 0,0 1 0,0 0 0,1 0 0,-9 5 0,5-3-81,0 1 0,1 0 0,0 1 1,0 0-1,1 0 0,-15 16 0,22-22 66,0 0 0,0 0 0,0 0 0,0 1 0,0-1 0,1 0 0,-1 1 0,0-1 0,1 0 0,-1 1 0,0-1 0,1 1 0,0-1 0,-1 1 0,1-1 0,0 1 0,0-1 0,0 1 0,0-1 0,0 3 0,1-3 18,-1 0 0,1 0 0,0 0-1,0-1 1,-1 1 0,1 0-1,0 0 1,0 0 0,0-1 0,0 1-1,0 0 1,0-1 0,0 1-1,0-1 1,0 1 0,0-1 0,0 1-1,0-1 1,0 0 0,2 1-1,9 1 127,0-1-1,0 0 0,0-1 0,13-2 0,-8 2 137,-8 0-85,0 0-1,-1 1 1,1 0-1,0 1 1,-1-1-1,1 2 1,14 5-1,-20-6-133,1-1 0,-1 1-1,1 0 1,-1 1 0,0-1 0,0 0-1,0 1 1,0 0 0,0 0 0,-1 0-1,1 0 1,-1 0 0,0 0 0,0 0-1,0 1 1,0-1 0,0 1 0,-1 0-1,2 4 1,2 28-746,4 18-1459,-8-51 1378,0 0 0,-1 0 1,1-1-1,1 1 0,-1 0 0,0 0 0,1-1 0,0 1 0,-1-1 0,1 1 0,0-1 1,0 0-1,5 4 0,8 1-8160</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08.026"/>
    </inkml:context>
    <inkml:brush xml:id="br0">
      <inkml:brushProperty name="width" value="0.035" units="cm"/>
      <inkml:brushProperty name="height" value="0.035" units="cm"/>
    </inkml:brush>
  </inkml:definitions>
  <inkml:trace contextRef="#ctx0" brushRef="#br0">190 37 10701,'13'-31'1908,"-11"25"4494,-5 7-5780,-2 2-510,0-1 1,0 1-1,0 0 0,1 0 0,0 1 1,-1-1-1,1 1 0,0 0 1,1 0-1,-5 5 0,-32 53 313,18-27-194,16-26-183,-11 18 134,-28 55-1,41-75-166,1 0 1,1 0-1,-1 1 0,1 0 0,0-1 0,1 1 1,0 0-1,0-1 0,1 1 0,-1 0 0,2 0 1,-1 0-1,3 11 0,-1-14-16,0-1 1,-1 0-1,1 1 0,1-1 0,-1 0 1,1 0-1,-1 0 0,1-1 0,0 1 1,1-1-1,-1 1 0,1-1 1,-1 0-1,1-1 0,0 1 0,0 0 1,0-1-1,0 0 0,0 0 0,1 0 1,-1-1-1,1 1 0,4 0 1,10 1-20,-1 0 1,0-1 0,1-1 0,27-1 0,-35 0-24,-1-1 0,1 0 1,-1 0-1,1-1 0,-1 0 0,0-1 1,0 0-1,0 0 0,0-1 1,0-1-1,-1 0 0,0 0 0,0-1 1,0 0-1,-1 0 0,11-11 1,-17 15 7,0-1 0,-1 1 0,1 0 1,-1-1-1,0 0 0,0 1 1,0-1-1,0 0 0,0 1 0,-1-1 1,1 0-1,-1 0 0,1 0 1,-1 1-1,0-1 0,0 0 0,-1 0 1,1 0-1,0 0 0,-3-4 1,2-1-37,-2 1 0,1-1 0,-1 1 0,0 0 0,-1 0 1,-6-9-1,-9-7-224,-1 1 0,-1 1 1,-1 1-1,-1 1 0,0 2 1,-49-29-1,57 37 2,1 1-817,1 0 0,-18-15 0,29 21-111</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08.257"/>
    </inkml:context>
    <inkml:brush xml:id="br0">
      <inkml:brushProperty name="width" value="0.035" units="cm"/>
      <inkml:brushProperty name="height" value="0.035" units="cm"/>
    </inkml:brush>
  </inkml:definitions>
  <inkml:trace contextRef="#ctx0" brushRef="#br0">894 0 10417,'29'5'2482,"-23"-4"1452,-28 12-590,3 1-2574,2 0 0,0 1 0,1 1-1,0 1 1,-22 30 0,3-5-38,-57 70 256,6 4 1,-106 182-1,-95 311-5591,226-442 1730,53-139 1513,1 1 1,1 0 0,-4 57-1,14-31-3533,10-10-2809</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08.505"/>
    </inkml:context>
    <inkml:brush xml:id="br0">
      <inkml:brushProperty name="width" value="0.035" units="cm"/>
      <inkml:brushProperty name="height" value="0.035" units="cm"/>
    </inkml:brush>
  </inkml:definitions>
  <inkml:trace contextRef="#ctx0" brushRef="#br0">289 7 12329,'-7'-2'495,"-1"1"-1,0-1 0,1 1 1,-1 1-1,0 0 1,0 0-1,1 0 1,-1 1-1,0 0 1,1 1-1,-1-1 1,-8 4-1,3 4-182,-1 0 0,2 1 0,-1 0 0,1 0 0,1 2 0,0-1 0,1 2 0,-10 14 0,12-16-218,0 0-1,1 0 1,1 1-1,0 0 1,0 0-1,1 1 0,1 0 1,0 0-1,1 0 1,0 0-1,-1 14 1,4-19-65,0 0 0,0 0 0,1 0 0,0 0 0,0 0 0,1 0-1,0-1 1,0 1 0,1 0 0,-1-1 0,2 0 0,-1 0 0,1 0 0,1 0 0,-1 0 0,1-1 0,0 0 0,0 0 0,11 10 0,0-4-13,0-1 0,1 0 0,0-2 0,1 1 0,-1-2-1,2-1 1,-1 0 0,1-1 0,23 4 0,-2-2-17,1-2 0,1-2 0,55-2 0,-54-2-21,70-12-1,-100 10 23,-1 0 0,1-1 1,-1-1-1,0 0 0,0-1 1,0-1-1,-1 1 0,1-2 1,-1 1-1,10-10 0,-17 13-18,0 0 0,-1-1 0,0 1 0,0-1 0,0 0 0,0 0 0,0 0-1,-1 0 1,0 0 0,1-1 0,-2 1 0,1-1 0,0 1 0,-1-1 0,0 0-1,0 1 1,-1-1 0,1 0 0,-1 0 0,0 0 0,0 0 0,0 1 0,-1-1-1,0 0 1,0 0 0,0 1 0,-3-8 0,-1 1-152,0 1 1,0-1-1,-1 1 1,0 0-1,-1 1 0,0 0 1,-1 0-1,0 0 1,0 1-1,-14-11 1,0 3-636,-1 1 1,0 0-1,-1 2 1,-41-16 0,-49-8-5517,43 22-1359</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08.881"/>
    </inkml:context>
    <inkml:brush xml:id="br0">
      <inkml:brushProperty name="width" value="0.035" units="cm"/>
      <inkml:brushProperty name="height" value="0.035" units="cm"/>
    </inkml:brush>
  </inkml:definitions>
  <inkml:trace contextRef="#ctx0" brushRef="#br0">175 48 9169,'-150'-22'6630,"149"22"-6405,-1 0 0,1 0 0,0-1 0,0 1 0,-1-1 0,1 1 0,0 0-1,0-1 1,-1 0 0,1 1 0,0-1 0,0 0 0,0 0 0,0 1-1,0-1 1,0 0 0,0 0 0,0 0 0,0 0 0,1 0 0,-2-2 0,82-3 704,0 2 0,135 13 1,-124-4-685,505 29 493,1049 31-1862,-1374-72-571,-100-7-3739,-167 13 314</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09.115"/>
    </inkml:context>
    <inkml:brush xml:id="br0">
      <inkml:brushProperty name="width" value="0.035" units="cm"/>
      <inkml:brushProperty name="height" value="0.035" units="cm"/>
    </inkml:brush>
  </inkml:definitions>
  <inkml:trace contextRef="#ctx0" brushRef="#br0">96 6 9253,'0'-1'71,"0"1"0,0 0 1,0 0-1,0-1 0,0 1 0,-1 0 0,1 0 1,0 0-1,0-1 0,0 1 0,0 0 0,0 0 1,-1 0-1,1-1 0,0 1 0,0 0 1,0 0-1,-1 0 0,1 0 0,0 0 0,0-1 1,-1 1-1,1 0 0,0 0 0,0 0 1,-1 0-1,1 0 0,0 0 0,0 0 0,-1 0 1,1 0-1,0 0 0,0 0 0,-1 0 0,1 0 1,0 0-1,0 0 0,-1 0 0,1 0 1,0 0-1,0 1 0,-1-1 0,1 0 0,0 0 1,0 0-1,0 0 0,-1 0 0,1 1 1,0-1-1,0 0 0,0 0 0,0 0 0,-1 0 1,1 1-1,0-1 0,0 0 0,0 0 1,0 1-1,0-1 0,0 0 0,0 0 0,-1 1 1,1-1-1,0 0 0,0 1 0,3 2 1713,72 29 1543,-43-20-2181,35 19 1,11 13 111,-1 3 1,72 60-1,-120-85-1082,-2 2-1,-1 1 0,-1 1 0,-1 1 1,-1 1-1,-2 2 0,-1 0 1,17 34-1,-28-44-111,0 1 1,-2-1 0,0 2-1,-2-1 1,0 1-1,-1 0 1,-2 0 0,1 32-1,-4-25-116,-1 1 0,-2 0 1,-1-1-1,-1 0 0,-17 49 0,5-31-229,-3-1 1,-2-1-1,-1 0 1,-3-2-1,-1-1 0,-3-2 1,-39 42-1,-9 0-2654,-4-4 1,-168 122-1,163-137-2182,25-9-2713</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09.270"/>
    </inkml:context>
    <inkml:brush xml:id="br0">
      <inkml:brushProperty name="width" value="0.035" units="cm"/>
      <inkml:brushProperty name="height" value="0.035" units="cm"/>
    </inkml:brush>
  </inkml:definitions>
  <inkml:trace contextRef="#ctx0" brushRef="#br0">131 192 14233,'-16'-48'2493,"9"33"-217,4 1-424,-10-6-344,-2 0-312,-8 6-240,4 0-208,10 2-544,-1 1-736,1-1-5028,2 1-209,23 25-4852</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10.598"/>
    </inkml:context>
    <inkml:brush xml:id="br0">
      <inkml:brushProperty name="width" value="0.035" units="cm"/>
      <inkml:brushProperty name="height" value="0.035" units="cm"/>
    </inkml:brush>
  </inkml:definitions>
  <inkml:trace contextRef="#ctx0" brushRef="#br0">337 74 5733,'6'-10'-565,"-2"3"2441,-1 1 0,1 0-1,0 0 1,10-10 2699,-13 14-4687,1 1 0,-1-1 1,1 1-1,-1 0 0,1-1 1,0 1-1,-1 0 0,1 0 1,0 0-1,0 0 0,2 0 1,-12 9-2030,0-3 3867,8-17-324,0 4 171,-4 8-574,-12 18-198,-19 33-307,6 0-226,2 0 0,-37 106 0,-19 119-2989,27-82-1802,22-86 33,4-12-2356</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14.698"/>
    </inkml:context>
    <inkml:brush xml:id="br0">
      <inkml:brushProperty name="width" value="0.035" units="cm"/>
      <inkml:brushProperty name="height" value="0.035" units="cm"/>
    </inkml:brush>
  </inkml:definitions>
  <inkml:trace contextRef="#ctx0" brushRef="#br0">61 300 6493,'-55'-39'6570,"53"38"-5166,1-2-101,0-3-939,1 5-243,-1-1 1,1 1 0,0-1 0,0 1 0,0-1 0,0 1 0,0-1 0,0 0 0,0 1 0,0-1 0,0 1 0,1-1 0,0-2 0,1 1-15,0 1 1,0-1 0,1 1 0,-1-1 0,1 1 0,-1 0 0,1 0-1,0 0 1,0 0 0,5-2 0,38-20 520,1 3 1,0 2-1,83-22 0,-7 14-44,214-17 0,132 22-204,-420 21-342,1024 15-1291,-805 7-1920,-95 7-4470,-100-9-430</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15.418"/>
    </inkml:context>
    <inkml:brush xml:id="br0">
      <inkml:brushProperty name="width" value="0.035" units="cm"/>
      <inkml:brushProperty name="height" value="0.035" units="cm"/>
    </inkml:brush>
  </inkml:definitions>
  <inkml:trace contextRef="#ctx0" brushRef="#br0">1 0 11437,'0'0'6162,"0"3"-5164,6 19-214,1 0 1,15 35-1,4 9-266,-4 5-197,-2 1-1,15 113 1,-31-145-323,-1 0 1,-2 1-1,-1-1 0,-3 0 1,-1 0-1,-13 55 0,6-58-4,-18 39-1,6-15 23,21-56 6,0 0-1,-1 0 1,1 0-1,-1 0 1,0 0-1,-5 5 1,-1 2 65,7-9 92,20-26-10,28-31-226,2 1-1,3 2 0,2 3 0,1 2 0,67-42 0,9 6-1614,181-86 0,-157 97-1040,2 8 0,246-67 0,-181 76 703,-217 54 4124,-7 0-1338,-5 2-315,-1 0 1,1 1-1,0 0 0,0 1 0,1 0 1,-1 0-1,1 0 0,-1 1 0,-9 9 1,-7 7 453,-26 31 1,13-14-490,20-20-184,0 1 0,-25 39-1,40-55-166,12 5 34,-10-7-106,1-1 1,0 1-1,-1 0 0,1 0 1,0-1-1,-1 1 0,1 0 1,0-1-1,0 1 0,0-1 1,-1 1-1,1-1 0,0 1 1,0-1-1,0 0 0,2 1 1,2-1 21,1 0-1,-1-1 1,1 1 0,-1-1-1,1 0 1,5-2 0,19-3 95,-1 3 109,0 1 0,0 1 0,0 2-1,0 1 1,29 6 0,-44-5-173,59 11 137,0-4-1,82 3 1,-104-15-140,65-10 0,-98 10-34,-7-1-7,-1 1 1,1 1-1,0 0 1,0 1 0,-1-1-1,1 2 1,11 1-1,-20-1-8,-1 0-1,1 0 1,-1 0 0,0-1 0,0 1-1,1 1 1,-1-1 0,0 0-1,0 0 1,0 0 0,0 1 0,0-1-1,0 0 1,-1 1 0,1-1-1,0 0 1,-1 1 0,1-1 0,-1 1-1,0 0 1,1-1 0,-1 1-1,0-1 1,0 1 0,0 2 0,-5 46-113,1-29-260,-2 95-7398,8-110 3314,6 6-2481</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15.570"/>
    </inkml:context>
    <inkml:brush xml:id="br0">
      <inkml:brushProperty name="width" value="0.035" units="cm"/>
      <inkml:brushProperty name="height" value="0.035" units="cm"/>
    </inkml:brush>
  </inkml:definitions>
  <inkml:trace contextRef="#ctx0" brushRef="#br0">1 140 4588,'16'-68'877,"-16"48"-221,3-3-268,6 9-796,-2-1-1401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09.959"/>
    </inkml:context>
    <inkml:brush xml:id="br0">
      <inkml:brushProperty name="width" value="0.035" units="cm"/>
      <inkml:brushProperty name="height" value="0.035" units="cm"/>
    </inkml:brush>
  </inkml:definitions>
  <inkml:trace contextRef="#ctx0" brushRef="#br0">120 1 13941,'-63'134'8106,"52"-108"-7630,1 0 0,2 1 1,0 0-1,2 0 0,1 1 1,1-1-1,1 1 0,1 0 1,2 0-1,3 31 0,2-20-1932,1 0-1,15 52 0,-9-50-4763,35 75 0,-31-84-1272</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16.299"/>
    </inkml:context>
    <inkml:brush xml:id="br0">
      <inkml:brushProperty name="width" value="0.035" units="cm"/>
      <inkml:brushProperty name="height" value="0.035" units="cm"/>
    </inkml:brush>
  </inkml:definitions>
  <inkml:trace contextRef="#ctx0" brushRef="#br0">1 273 3140,'0'0'1000,"3"0"-4,6-1-363,0 1 0,0-2-1,0 1 1,0-1 0,-1-1 0,1 0 0,-1 0 0,1 0 0,-1-1 0,0 0 0,9-7 0,11-9 1447,43-41 1,-52 44-1272,1 0 1,0 1 0,44-27 0,-58 40-750,1-1 0,0 1 0,1 0 0,-1 1 1,0 0-1,1 0 0,0 0 0,-1 1 0,1 0 0,0 1 0,-1 0 0,1 0 0,0 0 0,0 1 0,-1 0 0,1 1 1,-1 0-1,1 0 0,-1 0 0,0 1 0,0 0 0,0 1 0,0 0 0,0 0 0,-1 0 0,7 5 0,196 131-1371,-195-131 1198,1-1-1,1-1 1,-1 0 0,1-1 0,1-1-1,-1-1 1,1 0 0,17 1-1,-21-4 94,1 0-1,-1-2 0,0 0 0,1 0 0,-1-1 0,0 0 0,0-2 0,0 1 0,16-8 0,6 0-36,26-7-18,116-18 0,-126 30 131,3 1-25,0-3-1,0-1 1,-1-4-1,52-18 1,-98 28 6,-1-1-1,1 1 1,-1-1-1,0-1 0,0 1 1,0-1-1,-1 0 1,1-1-1,4-6 1,-9 10-21,-1 0 0,0 0 0,0-1 0,0 1 0,0 0 0,0 0 0,0 0 0,0 0 0,-1 0 0,1 0 0,-1 0 0,0 0 0,1 0 0,-1 0 0,0 0 0,0 0 0,0 1 0,-2-4 0,0 3-18,0-1 1,0 1-1,-1 0 1,1 0-1,-1 0 0,1 1 1,-1-1-1,1 1 1,-1 0-1,0 0 0,0 0 1,1 0-1,-1 0 1,0 1-1,0 0 1,0 0-1,0 0 0,0 0 1,0 1-1,1-1 1,-1 1-1,0 0 0,0 0 1,1 1-1,-1-1 1,0 1-1,1 0 1,0 0-1,-1 0 0,1 0 1,0 0-1,0 1 1,0-1-1,0 1 1,1 0-1,-1 0 0,-3 5 1,3-3-103,1 1 1,-1 0 0,1-1-1,0 1 1,1 0 0,-1 0-1,1 0 1,0 0 0,0 0-1,1 1 1,0-1-1,0 0 1,1 0 0,-1 0-1,1 0 1,1 0 0,-1 0-1,1 0 1,0 0-1,0 0 1,1-1 0,0 1-1,0-1 1,0 0 0,4 6-1,15 11-113,0-1 0,2 0 0,0-2 0,1-1 0,1 0 0,52 24 0,-71-39 376,0 1 1,0-1 0,0 1-1,-1 1 1,1-1-1,10 12 1,-15-14-114,0 1 0,0 0 0,0 0 0,-1 0 1,1 0-1,-1 0 0,0 0 0,1 0 0,-2 0 0,1 1 0,0-1 0,-1 0 1,1 1-1,-1-1 0,0 0 0,0 1 0,0-1 0,-1 4 0,-5 35 126,-3-1 0,-1-1 0,-20 53 0,-58 115-344,-133 231-1312,220-437 2646,17-13-10,1-6-839,0-1 0,-1 0 0,20-32 0,14-15-67,24-17-1020,3 3 1,4 3-1,3 4 0,150-98 1,51 12-2231,-243 137 2577,106-50-921,-86 43 971,-1-3 0,99-68 0,-156 96 446,1 0-1,-1-1 0,1 0 0,-1 1 1,0-2-1,-1 1 0,1 0 0,4-9 1,-7 11-23,-1 1-1,1-1 1,-1 1 0,1-1 0,-1 1 0,0 0 0,0-1 0,0 1 0,0-1 0,0 1 0,0-1 0,0 1 0,-1-1 0,1 1 0,0-1 0,-1 1 0,1-1 0,-1 1 0,1 0 0,-1-1 0,0 1 0,0 0 0,0 0 0,1-1 0,-1 1 0,0 0 0,-1 0 0,1 0 0,0 0-1,0 0 1,0 0 0,0 1 0,-1-1 0,1 0 0,0 1 0,-1-1 0,-1 0 0,-4-2 169,0 1 1,0 0-1,-1 0 0,1 0 0,0 1 0,-10-1 0,5 1-141,12 1-85,-1 0 0,1 0 0,-1 0 1,0-1-1,1 1 0,-1 0 0,1 0 1,-1 0-1,0 0 0,1 1 0,-1-1 1,1 0-1,-1 0 0,0 0 1,1 0-1,-1 0 0,1 1 0,-1-1 1,1 0-1,-1 1 0,1-1 0,-1 0 1,1 1-1,-1-1 0,1 0 0,-1 1 1,1-1-1,-1 1 0,1-1 0,0 1 1,-1-1-1,1 1 0,0-1 0,0 1 1,-1 0-1,1-1 0,0 1 0,0-1 1,0 1-1,0 0 0,0-1 0,0 1 1,0-1-1,0 1 0,0 0 0,0-1 1,0 1-1,0-1 0,0 1 0,0 0 1,1-1-1,-1 1 0,0-1 1,0 1-1,1-1 0,-1 1 0,0-1 1,1 1-1,-1-1 0,0 1 0,1-1 1,-1 1-1,1-1 0,-1 0 0,1 1 1,-1-1-1,1 0 0,-1 1 0,2-1 1,14 7-1986,0-1 0,21 4 0,4-2-2897</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17.094"/>
    </inkml:context>
    <inkml:brush xml:id="br0">
      <inkml:brushProperty name="width" value="0.035" units="cm"/>
      <inkml:brushProperty name="height" value="0.035" units="cm"/>
    </inkml:brush>
  </inkml:definitions>
  <inkml:trace contextRef="#ctx0" brushRef="#br0">66 35 10609,'1'-3'2434,"1"-26"1449,-2 26-2331,0 8-53,-3 56 1189,-21 108 0,1-12-1945,5 273-5848,18-396 3207,9 59 0,-5-70-1195,12 36 0,8-4-4932</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17.338"/>
    </inkml:context>
    <inkml:brush xml:id="br0">
      <inkml:brushProperty name="width" value="0.035" units="cm"/>
      <inkml:brushProperty name="height" value="0.035" units="cm"/>
    </inkml:brush>
  </inkml:definitions>
  <inkml:trace contextRef="#ctx0" brushRef="#br0">10 0 11253,'4'4'486,"2"-1"1,-1 0-1,0-1 0,1 1 1,-1-1-1,1 0 0,0 0 1,11 1-1,14 6 464,40 25 383,-2 2 1,-2 4 0,117 90 0,1 22-494,-165-132-768,0 1 1,-1 1-1,-2 0 1,0 1 0,-1 1-1,17 34 1,-28-47-57,0 1 0,-1 0 0,0 0-1,-1 1 1,0-1 0,-1 1 0,-1 0 0,0-1 0,0 1 0,-1 0 0,-1 0 0,-3 16 0,0-12-23,0 1 0,-2-1 0,0 0 0,-1 0 0,-1 0 0,0-1 0,-19 27 0,-4-4-140,-2-1 0,-1-1 0,-1-2 0,-3-2 0,-53 39-1,3-8-376,-221 176-3751,289-222 3524,0 1-1,-18 25 0,33-39 209,1 1 1,0 0-1,1 1 0,-1-1 0,1 1 1,1-1-1,-1 1 0,1 0 0,0 0 1,-1 12-1,5 24-5980</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17.758"/>
    </inkml:context>
    <inkml:brush xml:id="br0">
      <inkml:brushProperty name="width" value="0.035" units="cm"/>
      <inkml:brushProperty name="height" value="0.035" units="cm"/>
    </inkml:brush>
  </inkml:definitions>
  <inkml:trace contextRef="#ctx0" brushRef="#br0">641 346 8329,'-9'-1'659,"1"-1"0,0 1 1,-1-2-1,1 1 0,0-1 1,-9-5-1,12 6-484,1 1 0,0-1 0,-1 1 0,0 0 1,1 0-1,-1 1 0,0-1 0,1 1 0,-1 0 0,0 0 0,1 1 0,-9 1 1,-58 19 844,64-19-877,-23 9-32,1 1 0,0 2-1,1 0 1,1 2 0,0 1 0,2 1-1,0 2 1,0 0 0,2 1 0,1 2-1,1 0 1,0 1 0,2 1 0,1 1-1,1 1 1,-14 31 0,29-56-130,1 1-1,0-1 1,0 1 0,0-1 0,0 1-1,0-1 1,0 1 0,1 0 0,-1-1-1,1 1 1,0 0 0,0 0-1,0-1 1,0 1 0,0 0 0,0 0-1,1-1 1,0 1 0,1 4-1,-1-5 7,1 1 0,0-1 0,-1 0 0,1 0 0,0 0 0,0 0-1,0 0 1,1-1 0,-1 1 0,0-1 0,1 1 0,-1-1 0,1 0 0,-1 0-1,6 2 1,8 1 5,1-1 1,0-1-1,-1 0 0,34-2 0,-38 0 31,64-4 564,129-21 0,-137 14-466,16-5-48,0-3 0,-1-4 1,-1-3-1,129-62 0,-168 67 61,-2-2 0,-1-1 0,-1-3 0,49-42 0,-61 44-6,-1-1 0,-1-1 0,-2-1-1,0-2 1,-2 0 0,18-36 0,-38 65-118,31-58 1480,30-79 0,-61 135-1211,-2 8-36,-11 30-313,2 1 0,1 1 1,-4 47-1,-2 119-7054,12-147 2340,0-3-4438</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18.087"/>
    </inkml:context>
    <inkml:brush xml:id="br0">
      <inkml:brushProperty name="width" value="0.035" units="cm"/>
      <inkml:brushProperty name="height" value="0.035" units="cm"/>
    </inkml:brush>
  </inkml:definitions>
  <inkml:trace contextRef="#ctx0" brushRef="#br0">1 201 7421,'63'-26'1901,"1"2"0,1 4 0,105-19 0,-81 20 199,92-32 1,-131 31-818,-46 19-824,-26 11-416,-9 6-738,0 2 1,-37 28 0,56-37 249,0 1 1,1 0-1,0 1 1,0 1 0,1 0-1,1 0 1,-15 25-1,23-34 370,-1 0-1,0 0 1,1 0 0,0 0-1,0 0 1,0 0 0,0 0-1,0 0 1,1 1 0,-1-1-1,1 0 1,0 0 0,0 1-1,0-1 1,1 0 0,-1 1-1,1-1 1,1 5 0,0-5 99,-1 0 0,1 0 0,0 0 1,0-1-1,0 1 0,1-1 1,-1 1-1,0-1 0,1 0 0,0 0 1,-1 0-1,1 0 0,0-1 0,0 1 1,4 1-1,5 1 320,-1-1-1,1 1 1,1-2 0,-1 0 0,0-1 0,0 0-1,1 0 1,16-2 0,107-19 2065,-120 18-3180,0 0 0,0 1-1,0 1 1,21 2 0,34 7-6519,-30-1 1588</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18.220"/>
    </inkml:context>
    <inkml:brush xml:id="br0">
      <inkml:brushProperty name="width" value="0.035" units="cm"/>
      <inkml:brushProperty name="height" value="0.035" units="cm"/>
    </inkml:brush>
  </inkml:definitions>
  <inkml:trace contextRef="#ctx0" brushRef="#br0">89 20 8989,'-22'17'1868,"10"-34"-220,2 0 2705,-12 14-3301,0 3 24,37 14-17078</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18.810"/>
    </inkml:context>
    <inkml:brush xml:id="br0">
      <inkml:brushProperty name="width" value="0.035" units="cm"/>
      <inkml:brushProperty name="height" value="0.035" units="cm"/>
    </inkml:brush>
  </inkml:definitions>
  <inkml:trace contextRef="#ctx0" brushRef="#br0">978 1 5248,'-84'4'2409,"1"4"0,-97 22 0,60-9-309,-377 80 4378,483-96-6004,35-3-44,127-6 424,-99 2-707,2046-19 1395,7 95-1306,1287 150 414,-2184-139-189,-2-43 1059,-300-77 233,-642 5-1112,361-88 1,-573 104-1328,-3 1 1330,-15 5-3120,-4 4-3114,-2 3-4477</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19.377"/>
    </inkml:context>
    <inkml:brush xml:id="br0">
      <inkml:brushProperty name="width" value="0.035" units="cm"/>
      <inkml:brushProperty name="height" value="0.035" units="cm"/>
    </inkml:brush>
  </inkml:definitions>
  <inkml:trace contextRef="#ctx0" brushRef="#br0">106 18 9337,'0'0'3376,"9"-9"-1972,4 0 2993,-35 12-4345,-1 3-760,4 8-917,-16 15-3135,7-6-3729</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32.584"/>
    </inkml:context>
    <inkml:brush xml:id="br0">
      <inkml:brushProperty name="width" value="0.035" units="cm"/>
      <inkml:brushProperty name="height" value="0.035" units="cm"/>
    </inkml:brush>
  </inkml:definitions>
  <inkml:trace contextRef="#ctx0" brushRef="#br0">1 189 13969,'79'-22'2576,"-21"5"764,61-10 0,442-29 2333,2 31-4599,-225 13-4010,-2-8-3555,-230 14-163,-12 2-4253</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32.911"/>
    </inkml:context>
    <inkml:brush xml:id="br0">
      <inkml:brushProperty name="width" value="0.035" units="cm"/>
      <inkml:brushProperty name="height" value="0.035" units="cm"/>
    </inkml:brush>
  </inkml:definitions>
  <inkml:trace contextRef="#ctx0" brushRef="#br0">411 0 14453,'-1'2'9939,"1"11"-4681,3 57-3910,-2-37-56,-2 17-1215,-1 0 0,-3-1 0,-2 1-1,-19 70 1,-73 188 14,68-223-89,-39 106-2,21-65 0,-60 249 0,104-347 0,1-1 0,1 1 0,1 0 0,1 0 0,2 0 0,1 0 0,6 32 0,-5-48 0,0 0 0,0 0 0,1 0 0,1 0 0,0-1 0,0 0 0,1 0 0,1-1 0,0 1 0,0-2 0,1 1 0,0-1 0,1 0 0,0 0 0,0-1 0,1 0 0,0-1 0,16 9 0,-5-6-503,1-1 1,0 0-1,0-2 1,0-1-1,1 0 0,-1-2 1,1-1-1,1 0 1,-1-2-1,0-1 1,0 0-1,26-5 0,-9-1-1127,0-2 0,-1-2 0,0-2-1,0-1 1,-1-2 0,38-21-1,-12 2-10206</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10.146"/>
    </inkml:context>
    <inkml:brush xml:id="br0">
      <inkml:brushProperty name="width" value="0.035" units="cm"/>
      <inkml:brushProperty name="height" value="0.035" units="cm"/>
    </inkml:brush>
  </inkml:definitions>
  <inkml:trace contextRef="#ctx0" brushRef="#br0">1 143 10965,'0'-22'2114,"0"18"-249,2 2-267,6-4-1110,0 0 1,0 1 0,0 0-1,1 1 1,0-1 0,-1 1-1,19-4 1,74-15 1287,-41 11-641,113-20 1366,-150 29-2211,-1 2 0,1 0 0,0 2 0,0 1 0,37 7 0,-54-8-242,-1 0 0,1 1 0,-1 0 1,0 0-1,0 0 0,0 1 1,0-1-1,0 1 0,0 1 0,-1-1 1,1 0-1,-1 1 0,0 0 1,0 0-1,-1 0 0,1 1 1,-1-1-1,5 9 0,-4-3-146,0 0-1,-1 0 1,0 0 0,0 0-1,-1 1 1,-1-1-1,0 1 1,0 20 0,-2-6-1699,-7 47 0,-5-9-4372,8-36 442,10-8-3434</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33.356"/>
    </inkml:context>
    <inkml:brush xml:id="br0">
      <inkml:brushProperty name="width" value="0.035" units="cm"/>
      <inkml:brushProperty name="height" value="0.035" units="cm"/>
    </inkml:brush>
  </inkml:definitions>
  <inkml:trace contextRef="#ctx0" brushRef="#br0">514 27 12133,'0'0'2304,"0"-4"-93,1-17 565,-1 21-2723,0 0 0,1 0 0,-1 0 0,0 0 0,0 0 0,0 0 0,0 0 0,0 0 0,0 0 0,0 0 0,0 0 0,0 0 0,0 0 0,0 0 0,0 0 0,0 0 0,1 0 0,-1 0 0,0 0 0,0 0 0,0 0-1,0 0 1,0 0 0,0 0 0,0 0 0,0 0 0,0 0 0,0 0 0,0 0 0,0 0 0,1 0 0,-1 0 0,0 0 0,0 0 0,0 0 0,0 0 0,0 0 0,0 0 0,0 0 0,0 0 0,0 0 0,0-1 0,0 1 0,0 0 0,0 0-1,0 0 1,0 0 0,0 0 0,0 0 0,0 0 0,0 0 0,0 0 0,0 0 0,0 0 0,0 0 0,0-1 0,0 1 0,9 32 4869,2 4-4970,17 31 677,-14-38-346,15 52 1,-20-47-285,-2 1 0,-2 0-1,-1 1 1,-2-1 0,-1 1 0,-2-1 0,-1 1-1,-2-1 1,-1 1 0,-18 60 0,10-57-52,-1 0 0,-2-1 0,-2-1 0,-1-1 0,-2 0 0,-1-1 0,-2-2 0,-1 0 0,-31 30 0,-162 141 40,101-98 464,110-100-418,3-2 27,0-1 0,0 1 0,1 0 0,-1 0 1,1 0-1,-4 7 0,7-10-44,-1 0 1,1 0 0,-1 0 0,1 1-1,0-1 1,-1 0 0,1 0-1,0 1 1,0-1 0,0 0-1,0 1 1,0-1 0,1 0-1,-1 0 1,0 1 0,0-1-1,1 0 1,-1 0 0,1 0-1,-1 1 1,1-1 0,0 0 0,-1 0-1,1 0 1,0 0 0,0 0-1,0 0 1,0 0 0,-1 0-1,1 0 1,2 0 0,3 4 20,1-1 1,-1 1-1,1-2 1,0 1-1,0-1 0,0 0 1,0-1-1,0 1 1,1-1-1,10 1 1,12 1-33,42-1 1,-50-3-71,593-9-4862,-11 0-7811,-410 14 3580</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24.599"/>
    </inkml:context>
    <inkml:brush xml:id="br0">
      <inkml:brushProperty name="width" value="0.035" units="cm"/>
      <inkml:brushProperty name="height" value="0.035" units="cm"/>
    </inkml:brush>
  </inkml:definitions>
  <inkml:trace contextRef="#ctx0" brushRef="#br0">414 210 10289,'4'-26'3634,"-1"0"1,-1-39-1,-3 59-2850,0 1 0,0-1 1,0 1-1,-1 0 0,0-1 1,0 1-1,-1 0 0,-3-6 0,1 1-489,4 8 793,1 0-1048,0 1 1,0 0-1,0 0 0,0 0 1,-1 0-1,1 0 1,0-1-1,0 1 0,-1 0 1,1 0-1,-1 0 1,1 0-1,-1 0 1,1 0-1,-1 0 0,0 0 1,0 0-1,1 0 1,-1 1-1,0-1 1,0 0-1,0 0 0,0 1 1,0-1-1,-2-1 1,2 2 5,-1 0 1,1 0-1,-1 0 0,1 0 1,-1 1-1,1-1 1,-1 0-1,1 1 1,-1-1-1,1 1 1,-1-1-1,1 1 1,0-1-1,-1 1 1,1 0-1,-2 1 0,-4 4 97,0-1-1,0 1 1,1 1-1,-12 13 1,-10 23-59,1 1 1,2 1 0,-21 53-1,-42 150 159,43-87-1881,28-82-1703,-10 97-1,23-130 1816,1 0 1,3 1 0,1-1-1,3 0 1,2 0-1,1 0 1,17 51-1,-6-42-7732</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25.066"/>
    </inkml:context>
    <inkml:brush xml:id="br0">
      <inkml:brushProperty name="width" value="0.035" units="cm"/>
      <inkml:brushProperty name="height" value="0.035" units="cm"/>
    </inkml:brush>
  </inkml:definitions>
  <inkml:trace contextRef="#ctx0" brushRef="#br0">48 203 10145,'-2'-3'419,"0"1"0,-1-1 0,1 0 0,-1 1 0,1-1 1,-1 1-1,-4-3 0,5 4 49,-1-1 1,1 0-1,0 0 0,-1 0 1,1-1-1,0 1 0,0 0 1,-3-5-1,5 5-340,0 1 1,0 0-1,0-1 0,0 1 0,0 0 1,0-1-1,0 1 0,0 0 0,0-1 1,1 1-1,-1 0 0,1-1 1,-1 1-1,1 0 0,-1 0 0,1-1 1,1 0-1,0-2 215,2-3-114,0 0 1,0 0 0,1 1-1,0-1 1,0 1 0,0 1-1,1-1 1,0 1 0,0 0 0,1 0-1,-1 1 1,1-1 0,0 2-1,0-1 1,13-4 0,0 0 96,1 2 0,1 0 0,0 1 0,32-3 0,-15 5-152,1 1 0,-1 3 0,0 1-1,1 2 1,-2 2 0,1 1-1,42 14 1,-48-11-169,-1 2-1,-1 2 1,0 0-1,0 2 1,-1 2 0,-2 1-1,0 0 1,36 34-1,-52-41-106,0 0 0,0 1 0,-2 0 0,0 1 0,0 0 0,-1 1 0,-1 0 0,7 17 0,-12-24 34,-1 1 0,0-1 0,0 1 1,0 0-1,-1-1 0,-1 1 0,1 0 0,-1 0 0,-1 0 0,-2 14 0,-8 42-575,-22 78 0,26-121 490,0 0 0,-1-1 1,-1 0-1,-1 0 0,-1-1 1,0 0-1,-21 25 0,18-25 44,-38 49-43,-3-1-1,-3-3 0,-3-3 0,-2-2 0,-3-4 1,-2-2-1,-3-3 0,-2-3 0,-106 51 0,164-92 312,0-1 0,0-1 0,-1 0 0,1-1 0,-19 3 0,31-7 202,5-2-216,-1 0 0,1 0 0,0 0 0,0 1-1,1-1 1,-1 0 0,0 1 0,1 0 0,-1-1 0,0 1 0,1 0 0,4-1 0,2 1 45,0 0 0,0 1 0,0 0 0,-1 1 0,1 0 0,0 0 1,0 1-1,-1 0 0,1 0 0,-1 1 0,1 0 0,10 6 0,-2-1 2,-1 1-1,0 0 1,0 1-1,-1 1 0,14 14 1,118 127 47,10 10-3560,-129-137 874,1-1 0,1-1 0,1-2 0,34 18-1,-2-9-7360</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26.061"/>
    </inkml:context>
    <inkml:brush xml:id="br0">
      <inkml:brushProperty name="width" value="0.035" units="cm"/>
      <inkml:brushProperty name="height" value="0.035" units="cm"/>
    </inkml:brush>
  </inkml:definitions>
  <inkml:trace contextRef="#ctx0" brushRef="#br0">106 43 5845,'0'-10'3102,"-4"-12"13905,2 14-18719,1 6 4560,-2 3-2626,-1 1-1,1 0 0,-1 0 0,1 1 1,0-1-1,0 1 0,0-1 0,-4 6 0,4-2-147,-1 0-1,1 1 0,0-1 1,1 1-1,0 0 0,0 0 1,0-1-1,1 1 0,0 0 1,0 8-1,-2 8 54,-3 13-503,-16 115-3607,15-50-6812,4-47-1082</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26.237"/>
    </inkml:context>
    <inkml:brush xml:id="br0">
      <inkml:brushProperty name="width" value="0.035" units="cm"/>
      <inkml:brushProperty name="height" value="0.035" units="cm"/>
    </inkml:brush>
  </inkml:definitions>
  <inkml:trace contextRef="#ctx0" brushRef="#br0">29 24 12697,'-29'-14'3721,"42"8"-2377,3 3 136,-3 20-2396,3 15-1053,3-7-2831,3 10-3773</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29.256"/>
    </inkml:context>
    <inkml:brush xml:id="br0">
      <inkml:brushProperty name="width" value="0.035" units="cm"/>
      <inkml:brushProperty name="height" value="0.035" units="cm"/>
    </inkml:brush>
  </inkml:definitions>
  <inkml:trace contextRef="#ctx0" brushRef="#br0">907 819 7289,'-150'-40'7106,"135"37"-6605,-1 2-1,0 0 1,0 1-1,0 0 1,0 1-1,1 1 1,-1 1-1,-30 9 1,23-7-127,-22 6-35,1 3 1,0 1 0,1 2-1,1 1 1,1 3-1,1 2 1,0 1 0,2 2-1,1 1 1,-34 33-1,63-52-292,0 0 0,0 1 0,1-1 0,0 1 0,1 1 0,0-1 0,1 1 0,0 0 0,-6 16 0,10-21-38,-1-1 1,1 1 0,1 0 0,-1-1 0,1 1 0,0 0-1,0-1 1,0 1 0,0 0 0,1-1 0,0 1-1,0 0 1,0-1 0,1 1 0,0-1 0,-1 0 0,2 1-1,-1-1 1,0 0 0,1 0 0,0 0 0,-1-1 0,2 1-1,5 5 1,2 0 6,0 0-1,1-2 1,0 1 0,0-1-1,0-1 1,1 0-1,0-1 1,0 0 0,1-1-1,14 2 1,5 0-53,1-1 0,67 1 0,-57-7 14,0-2 0,0-1 0,0-3 0,-1-2 0,79-26 1,-96 26 23,-1-1 0,0-2 1,-1 0-1,0-2 1,-1 0-1,-1-2 0,0-1 1,-1 0-1,-1-1 0,31-37 1,-35 32 13,0-2 0,-2 1-1,-1-2 1,17-42 0,27-113 158,42-280-211,-42 172 297,-54 275 310,-9 37-159,-19 77 321,-41 189 166,58-241-794,2 0-1,2 0 0,2 0 0,6 55 0,-3-87-112,1 0-1,1 0 0,1-1 1,0 1-1,1-1 1,1 0-1,0 0 0,1-1 1,0 1-1,2-2 0,-1 1 1,2-1-1,-1 0 0,2-1 1,0 0-1,15 12 0,-9-12-74,0-1-1,1 0 0,0-1 0,1-1 1,-1-1-1,2-1 0,-1 0 0,1-1 0,0-2 1,40 5-1,-20-5-96,0-3 0,0-1 0,0-2 0,70-12 0,-81 8 110,-1-1 1,0-2-1,0 0 1,-1-2 0,0-1-1,-1-1 1,0-2-1,-1 0 1,-1-2-1,0 0 1,-1-2-1,21-22 1,-43 40 66,0 0 1,0 0-1,0 0 1,0 0-1,0 0 1,0-1 0,0 1-1,0 0 1,-1 0-1,1-1 1,-1 1-1,1 0 1,-1-1-1,1 1 1,-1-1 0,0 1-1,1-1 1,-1 1-1,0 0 1,0-1-1,0 1 1,0-1 0,-1 1-1,1-1 1,0 1-1,0-1 1,-1 1-1,1 0 1,-1-1 0,0 1-1,1 0 1,-1-1-1,0 1 1,0 0-1,1 0 1,-1 0 0,0 0-1,0 0 1,0 0-1,-1 0 1,1 0-1,0 0 1,0 0-1,0 0 1,-1 1 0,1-1-1,0 1 1,-1-1-1,1 1 1,-1-1-1,1 1 1,0 0 0,-3-1-1,-7 0 6,-1 1 0,0 0-1,1 0 1,-1 1 0,1 0 0,-1 1 0,1 1-1,0 0 1,0 0 0,0 1 0,-15 7-1,-7 6-55,0 1 0,-38 29 0,61-40 9,0 0 1,1 1-1,-1 1 0,2-1 0,-1 1 0,1 1 0,-11 16 0,19-25 38,0 0 0,0 0 0,0 0-1,0 0 1,0 0 0,1 0 0,-1-1-1,0 1 1,0 0 0,1 0-1,-1 0 1,1 0 0,-1 0 0,1 0-1,-1 0 1,1-1 0,-1 1-1,1 0 1,0 0 0,1 0 0,12 13-26,-10-13 27,1 0 0,-1 0-1,1-1 1,-1 0 0,0 0 0,1 0-1,-1 0 1,1-1 0,-1 1-1,1-1 1,-1-1 0,8-2 0,4 0-10,158-52 104,-171 56-57,-1 0 0,1 0 0,-1 0 0,1 1 0,0-1 0,-1 1 0,1-1 0,-1 1 0,1 0 0,-1 0 0,0 0 0,1 0 0,-1 0 0,0 1 0,4 2 0,-3 1 6,0-1 1,-1 1-1,1 0 0,-1-1 1,0 1-1,-1 0 0,1 1 0,-1-1 1,1 7-1,0-3-16,2 19 19,-1 1 1,-1-1-1,-2 1 1,-1 0-1,-6 41 1,0 2 42,-22 218-495,17-216 106,-41 136 0,6-20 101,48-190 204,0 0-1,0 0 0,0 0 1,0 0-1,0-1 0,0 1 1,0 0-1,0 0 0,0-1 0,0 1 1,0 0-1,0-1 0,0 1 1,0-1-1,1 0 0,13-10-25,-1-1-1,0 0 1,-1-1 0,-1 0-1,1-1 1,17-27 0,-5 8-44,440-578-1379,-400 522 1826,100-179 0,-161 260-284,22-47 138,-26 54-147,1-1-1,0 0 1,0 0 0,-1 1-1,1-1 1,-1 0 0,0 0-1,0 0 1,1 0 0,-1 0-1,0 0 1,-1 1 0,1-1-1,0 0 1,0 0 0,-1 0 0,1 0-1,-1 1 1,0-1 0,1 0-1,-1 0 1,0 1 0,0-1-1,-2-2 1,2 3-43,0 0 0,0 1 1,0 0-1,0-1 0,0 1 0,1 0 0,-1-1 1,0 1-1,0 0 0,0 0 0,0 0 0,0 0 1,0 0-1,0 0 0,0 0 0,0 0 0,0 0 1,0 0-1,0 0 0,0 1 0,0-1 0,0 0 1,0 1-1,1-1 0,-1 1 0,0-1 0,0 1 1,-1 0-1,-22 20 599,6-1-305,1 0 0,1 0 0,1 2 0,1 0 0,-19 39-1,26-44-255,0 0 0,1 0 0,1 1-1,0 0 1,1 0 0,2 0-1,-1 0 1,2 0 0,1 19 0,1-26-184,0 0 0,0-1 1,1 1-1,1-1 0,0 0 0,0 0 1,1 0-1,0 0 0,1-1 1,0 1-1,0-1 0,12 14 0,-7-12-165,0 0 0,1-1 0,0-1 0,1 1 0,0-2 0,0 0 0,1 0 0,16 7 0,9 0-1758,-1-2 0,2-2-1,0-1 1,0-2 0,75 6 0,10-7-8098</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29.737"/>
    </inkml:context>
    <inkml:brush xml:id="br0">
      <inkml:brushProperty name="width" value="0.035" units="cm"/>
      <inkml:brushProperty name="height" value="0.035" units="cm"/>
    </inkml:brush>
  </inkml:definitions>
  <inkml:trace contextRef="#ctx0" brushRef="#br0">15 104 13305,'-1'-18'2244,"1"0"0,3-27 0,-20 23 4500,55 37-6153,-2 2 0,0 1 0,-1 2 0,60 46 0,-74-48-599,-1 0 0,-1 1 1,0 1-1,-2 1 0,0 0 0,-2 1 0,0 1 0,16 34 0,-20-34-257,-2 1-1,0-1 1,-1 1 0,-2 1 0,-1-1 0,0 1-1,-2 0 1,0 44 0,-3-52 132,-2 0 0,0 0 0,-1 0-1,-1 0 1,0-1 0,-1 1 0,-1-1 0,-1 0 0,0-1-1,-1 1 1,-1-1 0,0-1 0,-17 21 0,26-35 166,0 1 1,0-1 0,-1 1 0,1-1-1,0 0 1,-1 1 0,1-1 0,0 1-1,-1-1 1,1 0 0,-1 1 0,1-1 0,-1 0-1,1 1 1,-1-1 0,1 0 0,-1 0-1,1 0 1,-1 1 0,1-1 0,-1 0-1,1 0 1,-1 0 0,1 0 0,-2 0-1,-2-11 365,9-25 5,1 25-311,0-1-1,0 1 0,1 0 0,0 1 0,15-17 0,-14 18-57,24-30-127,2 2 0,53-45 0,-59 57-25,55-46-1275,3 3 0,109-65 0,-7 25-2869,10 9-3291,-92 48-745</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30.404"/>
    </inkml:context>
    <inkml:brush xml:id="br0">
      <inkml:brushProperty name="width" value="0.035" units="cm"/>
      <inkml:brushProperty name="height" value="0.035" units="cm"/>
    </inkml:brush>
  </inkml:definitions>
  <inkml:trace contextRef="#ctx0" brushRef="#br0">89 211 6621,'0'0'1992,"2"1"-115,4 0-1450,-1 0 1,0 0-1,1 0 1,-1 0-1,1-1 1,-1 0-1,1 0 1,-1-1 0,1 1-1,-1-1 1,1 0-1,6-3 1,12-4 572,34-18 0,-5 3 321,-40 18-1031,0 0-1,-1-1 1,0 0-1,0-1 1,0-1 0,-1 1-1,0-2 1,14-13-1,-23 19-170,0 0-1,0 0 1,0 0-1,0 0 0,-1-1 1,1 1-1,-1 0 1,0-1-1,0 1 0,1-6 1,-2 8-75,0 0 0,1-1 0,-1 1 0,0 0 0,0 0 0,-1 0 0,1-1 0,0 1 0,0 0 0,0 0 0,-1 0 0,1 0 0,-1 0 0,1 0 0,-1-1 0,1 1 0,-1 0 0,0 0 0,1 1 0,-1-1 0,0 0 0,0 0 0,0 0 0,0 0 1,1 1-1,-1-1 0,0 0 0,0 1 0,-1-1 0,1 1 0,0-1 0,0 1 0,0-1 0,0 1 0,0 0 0,0 0 0,-2-1 0,-15-1 167,1 1 1,-1 0-1,1 1 0,-1 1 1,1 1-1,-1 0 0,1 2 1,0 0-1,0 0 0,-32 15 1,35-13-153,0 0 1,0 2-1,1-1 0,1 2 1,-1 0-1,1 0 1,1 1-1,0 1 0,0 0 1,1 0-1,0 1 0,1 1 1,-12 20-1,18-28-61,0 1 0,1-1 0,0 1 0,0 0-1,0 0 1,0 0 0,1 0 0,0 0 0,0 1 0,1-1 0,0 0-1,0 0 1,0 0 0,1 1 0,0-1 0,0 0 0,1 0 0,-1 0-1,4 6 1,-1-4-50,0-1-1,0 0 1,1-1-1,0 1 1,0-1-1,1 0 1,0 0-1,0 0 1,0-1-1,1 0 1,-1 0-1,1-1 1,0 0-1,11 4 0,8 3-161,1-1-1,0-1 1,55 10-1,89 2-621,-85-15 624,1-4 0,-1-4 0,0-4 1,132-25-1,-192 26 281,0-2-1,-1-1 1,0-1 0,0-1-1,-1-1 1,0-1 0,-1-1-1,0-1 1,-1-2 0,33-29-1,-54 44-66,0 0-1,1 0 0,-1 0 0,0-1 0,0 1 1,0-1-1,0 1 0,-1 0 0,1-1 1,0 0-1,0 1 0,-1-1 0,1 1 0,-1-1 1,0 0-1,1 1 0,-1-1 0,0 0 0,0 1 1,0-1-1,0 0 0,0 1 0,-1-1 1,1 0-1,0 1 0,-1-1 0,1 0 0,-1 1 1,0-1-1,1 1 0,-1-1 0,0 1 1,0-1-1,0 1 0,0 0 0,0-1 0,0 1 1,-1 0-1,1 0 0,0 0 0,0 0 1,-1 0-1,1 0 0,-1 0 0,1 0 0,-1 1 1,1-1-1,-1 0 0,0 1 0,1 0 0,-4-1 1,-5 3-96,0 0 1,0 1 0,0 1 0,1 0 0,-1 0-1,1 1 1,0 0 0,-16 12 0,22-16 21,1 1 1,-1 0-1,1 0 1,0 0-1,0 0 1,0 0-1,0 0 1,0 0-1,0 1 1,0-1-1,1 1 1,0-1-1,-1 1 1,1 0-1,0 0 0,-1 3 1,2-4-7,0 0 0,0 0 1,0 0-1,0 0 0,0 1 0,0-1 0,1 0 1,-1 0-1,1 0 0,0 0 0,-1 0 0,1 0 1,0-1-1,0 1 0,0 0 0,1 0 1,1 2-1,1 1-45,1-1 0,-1 0 0,1-1 1,-1 1-1,1-1 0,0 0 0,1 0 1,-1 0-1,0-1 0,1 1 0,0-2 0,-1 1 1,1 0-1,7 0 0,2-1 88,1 0 1,-1-1-1,1-1 0,0 0 0,-1-1 0,1-1 0,-1 0 1,0-1-1,25-10 0,-25 8 393,-1-1 0,0-1 1,-1 0-1,0-1 0,0 0 0,-1-1 1,0-1-1,0 0 0,14-18 0,-24 27-195,-1-1-1,1 1 0,-1-1 0,0 1 1,0-1-1,0 1 0,0-1 0,0 0 1,-1 1-1,1-1 0,-1 0 1,1 0-1,-1 0 0,0 1 0,0-1 1,-1-4-1,-11-37 1692,11 41-1338,-2 4-90,-1 1-373,0 0 0,-1 1 0,1 0 0,0-1 0,1 2 0,-1-1 0,0 0 0,1 1 0,0-1 0,0 1 0,0 0 0,0 0 0,1 0 0,-1 1 0,1-1 0,0 1 0,0-1 0,-1 8 0,-4 14 24,0 1 0,-2 33 0,3-22 20,-42 352-508,13-82-1014,21-222 775,-38 130-1,42-186 625,-1-1 0,-1-1 0,-1 0-1,-1 0 1,-24 31 0,28-45 165,0-1 0,-1 0 0,0-1 0,-1 0 0,-1-1 0,0 0 0,0-1 0,-1-1 0,0 0 0,-1 0 0,-16 6 0,29-14-102,0-1 1,0 1-1,0 0 1,-1-1 0,1 1-1,0-1 1,0 0 0,-1 1-1,1-1 1,0 0-1,0-1 1,-1 1 0,1 0-1,0-1 1,0 1 0,0-1-1,0 1 1,-1-1-1,1 0 1,0 0 0,0 0-1,0 0 1,1-1 0,-1 1-1,0 0 1,0-1-1,1 1 1,-1-1 0,1 0-1,-1 1 1,1-1 0,0 0-1,-1 0 1,1 0-1,0 0 1,0 0 0,0 0-1,1 0 1,-1 0 0,1 0-1,-1-1 1,1 1-1,-1 0 1,1 0 0,0-1-1,0 1 1,0 0 0,1 0-1,-1-1 1,1-1-1,3-14 13,1 1-1,1 0 1,0 0-1,1 0 0,1 1 1,1 0-1,16-23 1,-7 9-106,21-29-654,3 0 0,2 3 0,55-55 1,171-133-5363,-212 198 1261,85-50 0,-36 35-4473</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30.706"/>
    </inkml:context>
    <inkml:brush xml:id="br0">
      <inkml:brushProperty name="width" value="0.035" units="cm"/>
      <inkml:brushProperty name="height" value="0.035" units="cm"/>
    </inkml:brush>
  </inkml:definitions>
  <inkml:trace contextRef="#ctx0" brushRef="#br0">1 81 13001,'3'-5'399,"6"-9"1753,0 1 0,1 0 0,20-20 0,-29 32-2012,0 1 0,0 0 0,0-1 0,0 1 0,0 0 0,0 0 0,0-1 0,1 1 0,-1 0 0,0 0 0,0 0 0,0 0 0,0 1 0,0-1 0,0 0 0,0 0 0,0 1 0,1-1 0,2 1 269,2 0-248,1 0 1,-1 1-1,0-1 1,1 1-1,-1 0 1,0 1-1,0 0 1,-1 0-1,1 0 1,0 0-1,-1 1 1,0 0-1,0 0 1,0 0-1,0 1 1,-1 0-1,0 0 0,0 0 1,0 0-1,0 1 1,-1 0-1,4 9 1,-1-4-87,-1 1 1,-1 0 0,0 1 0,-1-1-1,0 1 1,-1-1 0,0 1-1,-1 0 1,-1 0 0,-1 21-1,-3-8-123,-1 0 0,-1 0-1,-2-1 1,0 1 0,-1-2-1,-26 48 1,10-30-58,-2-2-1,-59 70 1,76-101 152,9-13 70,14-22-42,9-3-429,1 1 0,1 1 0,55-46 0,-33 30-521,194-171-6210,-69 88-2461,-110 89 2258</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31.420"/>
    </inkml:context>
    <inkml:brush xml:id="br0">
      <inkml:brushProperty name="width" value="0.035" units="cm"/>
      <inkml:brushProperty name="height" value="0.035" units="cm"/>
    </inkml:brush>
  </inkml:definitions>
  <inkml:trace contextRef="#ctx0" brushRef="#br0">217 119 5489,'35'7'1657,"-29"-6"32,-1-2 26,2-1-903,1 0 0,-1 0 0,1-1 0,-1 0 0,0 0 0,0 0 0,7-6 0,-11 7-449,1 0 1,-1-1-1,-1 1 1,1 0 0,0-1-1,-1 1 1,1-1-1,-1 0 1,0 0 0,0 0-1,0 0 1,0 0-1,2-7 1,-4 9-258,0 0 0,0 0 1,0 0-1,0 0 0,0 0 0,0 0 0,0 0 1,0 0-1,-1 0 0,1 0 0,-1 0 0,1 0 1,-1 0-1,1 0 0,-1 0 0,1 0 1,-1 0-1,0-1 0,-1 0 208,0-1-195,0 1 0,-1-1 0,1 1 1,0-1-1,-1 1 0,0 0 0,1 0 0,-1 0 1,0 0-1,0 1 0,0-1 0,0 1 1,-1 0-1,1 0 0,0 0 0,0 0 0,-1 1 1,1-1-1,0 1 0,-1 0 0,-6 0 1,-5 0 111,0 0 1,0 2 0,-22 4-1,24-3-129,0 1-1,0 0 0,1 1 0,-1 0 1,1 1-1,1 1 0,-1 0 0,1 0 1,0 1-1,-16 16 0,22-19-132,0 0 0,0 0 0,1 1-1,-1 0 1,1 0 0,0 0 0,1 0-1,-1 1 1,1-1 0,1 1 0,-1 0-1,1 0 1,0 0 0,1 0 0,0 0-1,0 0 1,0 0 0,1 0 0,0 1 0,2 12-1,0-9-178,1 0 0,0 0-1,0 0 1,1-1-1,1 0 1,0 1 0,0-2-1,1 1 1,0-1 0,1 0-1,0 0 1,0 0-1,11 9 1,-6-9-37,0 0-1,0-1 1,0 0-1,1-1 0,1 0 1,-1-1-1,1 0 1,0-2-1,17 5 1,-4-4 137,0 0-1,1-2 1,-1-2 0,1 0 0,0-2 0,-1-1-1,1-1 1,-1-1 0,0-1 0,37-13 0,-47 11 282,0 0 1,0-1 0,-1-1-1,0 0 1,0-1 0,-1-1 0,-1-1-1,0 0 1,16-17 0,-5 0 642,0-2 1,-2-1-1,24-44 1,-42 68-627,0 0 1,0 0 0,1 0 0,-1 1-1,2 0 1,-1 0 0,1 1-1,11-9 1,-15 14-163,-1-1 1,1 0-1,0 1 1,0 0-1,0 0 1,0 0-1,0 0 0,0 0 1,0 1-1,0-1 1,0 1-1,0 0 1,0 0-1,0 0 1,1 0-1,-1 1 0,0-1 1,0 1-1,0-1 1,0 1-1,0 0 1,0 1-1,-1-1 0,1 0 1,0 1-1,0-1 1,-1 1-1,1 0 1,2 2-1,3 4-68,1 0 0,-1 0-1,0 0 1,-1 1 0,0 0 0,0 1 0,-1-1 0,0 1-1,-1 1 1,0-1 0,-1 1 0,0-1 0,0 1-1,-1 1 1,-1-1 0,0 0 0,1 15 0,-2-9-185,-1-1 1,-1 0-1,-1 0 1,0 1-1,-1-1 1,-1-1-1,0 1 0,-1 0 1,0-1-1,-2 0 1,-13 24-1,-4-3-294,-2 0-1,-2-2 0,-63 60 0,77-79 380,15-16 150,1 1-1,-1-1 0,1 0 1,-1 1-1,0-1 1,1 0-1,-1 0 1,0 0-1,0 0 0,0-1 1,2-1-1,3-3 36,146-113 823,171-139 1735,-310 246-2431,1 1 1,0 0-1,1 1 1,0 1 0,1 1-1,31-14 1,-42 21-143,0 1 1,0-1 0,0 1 0,0-1 0,0 2-1,0-1 1,0 0 0,0 1 0,-1 0 0,1 0-1,0 1 1,6 2 0,-3-1-5,0 0 0,-1 1 0,1 1 1,-1-1-1,0 1 0,8 7 0,-4-1-6,1 1 0,-1 1 0,-1 0 0,-1 0 0,0 1 0,0 1 1,8 20-1,36 112-513,-37-97-14,-13-40 341,0 0-1,-1-1 0,0 1 1,-1 1-1,0-1 0,0 0 0,-1 0 1,-1 0-1,0 0 0,0 0 1,-3 12-1,3-18 45,3 20-200,-2-23 320,0-1-1,0 0 1,0 0-1,0 1 1,0-1-1,0 0 1,0 0 0,0 0-1,0 1 1,0-1-1,1 0 1,-1 0-1,0 0 1,0 1-1,0-1 1,0 0-1,0 0 1,1 0-1,-1 0 1,0 1-1,0-1 1,0 0-1,0 0 1,1 0-1,-1 0 1,0 0-1,0 0 1,1 0-1,-1 1 1,0-1-1,0 0 1,0 0-1,1 0 1,-1 0 0,0 0-1,0 0 1,1 0-1,-1 0 1,3-2 10,-1 0 1,0 0-1,0-1 1,1 1 0,-1 0-1,0-1 1,-1 1-1,3-4 1,8-11 84,176-206 2187,-161 198-1462,2 0 0,55-37 0,-80 59-715,-1 1 1,1-1-1,0 1 0,0 0 1,0 0-1,0 1 0,1-1 1,-1 1-1,0 0 0,1 0 1,-1 0-1,1 1 0,6-1 1,-9 2-95,-1-1 1,1 1 0,0-1 0,0 1 0,0 0 0,-1-1 0,1 1 0,0 0 0,-1 0-1,1 0 1,0 1 0,-1-1 0,0 0 0,1 0 0,-1 1 0,0-1 0,1 1-1,-1-1 1,0 1 0,0 0 0,0 0 0,-1-1 0,1 1 0,0 0 0,-1 0 0,1 0-1,-1-1 1,1 1 0,-1 0 0,0 0 0,0 2 0,8 52-1090,8 65-6478,-15-111 5504,1 0 1,-1 0-1,1 0 1,6 15 0,10 13-8283</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10.284"/>
    </inkml:context>
    <inkml:brush xml:id="br0">
      <inkml:brushProperty name="width" value="0.035" units="cm"/>
      <inkml:brushProperty name="height" value="0.035" units="cm"/>
    </inkml:brush>
  </inkml:definitions>
  <inkml:trace contextRef="#ctx0" brushRef="#br0">0 94 10533,'10'-57'1900,"-4"40"1948,0 3-3023,17 8 79,-4 12-848,3 11-288,16 9-616,-9-4-301,2 7-175,1 0-512,-7 2-1856,1 0-2309</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31.543"/>
    </inkml:context>
    <inkml:brush xml:id="br0">
      <inkml:brushProperty name="width" value="0.035" units="cm"/>
      <inkml:brushProperty name="height" value="0.035" units="cm"/>
    </inkml:brush>
  </inkml:definitions>
  <inkml:trace contextRef="#ctx0" brushRef="#br0">1 98 6737,'73'-69'1020,"-58"61"-292,1-4-356,3 4-440,0 11-3208,-3-1 747</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31.855"/>
    </inkml:context>
    <inkml:brush xml:id="br0">
      <inkml:brushProperty name="width" value="0.035" units="cm"/>
      <inkml:brushProperty name="height" value="0.035" units="cm"/>
    </inkml:brush>
  </inkml:definitions>
  <inkml:trace contextRef="#ctx0" brushRef="#br0">33 176 11781,'2'2'2224,"0"1"-1746,1 0 1,-1 0-1,0 0 1,0 0-1,-1 0 1,1 0-1,-1 0 1,1 1-1,-1-1 1,0 1-1,0-1 1,0 1-1,-1-1 1,1 1-1,-1 6 1,-1-2 87,-1 0 0,1 0 0,-1 0 0,-1 0 0,-5 13 0,-1 0 295,2 0 1,0 1-1,-6 37 1,12-54-797,0 0 1,0 0 0,1 0 0,0 0-1,0 0 1,0 0 0,0 0 0,1 0 0,0 1-1,0-1 1,0 0 0,1-1 0,0 1-1,0 0 1,0 0 0,0-1 0,1 1 0,0-1-1,0 0 1,0 0 0,0 0 0,6 5-1,-3-5-21,0 0 0,1-1-1,-1 0 1,1 0-1,0 0 1,0-1 0,0 0-1,0 0 1,0 0-1,1-1 1,-1 0-1,0-1 1,1 0 0,-1 0-1,8-1 1,-4 0 16,0-1-1,-1 0 1,1 0 0,-1-1 0,0 0 0,0-1-1,0 0 1,0-1 0,-1 0 0,0-1 0,0 1 0,0-2-1,0 1 1,-1-1 0,0 0 0,-1-1 0,13-17-1,-12 13 17,0-1-1,-1 0 0,-1-1 0,0 0 0,-1 0 1,0 0-1,-1 0 0,-1-1 0,-1 0 0,0 1 1,0-1-1,-1-17 0,-2 17-266,0-1 1,-1 1-1,-1 1 1,0-1-1,-1 0 1,-6-17-1,-5-2-941,-25-45 0,39 77 619,-1 0 0,1-1 1,-1 1-1,1 0 0,-1 1 0,0-1 0,0 0 0,0 0 0,0 1 0,0-1 0,0 1 0,-1 0 0,1 0 0,0 0 1,-5-2-1,1 19-17466</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32.148"/>
    </inkml:context>
    <inkml:brush xml:id="br0">
      <inkml:brushProperty name="width" value="0.035" units="cm"/>
      <inkml:brushProperty name="height" value="0.035" units="cm"/>
    </inkml:brush>
  </inkml:definitions>
  <inkml:trace contextRef="#ctx0" brushRef="#br0">10 8 13357,'-9'-8'3151,"12"15"1485,11 19-1994,-1 14-528,13 55 1,-20-67-1986,-2 0-1,-1 0 1,-1 0 0,-2 0-1,-4 49 1,0-52-576,-1 0 1,-12 34-1,8-33 87,1-3 932,17-44 173,-3 8-520,2-1-1,-1 2 1,1-1-1,1 1 1,18-19 0,60-54 1091,-62 62-948,11-10-85,2 2 0,41-27 1,-60 46-215,0 0-1,1 2 1,0 1 0,1 0 0,0 1-1,38-8 1,-50 14-118,1 1 1,0 0-1,-1 1 1,1 0-1,-1 0 1,1 1-1,-1 0 0,1 1 1,-1 0-1,0 1 1,0 0-1,0 0 1,0 1-1,0 0 0,-1 0 1,1 1-1,-1 0 1,0 1-1,10 9 1,7 10-522,0 1 1,-2 1 0,38 58 0,-20-28-355,7 7-4568,-15-23-1075,16 15-6985</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34.886"/>
    </inkml:context>
    <inkml:brush xml:id="br0">
      <inkml:brushProperty name="width" value="0.035" units="cm"/>
      <inkml:brushProperty name="height" value="0.035" units="cm"/>
    </inkml:brush>
  </inkml:definitions>
  <inkml:trace contextRef="#ctx0" brushRef="#br0">204 58 5236,'11'-20'1027,"-17"31"913,2-5-1498,0 0-1,-1 0 0,1-1 1,-1 1-1,-10 9 1,-12 4 707,19-13-35,0-1 0,0 1 0,-1-1 1,1-1-1,-19 8 0,26-12-1032,1 0 0,-1 0 0,0 1 1,1-1-1,-1 0 0,0 0 0,1 0 0,-1 0 1,0 0-1,1 0 0,-1 0 0,0 0 0,0-1 1,1 1-1,-1 0 0,0 0 0,1-1 0,-1 1 0,1 0 1,-1-1-1,0 1 0,1 0 0,-1-1 0,1 1 1,-1-1-1,1 1 0,-1-1 0,1 1 0,-1-1 1,1 1-1,-1-1 0,1 0 0,0 1 0,-1-1 1,1 0-1,0 1 0,0-1 0,0 0 0,-1 1 1,1-1-1,0 0 0,0 1 0,0-1 0,0 0 1,0 1-1,0-1 0,0-1 0,0 0-291,-1-1 440,10-28 1863,-9 29-1985,0-1-1,0 1 1,-1 0 0,1 0 0,-1 0-1,1-1 1,-1 1 0,0 0 0,0 0 0,0 0-1,0 0 1,-1 0 0,1 0 0,0 1-1,-1-1 1,1 0 0,-1 1 0,0-1-1,1 1 1,-1-1 0,0 1 0,0 0-1,-4-2 1,4 1 147,0 1 0,0 0 0,0-1 0,0 0 0,0 1 0,1-1 0,-1 0 0,0 0 0,1 0 0,0 0 0,-1 0-1,1 0 1,0-1 0,0 1 0,0 0 0,0-4 0,-4-4-102,4 8 357,7 2-481,0 1 0,0 0-1,-1 1 1,1-1 0,-1 1 0,1 0-1,-1 1 1,0-1 0,8 6 0,43 31 65,-51-36-94,19 17-13,-1 0 0,-1 2 1,-1 1-1,-1 0 0,-1 1 0,-1 2 0,-1 0 1,-1 0-1,-2 2 0,-1-1 0,0 2 0,-3 0 1,0 0-1,-2 1 0,-1 0 0,-1 1 0,-2-1 1,-1 1-1,-1 0 0,-2 0 0,-1 0 0,-1 0 1,-2-1-1,-1 1 0,-12 39 0,2-24-255,-26 54 0,34-84 268,-1 0-1,-1-1 1,-1 0 0,0-1 0,-1 0 0,-22 23 0,32-36 226,-7-7 179,8 6-400,-1 0 1,0 0 0,1-1-1,-1 1 1,1 0-1,-1-1 1,1 1-1,-1 0 1,0-1-1,1 1 1,-1 0-1,1-1 1,-1 1-1,1-1 1,0 1-1,-1-1 1,1 1-1,0-1 1,-1 1-1,1-1 1,0 1-1,-1-1 1,1 0-1,0 1 1,0-1-1,-1-1 1,3-7-3,0 0-1,1 0 1,0-1 0,0 2 0,1-1-1,8-15 1,-10 21-4,38-65-1021,3 1 0,2 3 0,76-82 0,-67 81 103,82-87-4477,-34 62-2610,-19 30-3376</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35.939"/>
    </inkml:context>
    <inkml:brush xml:id="br0">
      <inkml:brushProperty name="width" value="0.035" units="cm"/>
      <inkml:brushProperty name="height" value="0.035" units="cm"/>
    </inkml:brush>
  </inkml:definitions>
  <inkml:trace contextRef="#ctx0" brushRef="#br0">91 432 8781,'15'0'1279,"-1"-2"1,1 0-1,-1 0 0,1-2 1,21-7-1,66-32 2204,-73 30-3131,-3 1 174,-1 0-1,-1-2 1,0-1 0,-1-1-1,0 0 1,27-28 0,-45 39-368,-1 0 0,0 0 1,-1-1-1,1 0 0,-1 1 1,0-1-1,0 0 0,-1 0 1,0-1-1,0 1 1,0 0-1,-1-1 0,0 1 1,0-1-1,0 0 0,-1-8 1,-1 10-103,1 1 1,-1-1 0,0 0 0,0 1-1,0-1 1,0 1 0,-1-1-1,0 1 1,0 0 0,0 0-1,0-1 1,-1 2 0,1-1 0,-1 0-1,0 0 1,0 1 0,-1-1-1,1 1 1,-1 0 0,0 0-1,1 1 1,-1-1 0,-7-2 0,1 1 5,-1 0 1,0 1-1,0 0 1,0 1 0,0 0-1,-1 1 1,1 0-1,0 1 1,-1 0-1,1 1 1,0 1 0,-17 3-1,9-1-3,1 1-1,0 1 1,-1 1-1,2 0 1,-1 2-1,-26 16 1,28-13-49,0 1 0,1 0 1,0 1-1,1 1 0,1 0 0,0 1 0,1 0 1,1 1-1,1 0 0,0 1 0,1 0 1,-7 23-1,11-28-77,1 0 0,1 1 0,0-1 0,1 1 0,1 0 0,0 0 0,0 0 0,3 16 0,-1-20-45,1 0 1,0 0-1,1 0 0,0-1 0,0 1 0,1-1 0,0 0 1,1 0-1,0 0 0,0-1 0,1 0 0,7 9 0,-1-5-41,0-1-1,0 0 1,1-1-1,0 0 0,1-1 1,0-1-1,1 0 0,-1-1 1,1 0-1,20 5 0,6 0-185,1-2-1,75 7 1,-50-11 304,0-4 1,0-2 0,1-4-1,-1-2 1,0-4-1,-1-2 1,-1-3 0,0-3-1,-1-3 1,0-2 0,-2-4-1,59-34 1,-99 49 169,0-1 0,-1-1-1,-1 0 1,0-2 0,-1 0 0,-1-2 0,28-33 0,-28 26 54,17-32 0,-32 51-157,0 0 0,0 0 0,0 0 0,-1 0 0,0-1 0,-1 1 0,1 0 0,-1-1 0,0 1 0,-1-1 0,0-9 0,0 15-27,0-2 5,0 1 0,0 0-1,0-1 1,0 1 0,-1 0 0,1-1-1,-1 1 1,0 0 0,1 0 0,-1 0-1,0 0 1,0 0 0,0 0 0,-1 0-1,1 0 1,0 0 0,-1 0 0,0 0 0,1 1-1,-1-1 1,0 1 0,1-1 0,-1 1-1,0 0 1,0 0 0,0 0 0,-1 0-1,1 0 1,0 0 0,0 0 0,0 1-1,-4-1 1,-3-1 2,1 2 0,-1-1 0,1 1-1,0 0 1,-1 1 0,-15 3 0,14-2-92,1 1 0,-1 1 0,1-1 1,0 1-1,0 1 0,0 0 0,1 0 0,0 1 0,0 0 1,-12 11-1,10-7-141,0 1-1,0 1 1,1 0 0,0 0-1,1 0 1,-8 17 0,14-25 131,0 1 0,1-1 0,0 1 0,0-1 0,0 0 0,0 1 0,1 0 0,0-1 0,0 1 0,0-1 0,0 1 0,1-1 0,-1 1 0,1-1 0,1 1 0,-1-1 0,1 0 0,-1 0 0,1 1 0,0-1 0,1 0 0,-1-1 0,1 1 0,-1 0 0,1-1 0,0 1 0,1-1 0,-1 0 0,6 4 0,-5-4 22,0-1-1,0 0 1,1 1 0,-1-2-1,1 1 1,-1 0-1,1-1 1,0 0 0,0 0-1,-1 0 1,9 0-1,-2-1 114,-1 0 0,1-1 0,-1 0 0,11-2 0,-14 1 106,-1 0 1,0-1-1,0 1 0,0-1 0,0-1 0,-1 1 0,1-1 1,-1 0-1,0 0 0,0 0 0,-1-1 0,1 0 0,-1 0 1,6-7-1,-8 8 65,0 1 0,0 0 0,0-1 0,-1 0 0,1 1 0,-1-1 0,0 0 0,0 0 0,0 0 0,-1 0 0,1-5 0,-3-46 1502,0 24-644,2-53 2106,0 81-2310,-6 30-505,-10 133-359,-14 82-86,-64 186-1966,-34-11 324,96-335 1515,-4 0 1,-3-3-1,-4-1 1,-89 122-1,101-162 208,-1-1 0,-2-1-1,-77 61 1,82-76 92,-2 0 1,0-2-1,-1-2 1,-1-1-1,0-1 1,-39 11-1,57-21-4,-1-1-1,0-1 1,0 0-1,-1-1 1,-31 0 0,43-2-67,0 0 1,0 0-1,0-1 1,0 0 0,0 0-1,0-1 1,0 1 0,0-1-1,0 0 1,1-1-1,-1 1 1,1-1 0,-1 1-1,1-1 1,0-1 0,0 1-1,0-1 1,1 1 0,-1-1-1,1 0 1,0 0-1,-4-7 1,3 2-3,1-1 0,0 1-1,0-1 1,1 0 0,0 0 0,1 0-1,0 0 1,0 0 0,1 0-1,0 0 1,1 0 0,0 0 0,1 0-1,0 1 1,5-14 0,3-9-19,2 0-1,1 1 1,24-40-1,2 6-135,3 3 0,2 1 1,59-62-1,173-156-754,-224 228 692,259-236-975,164-167-211,-452 429 1309,-1 0 0,-1-2 1,-1 0-1,-1-2 0,-1 0 0,-2 0 0,-1-2 0,15-43 0,-13-21 70,-16 93 171,1 3-142,0 0 0,-1 0 1,1 0-1,-1 0 0,1 0 1,-1 1-1,1-1 0,-1 1 1,0-1-1,0 1 0,0 0 1,0-1-1,0 1 0,0 0 1,0 0-1,0 2 0,-3 22 110,-1 1-1,-2-1 1,0-1 0,-10 27-1,5-20-27,-9 61-1,18-81-238,1 0-1,0-1 0,0 1 1,1 0-1,4 16 0,-4-22 51,0 0-1,1 0 0,0 0 1,1 0-1,-1-1 0,1 1 1,0-1-1,0 0 0,1 1 1,0-1-1,4 4 0,-3-5 26,0 0 0,0-1-1,1 1 1,-1-1 0,1 0-1,0-1 1,0 0 0,0 0 0,0 0-1,0 0 1,0-1 0,0 0-1,1-1 1,-1 1 0,0-1 0,1 0-1,-1-1 1,0 1 0,0-1-1,1-1 1,5-1 0,6-2 36,0 0 0,-1-2 1,0 0-1,0-1 0,31-20 0,-37 20 363,1 0-1,-2-2 0,1 1 1,-1-1-1,-1-1 0,0 0 1,0 0-1,-1 0 0,0-1 1,9-21-1,-10 19 578,2 0 0,0 0 1,19-21-1,-28 35-910,0 0 0,0 0 0,0 0 0,0-1 0,0 1 0,0 0 0,0 0 0,0 0 0,0 0 0,0 0 0,0 0 0,1 0 0,-1 0 0,0 0 0,0 0 0,0-1 0,0 1 1,0 0-1,0 0 0,0 0 0,1 0 0,-1 0 0,0 0 0,0 0 0,0 0 0,0 0 0,0 0 0,0 0 0,1 0 0,-1 0 0,0 0 0,0 0 0,0 0 0,0 0 0,0 0 0,0 0 0,1 0 0,-1 1 0,0-1 0,0 0 0,0 0 0,0 0 0,0 0 1,0 0-1,0 0 0,0 0 0,0 0 0,1 0 0,-1 0 0,0 1 0,0-1 0,0 0 0,0 0 0,13 12 170,1 1 0,-2 0 0,0 1 0,-1 1 0,0-1 0,9 20-1,-7-13-710,1-1 0,0 0 0,21 21 0,-24-31-281,1-1 0,0 1 0,1-2 0,0 0 0,0 0 0,0-1 1,16 5-1,59 17-9608,-32-15-92</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36.497"/>
    </inkml:context>
    <inkml:brush xml:id="br0">
      <inkml:brushProperty name="width" value="0.035" units="cm"/>
      <inkml:brushProperty name="height" value="0.035" units="cm"/>
    </inkml:brush>
  </inkml:definitions>
  <inkml:trace contextRef="#ctx0" brushRef="#br0">28 1015 14125,'-24'-21'2713,"20"11"683,9-1-2699,-4 11-289,31-58 4315,-20 41-3989,0 0-1,23-24 1,6-4 374,-2-1-1,43-67 1,-62 80-877,-1 0 1,-1-2 0,-3 0 0,21-64-1,47-186-208,-45 170-23,-253 829-585,198-662-194,-16 102 0,30-129 405,1 0 0,1 0 0,1 0 0,1 0 0,1 0 0,7 34 1,-7-50 248,0-1 0,1 1 0,0-1 0,0 0 0,1 0 0,0 0 0,1-1 0,-1 1 0,1-1 0,1 0 0,-1 0 0,1-1 0,0 0 0,8 6 0,-5-6 4,-1 0 1,1-1-1,1 0 1,-1-1-1,1 0 1,-1 0-1,1-1 1,0 0 0,0-1-1,17 2 1,-4-3 7,1-1 1,-1-1-1,0-1 1,0-1-1,0-1 1,0-1 0,0-1-1,-1-1 1,40-18-1,-32 9 271,-2-1-1,0-1 0,-1-1 1,0-1-1,-2-2 0,-1-1 1,0 0-1,-2-2 0,-1-1 1,0 0-1,-3-2 0,0 0 1,24-52-1,-38 70 5,0 0 1,0-1-1,-1 0 0,0 0 1,-1 0-1,0 0 0,0-20 1,-2 27-123,0 1-1,0-1 1,-1 1 0,1 0 0,-1-1 0,0 1 0,0 0 0,0-1 0,-1 1-1,1 0 1,-1 0 0,1 0 0,-1 0 0,0 0 0,0 0 0,-1 1 0,1-1-1,-1 1 1,1-1 0,-1 1 0,0 0 0,1 0 0,-1 0 0,0 1 0,0-1-1,-1 1 1,1-1 0,0 1 0,-6-1 0,5 1-20,-1 0-1,1 0 1,0 1 0,-1-1-1,1 1 1,-1 0 0,1 0-1,0 1 1,-1 0-1,1-1 1,0 2 0,-1-1-1,1 0 1,0 1 0,0-1-1,0 1 1,0 1 0,0-1-1,1 0 1,-1 1 0,1 0-1,-1 0 1,1 0 0,-4 4-1,8-5 18,-1 1 0,0-1 1,1 0-1,0 0 0,-1 1 0,1-1 0,0 0 0,0 0 0,0 0 0,2 3 0,1-2 122,-1 0-1,1 0 0,0 0 0,0 0 0,8 4 0,-7-5 59,-1 1-1,1 0 0,-1 0 0,1 1 0,6 6 1,-5-3-148,0 1 0,-1 0-1,0 0 1,0 1 0,-1 0 0,0-1 0,-1 1 0,1 0 0,-2 1 0,1-1 0,-1 1 0,-1-1 0,0 1 0,0-1 0,-1 1 0,0 0 0,-2 9 0,2 34-859,1-35-9,-1-1 0,0 1 0,-2 0 0,0-1 0,0 1 0,-2-1-1,-6 18 1,10-33 656,-3 3-883,1 0-1,-1 1 1,1-1-1,1 1 0,-1-1 1,1 1-1,0 0 1,1 0-1,-1 0 1,1 8-1,10 23-10138</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36.949"/>
    </inkml:context>
    <inkml:brush xml:id="br0">
      <inkml:brushProperty name="width" value="0.035" units="cm"/>
      <inkml:brushProperty name="height" value="0.035" units="cm"/>
    </inkml:brush>
  </inkml:definitions>
  <inkml:trace contextRef="#ctx0" brushRef="#br0">39 275 13569,'-32'-16'2844,"26"12"2350,23-19 2502,-5-3-6804,-5 9-249,1 1 0,1 0 0,13-20 0,-4 12-643,-13 16 0,0 1 0,1-1 0,0 1 0,0 0 0,0 0 0,1 1 0,0 0 0,1 0 0,-1 1 0,14-7 0,-17 9 0,1 1 0,0-1 0,0 1 0,0 1 0,0-1 0,0 1 0,0 0 0,0 0 0,0 0 0,1 1 0,-1 0 0,0 0 0,9 1 0,-4 1 0,1 0 0,-1 0 0,1 1 0,-1 1 0,0 0 0,0 0 0,0 1 0,-1 0 0,0 1 0,0 0 0,9 8 0,-6-4 1,-1 1-1,-1 0 0,0 0 0,-1 1 0,0 1 0,-1-1 0,11 23 0,-12-20 0,0 1-1,-1 1 1,0-1 0,-2 1-1,0 0 1,0 1 0,-2-1-1,0 0 1,-1 1 0,-1-1-1,-1 1 1,0-1 0,-1 0-1,-8 29 1,4-25-287,-2 0-1,0 0 1,-1-1-1,-1 0 1,-1-1-1,-1 0 1,-25 31-1,2-8-366,33-40 691,4-24 362,2 12-269,1 1 1,0 0 0,0 0-1,1 0 1,0 1-1,1 0 1,9-10-1,7-9 226,-16 19-322,236-277 1054,-234 276-1088,1 0 0,0 0 0,20-13 0,-28 21 0,0-1 0,0 1 0,0 0 0,1 0 0,-1-1 0,0 2 0,1-1 0,-1 0 0,1 0 0,-1 1 0,0-1 0,1 1 0,0 0 0,-1 0 0,1 0 0,-1 0 0,1 0 0,-1 0 0,1 1 0,-1-1 0,1 1 0,-1 0 0,0 0 0,1 0 0,-1 0 0,0 0 0,3 2 0,-2 1 0,0 0 0,-1 0 0,1 1 0,-1-1 0,0 1 0,-1-1 0,1 1 0,-1 0 0,0-1 0,0 1 0,0 6 0,1-4 0,2 28-2295,2 54 0,-6-57-3112,11 64-1,-2-59-8970</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37.104"/>
    </inkml:context>
    <inkml:brush xml:id="br0">
      <inkml:brushProperty name="width" value="0.035" units="cm"/>
      <inkml:brushProperty name="height" value="0.035" units="cm"/>
    </inkml:brush>
  </inkml:definitions>
  <inkml:trace contextRef="#ctx0" brushRef="#br0">29 26 13301,'-29'-25'8689,"48"30"-7689,-3 1-732,0 11-412,0 0-688,3 3-916,13 9-920,-1-1-2645,4 10-4256</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37.696"/>
    </inkml:context>
    <inkml:brush xml:id="br0">
      <inkml:brushProperty name="width" value="0.035" units="cm"/>
      <inkml:brushProperty name="height" value="0.035" units="cm"/>
    </inkml:brush>
  </inkml:definitions>
  <inkml:trace contextRef="#ctx0" brushRef="#br0">0 188 13757,'8'-24'1015,"-7"19"-677,0 0 0,0 0 0,1 0 0,0 1 0,0-1 0,0 1 0,1-1 0,-1 1 0,1 0 0,0 0 0,0 0 0,1 0 0,5-5 0,13-18 3597,-19 23-3403,0 0 1,0 0-1,0 0 1,1 0-1,-1 0 1,1 1-1,0-1 1,7-4-1,-3 4-308,0 0 1,0 0-1,0 0 0,0 1 0,0 0 0,1 1 1,0 0-1,-1 0 0,1 1 0,0 0 0,14 1 1,-18 0-152,-1 1 1,1 0 0,-1 0 0,1 0 0,-1 0 0,0 1-1,0 0 1,0 0 0,0 0 0,0 0 0,0 1-1,0 0 1,-1-1 0,1 1 0,-1 0 0,0 1 0,0-1-1,0 1 1,0-1 0,-1 1 0,1 0 0,-1 0-1,0 0 1,2 8 0,2 7-74,-1 0 0,-1 0 0,0 0 0,-2 1 0,0-1 0,-1 1 0,-4 37 0,1-32 0,2 1 0,1 0 0,6 43 0,-5-62-11,0-1 0,0 1 0,0-1 0,1 0 0,0 0 0,0 0 0,1 0 0,-1 0 0,1-1 0,1 1 0,-1-1 0,1 0 0,-1-1 0,12 9 0,1-1-75,2-1 1,-1-1-1,28 11 1,-26-13 14,-2 1 1,1 0 0,18 14-1,-36-22 52,0 0-1,0 0 0,0 0 1,0 0-1,0 0 0,-1 0 1,1 0-1,0 1 0,-1-1 1,1 0-1,0 0 0,-1 1 1,0-1-1,1 0 0,-1 1 1,0-1-1,0 0 1,1 1-1,-1-1 0,0 1 1,0-1-1,-1 0 0,1 1 1,0-1-1,0 0 0,-1 1 1,0 1-1,-17 32-234,8-26 178,0 1 0,0-1 0,0-1 0,-1 1 0,0-2 0,-1 0 0,0 0 0,-14 5 0,-1 2-62,-290 137-1092,281-135 1147,-3 5-86,37-18 138,9-2 26,61-16 127,94-32 219,301-134 0,-398 148-247,-1-2 0,-2-3 0,-1-3 0,-2-2 0,-3-3 0,77-79-1,-131 123-75,-1 1-1,1-1 0,0 0 1,-1 0-1,1 0 0,-1 0 1,0 0-1,0 0 0,1 0 1,-1-1-1,-1 1 0,1 0 0,0-1 1,-1 1-1,1 0 0,-1-1 1,0 1-1,1-1 0,-1 1 1,0-1-1,-1-2 0,0 4-14,1 0 0,-1 0-1,0-1 1,0 1 0,0 0-1,0 0 1,0 0 0,0 0-1,0 0 1,0 0 0,0 0-1,-1 0 1,1 1 0,0-1 0,0 0-1,-1 1 1,1-1 0,-1 1-1,1-1 1,-1 1 0,1 0-1,0-1 1,-1 1 0,1 0-1,-1 0 1,1 0 0,-1 0-1,1 0 1,-1 1 0,1-1-1,-1 0 1,1 1 0,-2 0-1,-22 4-174,1 1 0,0 2 0,1 0-1,-1 1 1,1 1 0,1 2 0,0 0-1,1 1 1,0 1 0,-22 21 0,37-29-361,0 1 1,0 0 0,-8 14-1,11-16 292,1-1-303,5-3 49,-1 0 610,0 1 0,1-1 0,-1 0 0,1-1 0,-1 1-1,1 0 1,-1-1 0,1 0 0,-1 1 0,1-1 0,0 0 0,-1 0 0,1 0 0,0-1 0,-1 1 0,1-1-1,-1 1 1,1-1 0,-1 0 0,1 0 0,-1 0 0,0 0 0,1-1 0,2-1 0,6-2 417,-9 4-419,0 0-1,1 0 1,-1 0-1,0 0 1,0 1-1,0-1 1,1 1-1,-1 0 1,0 0-1,0 0 1,1 0-1,-1 0 1,0 0 0,0 0-1,1 1 1,-1-1-1,0 1 1,0-1-1,0 1 1,1 0-1,-1 0 1,0 0-1,0 0 1,-1 1-1,1-1 1,0 0-1,0 1 1,0-1 0,1 3-1,4 5-16,-1-1 0,0 1-1,-1 0 1,1 1 0,3 10 0,7 13-449,-9-22-882,1 0-1,0-1 0,0 1 1,15 13-1,-16-18-163,0-1 0,0 0 0,0-1 0,0 1 0,1-1 0,0-1 0,-1 1 0,12 2 0,29 6-9314</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37.884"/>
    </inkml:context>
    <inkml:brush xml:id="br0">
      <inkml:brushProperty name="width" value="0.035" units="cm"/>
      <inkml:brushProperty name="height" value="0.035" units="cm"/>
    </inkml:brush>
  </inkml:definitions>
  <inkml:trace contextRef="#ctx0" brushRef="#br0">166 21 13025,'-1'-1'160,"1"-1"0,-1 1 0,1 0-1,-1 0 1,1 0 0,-1 0 0,1 0 0,-1 0 0,0 0-1,0 0 1,0 0 0,1 1 0,-1-1 0,0 0-1,0 0 1,0 1 0,0-1 0,0 0 0,0 1 0,0-1-1,-1 1 1,1 0 0,0-1 0,0 1 0,0 0 0,0 0-1,-1 0 1,1-1 0,0 1 0,0 0 0,0 1-1,-1-1 1,1 0 0,0 0 0,0 0 0,0 1 0,0-1-1,-1 1 1,1-1 0,0 1 0,0-1 0,0 1-1,0-1 1,0 1 0,-1 1 0,-2 1 326,1 1-1,0 0 1,0-1 0,0 1-1,0 0 1,0 1 0,1-1-1,0 0 1,0 1 0,0-1-1,-1 7 1,-37 172 5118,4 100-5155,33-132-4450,3-86-291,-2-1-4262,-3-18-3873</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10.565"/>
    </inkml:context>
    <inkml:brush xml:id="br0">
      <inkml:brushProperty name="width" value="0.035" units="cm"/>
      <inkml:brushProperty name="height" value="0.035" units="cm"/>
    </inkml:brush>
  </inkml:definitions>
  <inkml:trace contextRef="#ctx0" brushRef="#br0">194 67 11069,'-1'3'208,"0"-1"1,0 0-1,-1 0 1,1 0-1,-1 0 1,1 0-1,-1 0 1,0 0-1,0-1 1,0 1-1,0 0 1,0-1-1,0 0 1,0 1-1,-1-1 0,1 0 1,0 0-1,-1 0 1,1-1-1,-4 2 1,2 0 225,-1 1 0,0-1-1,1 1 1,-1 1 0,1-1 0,0 1 0,0-1 0,0 1 0,1 0 0,0 1 0,-1-1-1,1 1 1,1-1 0,-5 10 0,-6 6 412,2-3-182,1 0 0,0 1 0,1 0 0,1 0 0,-11 37 0,17-45-536,-1 1-1,1-1 1,1 1 0,0-1-1,0 1 1,1 0 0,1-1-1,-1 1 1,2 0 0,-1-1-1,2 1 1,4 15 0,-4-21-102,-1 1 1,1-1 0,0 0 0,0 0 0,1 0-1,-1 0 1,1-1 0,0 1 0,1-1-1,-1 0 1,1 0 0,0-1 0,7 5 0,-4-3-15,0-2 0,1 1 1,-1-1-1,1 0 0,-1-1 1,1 0-1,0 0 0,13 0 1,-7-2-14,0 0 0,0-1 1,1 0-1,-1-1 0,0-1 0,0-1 1,-1 0-1,1 0 0,-1-2 0,20-9 1,-19 6 4,0 0 1,0-1-1,-1-1 0,-1 0 1,0-1-1,0-1 1,-1 0-1,-1 0 1,11-16-1,-15 19-14,-1-1-1,-1 0 1,1 0-1,-2 0 1,1 0-1,-2-1 1,1 0-1,-2 0 1,0 0-1,0 0 1,-1 0-1,0 0 0,-2-22 1,-1 19-115,0 1 1,0-1 0,-1 1-1,-6-16 1,6 24 19,1 1 1,-1-1-1,0 1 1,0 0 0,0 0-1,-1 0 1,0 1 0,0-1-1,0 1 1,0 0 0,-1 0-1,1 1 1,-7-5-1,-7-2-545,0 1 0,0 0 0,-1 1-1,0 1 1,-25-5 0,34 9-372,0 1-1,0 0 1,0 1 0,0 0 0,0 1 0,0 0-1,-1 0 1,1 1 0,0 1 0,0 0-1,-18 5 1,13 4-6562</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38.071"/>
    </inkml:context>
    <inkml:brush xml:id="br0">
      <inkml:brushProperty name="width" value="0.035" units="cm"/>
      <inkml:brushProperty name="height" value="0.035" units="cm"/>
    </inkml:brush>
  </inkml:definitions>
  <inkml:trace contextRef="#ctx0" brushRef="#br0">1 195 11293,'3'-1'295,"0"0"-1,0 0 1,0-1-1,0 1 1,0 0-1,-1-1 1,1 0-1,0 0 1,-1 1-1,1-2 1,-1 1-1,0 0 1,1 0-1,-1-1 1,2-3-1,25-22 2063,2 9-393,0 2 0,1 1 0,44-15 1,-38 19-1138,0 1 0,0 3 0,1 0 0,0 3 0,45-1 1,-76 5-770,0 1 1,0 0 0,0 1-1,0 0 1,0 0 0,0 0 0,0 1-1,-1 1 1,1-1 0,0 1-1,-1 0 1,0 1 0,0 0 0,0 0-1,0 1 1,-1-1 0,1 1-1,-1 1 1,0-1 0,-1 1 0,0 0-1,0 1 1,0-1 0,0 1 0,-1 0-1,5 11 1,16 40-1340,23 47-3516,-38-91 2492,-8-12 1059,-1 0 0,1 0 0,0 0 0,1 0 0,-1-1-1,0 1 1,0-1 0,5 2 0,14 8-8939</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38.182"/>
    </inkml:context>
    <inkml:brush xml:id="br0">
      <inkml:brushProperty name="width" value="0.035" units="cm"/>
      <inkml:brushProperty name="height" value="0.035" units="cm"/>
    </inkml:brush>
  </inkml:definitions>
  <inkml:trace contextRef="#ctx0" brushRef="#br0">1 218 12453,'47'-97'1844,"-34"62"-244,9 13-243,0 2-281,-9 14-296,6-8-336,6 2-468,4 6-448,0 1-908,2 5-457,14 11-2787,-17 3-3609</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38.450"/>
    </inkml:context>
    <inkml:brush xml:id="br0">
      <inkml:brushProperty name="width" value="0.035" units="cm"/>
      <inkml:brushProperty name="height" value="0.035" units="cm"/>
    </inkml:brush>
  </inkml:definitions>
  <inkml:trace contextRef="#ctx0" brushRef="#br0">163 21 11501,'-11'20'2039,"0"0"-1,-2-1 0,0-1 1,-17 19-1,13-16-1066,9-9-390,-1 0 0,2 1 0,0 0 1,0 1-1,1-1 0,-6 23 0,9-27-419,1 0-1,-1 1 1,2-1-1,-1 1 1,2-1-1,-1 1 0,1 0 1,1-1-1,-1 1 1,5 16-1,-4-22-154,1 0-1,0-1 1,-1 1-1,1-1 0,1 0 1,-1 1-1,0-1 1,1 0-1,0 0 0,0-1 1,0 1-1,0 0 1,0-1-1,0 0 1,1 0-1,-1 0 0,1 0 1,-1 0-1,1-1 1,0 0-1,-1 0 0,1 0 1,0 0-1,0 0 1,0-1-1,0 1 1,0-1-1,0 0 0,7-1 1,-6 0 22,1 1 1,-1-1-1,0 0 1,1 0-1,-1-1 1,0 1-1,0-1 1,1 0-1,-2-1 1,1 1-1,0-1 1,0 0-1,-1 0 1,1 0-1,-1-1 1,0 0-1,0 0 1,-1 0-1,1 0 1,-1 0-1,4-7 1,-2 0 79,-1-1 1,-1 0-1,0 0 1,0 0 0,-1 0-1,-1 0 1,0 0-1,-1 0 1,0-1-1,-1 1 1,0 0-1,-1 0 1,-5-20 0,-6-12-1073,-2 1 0,-25-53 0,34 83 142,5 11-808</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38.789"/>
    </inkml:context>
    <inkml:brush xml:id="br0">
      <inkml:brushProperty name="width" value="0.035" units="cm"/>
      <inkml:brushProperty name="height" value="0.035" units="cm"/>
    </inkml:brush>
  </inkml:definitions>
  <inkml:trace contextRef="#ctx0" brushRef="#br0">30 40 13577,'-29'-40'13676,"39"58"-10705,-3-7-2268,8 16-428,-2 1-1,-1 0 1,-2 1-1,12 48 1,-20-68-551,2 0 1,-1 0-1,1-1 1,0 1-1,1-1 1,0 0-1,0 0 1,8 10-1,-12-17 255,0 0-1,0-1 1,0 1-1,0 0 1,0 0-1,0-1 1,0 1-1,0-1 1,0 1-1,0 0 1,0-1-1,1 0 1,-1 1-1,0-1 1,0 0-1,0 0 1,1 0-1,-1 1 1,0-1-1,0-1 1,1 1-1,-1 0 1,0 0-1,0 0 1,0-1-1,1 1 1,0-1-1,29-17 415,-31 18-393,61-48 562,-30 22 86,2 1 1,1 1-1,72-36 1,-91 53-649,1 1 0,0 1 0,0 0 0,0 1 0,0 1 0,18-1 0,-24 3 0,0 1 0,0 1 0,0-1 0,0 2 0,0-1 0,-1 2 0,1-1 0,0 1 0,-1 1 0,0-1 0,11 7 0,-9-3-259,0 0 1,0 1-1,-1 0 1,0 0-1,0 1 0,10 13 1,43 63-4272,-52-66 3062,2-1 1,0 0 0,1-1-1,0-1 1,1 0 0,25 19-1,-9-14-11703</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38.899"/>
    </inkml:context>
    <inkml:brush xml:id="br0">
      <inkml:brushProperty name="width" value="0.035" units="cm"/>
      <inkml:brushProperty name="height" value="0.035" units="cm"/>
    </inkml:brush>
  </inkml:definitions>
  <inkml:trace contextRef="#ctx0" brushRef="#br0">35 84 13077,'-31'0'7721,"31"-17"-5821,-4 0 792,20 8-2064,0 3-896,0 1-476,3 5-620,3-9-972,-3-2-688,0 8-2433,0-3-4384</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42.966"/>
    </inkml:context>
    <inkml:brush xml:id="br0">
      <inkml:brushProperty name="width" value="0.035" units="cm"/>
      <inkml:brushProperty name="height" value="0.035" units="cm"/>
    </inkml:brush>
  </inkml:definitions>
  <inkml:trace contextRef="#ctx0" brushRef="#br0">32 9 9665,'-31'-9'10977,"85"11"4029,-31-1-14285,-4 0-4399,1777 40 3754,-1047-20-76,-743-22-452,-8 0-799,-19-3-3015,-25-4-6896</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43.509"/>
    </inkml:context>
    <inkml:brush xml:id="br0">
      <inkml:brushProperty name="width" value="0.035" units="cm"/>
      <inkml:brushProperty name="height" value="0.035" units="cm"/>
    </inkml:brush>
  </inkml:definitions>
  <inkml:trace contextRef="#ctx0" brushRef="#br0">1 77 10761,'5'-12'1524,"0"1"1,1 0-1,10-14 1,-11 19 4135,-5 6-5470,1-1-1,0 0 1,-1 0 0,1 0 0,0 1-1,0-1 1,0 0 0,-1 0 0,1 1 0,0-1-1,0 1 1,0-1 0,0 1 0,0-1-1,0 1 1,0 0 0,0 0 0,0-1 0,0 1-1,0 0 1,0 0 0,0 0 0,0 0 0,1 0-1,-1 0 1,0 0 0,0 0 0,0 1-1,0-1 1,0 0 0,0 1 0,0-1 0,0 1-1,0-1 1,0 1 0,0-1 0,-1 1-1,1 0 1,0-1 0,0 1 0,0 0 0,-1 0-1,1-1 1,0 1 0,-1 0 0,1 0 0,-1 0-1,1 0 1,-1 0 0,1 0 0,-1 0-1,0 0 1,1 1 0,1 4-190,-1-1 0,1 1 0,-1 0 0,0-1 0,0 1 0,-1 0 0,1 0 0,-2 0 0,0 8 0,1 3 0,-7 169 0,2-90 0,8 105 0,0-170 0,1 1 0,2-2 0,0 1 0,2-1 0,2 0 0,1 0 0,20 40 0,-18-46 0,1 0 0,2 0 0,0-2 0,1 0 0,1 0 0,1-2 0,33 28 0,-38-38 0,1 1 0,0-2 0,1 0 0,0 0 0,0-2 0,1 0 0,0-1 0,0-1 0,1 0 0,0-1 0,-1-1 0,31 1 0,-27-4 0,0 0 0,0-2 0,0 0 0,0-2 0,-1 0 0,0-1 0,1-1 0,24-11 0,-20 5 0,0-1 0,0-2 0,-1 0 0,-1-1 0,34-32 0,-24 16 0,-2-1 0,-2-2 0,0-1 0,-3-1 0,-1-2 0,-2 0 0,27-63 0,-14 8-938,30-132 0,6-14-1741,-51 195-2350,-6 22-1799,-4 9-6543</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43.835"/>
    </inkml:context>
    <inkml:brush xml:id="br0">
      <inkml:brushProperty name="width" value="0.035" units="cm"/>
      <inkml:brushProperty name="height" value="0.035" units="cm"/>
    </inkml:brush>
  </inkml:definitions>
  <inkml:trace contextRef="#ctx0" brushRef="#br0">1 384 14445,'13'-15'1168,"-9"11"-685,-1 0-1,1-1 1,-1 1-1,0-1 1,-1 1-1,1-1 1,-1 0-1,0 0 1,2-6 0,1 1 401,0 1-1,1 0 1,0 1 0,1-1 0,-1 1 0,2 0 0,-1 1 0,1 0 0,0 0 0,18-11 0,-11 7 69,0-1-653,125-93 1114,-116 89-1430,2 2 1,-1 0-1,45-16 1,-62 27 15,0 0 0,0 1 0,0 0 0,0 0 0,1 1 0,-1 0 0,0 1 0,1 0 0,-1 0 0,0 1 0,0 0 0,1 0 0,-1 1 0,0 0 0,0 0 0,0 1 0,0 0 0,-1 0 0,1 1 0,-1 0 0,0 0 0,0 1 0,0 0 0,-1 0 0,0 1 0,0 0 0,0 0 0,-1 0 0,1 1 0,-1-1 0,-1 1 0,0 0 0,0 1 0,0-1 0,-1 1 0,0 0 0,0 0 0,3 16 0,-2-6 0,-1 1 0,0-1 0,-1 1 0,-1-1 0,-1 1 0,0 0 0,-2-1 0,0 1 0,-1 0 0,-1-1 0,0 0 0,-2 0 0,-12 29 0,3-19-94,0-1 0,-2 0 0,-1-1 0,-1-1 0,-1-1 0,-1 0 0,-34 28 0,34-34-181,-1-1 0,-1-1 1,-1-1-1,0-1 0,0-1 0,-2-2 0,1 0 0,-46 12 0,60-21-2336</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44.127"/>
    </inkml:context>
    <inkml:brush xml:id="br0">
      <inkml:brushProperty name="width" value="0.035" units="cm"/>
      <inkml:brushProperty name="height" value="0.035" units="cm"/>
    </inkml:brush>
  </inkml:definitions>
  <inkml:trace contextRef="#ctx0" brushRef="#br0">1 345 13357,'54'0'3911,"0"-3"0,90-16 0,-96 11-2684,82-18 1363,-110 21-2128,-1-1 0,1-1 0,-1-1-1,24-13 1,-37 17-419,-1 0 0,0 0 0,0-1 1,0 1-1,-1-1 0,1 0 0,-1 0 0,0-1 0,-1 1 0,1-1 0,-1 0 0,0 0 0,-1 0 0,1 0 0,-1-1 0,-1 1 1,1-1-1,-1 1 0,0-1 0,0 1 0,-1-1 0,0 0 0,0 1 0,-1-1 0,1 0 0,-1 1 0,-1-1 0,1 1 0,-1 0 1,-1-1-1,1 1 0,-1 0 0,0 0 0,0 0 0,-5-6 0,5 10-43,1-1 0,-1 1 0,0 0 0,0 0 0,0 0 0,0 1 0,0-1 0,0 1 0,-1-1 0,1 1 0,0 0 0,-1 0 0,1 1 0,-1-1 0,1 1 0,-1-1 0,1 1 0,-1 0 0,-4 1 0,-6 1 0,-1 0 0,1 0 0,-16 6 0,16-4 0,0 1 0,0 0 0,0 1 0,1 1 0,0 0 0,-19 13 0,-7 6 0,2 2 0,-50 46 0,70-57-47,0 1-1,1 1 1,1 1-1,1 0 1,1 0-1,0 1 1,2 1-1,-16 41 1,24-55 3,0 1-1,1 0 1,0 0 0,1 0-1,-1 0 1,2 0 0,-1 0-1,1 0 1,0 0 0,1 0-1,0 1 1,1-1 0,0-1-1,0 1 1,1 0 0,0 0-1,1-1 1,0 0 0,0 0-1,0 0 1,1 0 0,1 0-1,-1-1 1,1 0 0,0 0-1,10 7 1,0-1-555,2-1 1,0-1-1,0 0 0,0-2 1,2 0-1,-1-1 0,1-1 1,32 8-1,175 23-8101,-179-32 5688,84 11-8047</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44.684"/>
    </inkml:context>
    <inkml:brush xml:id="br0">
      <inkml:brushProperty name="width" value="0.035" units="cm"/>
      <inkml:brushProperty name="height" value="0.035" units="cm"/>
    </inkml:brush>
  </inkml:definitions>
  <inkml:trace contextRef="#ctx0" brushRef="#br0">709 1150 11673,'2'-3'2253,"0"0"-1863,-1 0-1,1 0 1,-1 0 0,0 0-1,0 0 1,0 0 0,0-1 0,0 1-1,-1 0 1,1 0 0,-1-1-1,0 1 1,0 0 0,-1-6-1,0 3 259,-1 1-1,0-1 0,-1 0 0,1 1 0,-1-1 1,0 1-1,-8-10 0,4 6-511,-1-1-1,1 1 1,-2 1 0,1 0 0,-1 0-1,-1 0 1,1 2 0,-1-1 0,0 1-1,-1 0 1,-13-5 0,9 6 194,0 0 0,0 1 1,-1 1-1,1 0 0,-1 1 0,0 1 1,-28 1-1,18 2-8,1 1 1,1 1-1,-1 2 1,0 0-1,1 2 1,1 0-1,-1 2 1,1 1-1,1 0 1,-34 24-1,44-26-322,1 0 0,0 1 0,1 0 0,0 0 0,0 1 0,1 1 0,1-1 0,0 1 0,-8 16 0,13-22 0,0 0 0,0 1 0,1-1 0,0 0 0,0 1 0,1 0 0,0-1 0,0 1 0,0 0 0,1-1 0,0 1 0,0 0 0,1-1 0,0 1 0,0 0 0,1-1 0,-1 1 0,1-1 0,1 1 0,-1-1 0,7 11 0,-4-9-22,1 0 0,0 0 0,1 0-1,-1 0 1,1-1 0,1 0 0,0-1 0,0 0 0,0 0-1,0-1 1,1 1 0,17 6 0,-14-8-42,0 0 0,0-1 0,1-1 1,-1 0-1,1 0 0,0-1 0,-1-1 0,1 0 0,15-3 1,-3-1-26,-1-1 1,0-1-1,-1-2 1,1 0 0,-2-1-1,1-1 1,-1-2-1,-1 0 1,0-1 0,21-17-1,9-14 167,-3-2-1,-1-2 1,-2-2-1,74-108 1,119-244 1213,-228 383-1225,44-82 29,154-261-36,-175 316-59,-16 30 0,-17 16 0,1 0 0,-1 0 0,1-1 0,-1 1 0,1 0 0,-1 0 0,1 0 0,-1 0 0,0 0 0,1 0 0,-1 0 0,1 0 0,-1 0 0,1 0 0,-1 0 0,1 0 0,-1 0 0,1 0 0,-1 0 0,0 1 0,1-1 0,-1 0 0,1 0 0,-1 0 0,1 1 0,0 1 0,0 0 0,0-1 0,0 1 0,0 0 0,0 0 0,0 0 0,0 0 0,-1 0 0,1 0 0,-1 0 0,0 0 0,1 0 0,-1 1 0,0-1 0,-1 3 0,-1 23 0,-2-1 0,-1 1 0,-2-1 0,0-1 0,-22 51 0,15-39 0,-183 392 0,98-231 0,-15 26-3198,-37 81-8441,101-179-3307</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10.894"/>
    </inkml:context>
    <inkml:brush xml:id="br0">
      <inkml:brushProperty name="width" value="0.035" units="cm"/>
      <inkml:brushProperty name="height" value="0.035" units="cm"/>
    </inkml:brush>
  </inkml:definitions>
  <inkml:trace contextRef="#ctx0" brushRef="#br0">1 14 11637,'0'-1'105,"1"0"0,-1 0 0,1 0 0,-1 0 0,1 1 1,-1-1-1,1 0 0,0 1 0,-1-1 0,1 0 0,0 1 0,0-1 0,0 1 0,-1-1 0,1 1 0,0 0 0,0-1 0,0 1 0,0 0 1,0-1-1,0 1 0,-1 0 0,1 0 0,0 0 0,0 0 0,0 0 0,0 0 0,0 0 0,0 0 0,0 0 0,0 1 0,0-1 0,0 0 1,0 1-1,1 0 0,15 3 2268,-3 13-630,-5-7-1439,2 3-36,1 0 1,-2 0-1,0 1 0,0 0 1,-2 1-1,0 0 0,11 28 1,-17-37-240,4 9 39,-2 0 0,0 1 0,0 0 0,-2 0-1,2 22 1,-4-22-54,0 0 1,-2 0-1,0 0 0,0 0 0,-2-1 0,0 1 0,-6 16 0,9-30 297,2-6-116,4-15 41,2 1 1,0 0-1,1 0 0,1 0 1,0 1-1,19-25 0,3 2 669,51-52-1,-70 81-696,1-1 1,-1 1-1,2 1 1,-1 1-1,1 0 0,22-11 1,-29 17-156,-1 0 1,1 1 0,-1 0-1,1 0 1,0 0-1,-1 1 1,1 0-1,0 0 1,0 0-1,0 1 1,0 0 0,0 1-1,0 0 1,0 0-1,0 0 1,0 1-1,10 3 1,-14-3-34,1 1-1,-1-1 1,1 1-1,-1-1 1,0 1-1,0 0 1,0 0-1,-1 0 1,1 1-1,0-1 1,-1 1-1,0-1 1,3 9-1,17 52-377,-20-59 266,15 80-2062,-11-51-308,10 35-1,-12-58 399,0 1 0,1-1 0,10 18 1,17 13-8370</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45.412"/>
    </inkml:context>
    <inkml:brush xml:id="br0">
      <inkml:brushProperty name="width" value="0.035" units="cm"/>
      <inkml:brushProperty name="height" value="0.035" units="cm"/>
    </inkml:brush>
  </inkml:definitions>
  <inkml:trace contextRef="#ctx0" brushRef="#br0">193 107 14885,'8'-22'972,"17"-33"3506,-23 52-3621,0 0 0,0 0 1,1 0-1,0 0 0,-1 0 1,1 0-1,6-4 0,-7 6 1450,-1 4-397,2 3-1821,-1 0 0,-1 0 0,1 0 0,-1 0 0,0 0-1,0 0 1,-1 1 0,1-1 0,-1 0 0,-2 11 0,-2 8 90,-9 33 0,5-29-158,-70 275-21,-42 190 0,103-396-1950,4 1 0,1 100 0,13-130-6889,7-5-6255</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45.756"/>
    </inkml:context>
    <inkml:brush xml:id="br0">
      <inkml:brushProperty name="width" value="0.035" units="cm"/>
      <inkml:brushProperty name="height" value="0.035" units="cm"/>
    </inkml:brush>
  </inkml:definitions>
  <inkml:trace contextRef="#ctx0" brushRef="#br0">0 137 13429,'36'-22'795,"-13"9"20,0 0 0,0 1 0,1 2 0,25-8-1,-8 5 779,0 2 0,0 2 0,47-4 0,-73 12-1322,0 0 1,1 1-1,-1 0 1,0 1-1,1 1 1,-1 0 0,0 2-1,0-1 1,-1 2-1,1 0 1,26 13 0,-34-13-204,1 0-1,-2 1 1,1-1 0,0 2 0,-1-1 0,0 1 0,-1-1 0,1 2 0,-1-1 0,-1 1 0,1-1 0,-1 1 0,4 12 0,2 12 96,0 0 0,6 44 0,2 8 56,-15-74-203,0 0 0,1-1 0,0 1 0,0-1 0,1 0 0,1-1 0,-1 1 0,1-1 0,1 0 0,-1 0 0,1-1 0,1 1 0,-1-2 0,1 1 1,1-1-1,12 7 0,-4-4-4,0-2 0,0 0 0,1-1 0,0 0 0,0-2 0,0 0 0,0-1 0,23 0 0,18 0-20,-1-3 0,113-13 1,-129 6 7,-1-2 0,1-1 1,-2-3-1,69-29 0,-101 38-3,0 0-1,0 0 0,-1-1 1,0 0-1,1-1 0,-2 1 1,1-1-1,-1-1 0,11-12 0,-15 16 4,0-1-1,0 1 0,0 0 1,-1 0-1,0-1 0,1 1 1,-1-1-1,0 0 0,-1 1 0,1-1 1,-1 0-1,1 1 0,-1-1 1,0 0-1,-1 1 0,1-1 0,0 0 1,-1 1-1,0-1 0,0 0 1,0 1-1,0 0 0,-1-1 1,0 1-1,-3-6 0,-2-1-1,0 0 0,-1 1-1,-1 0 1,0 0 0,0 1 0,0 0-1,-1 1 1,0 0 0,-1 0 0,0 1-1,0 0 1,-13-4 0,-14-4-71,-1 1 0,-52-10-1,36 12-706,-1 2-1,-88-2 1,101 11-1100,-44 6 0,55-2-2692,-60 17 0,27 1-6940</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46.113"/>
    </inkml:context>
    <inkml:brush xml:id="br0">
      <inkml:brushProperty name="width" value="0.035" units="cm"/>
      <inkml:brushProperty name="height" value="0.035" units="cm"/>
    </inkml:brush>
  </inkml:definitions>
  <inkml:trace contextRef="#ctx0" brushRef="#br0">1 216 16013,'0'-1'53,"1"-15"1138,0 0-1,8-30 0,-7 40-639,0-1-1,1 1 1,0 0 0,0-1-1,0 2 1,1-1 0,0 0-1,0 1 1,1-1 0,6-5-1,-4 4-407,1 0-1,0 1 0,0 0 1,0 1-1,1 0 0,0 0 0,0 1 1,0 0-1,0 0 0,1 1 1,-1 1-1,12-3 0,-7 4 152,0 0-1,0 1 1,0 0 0,0 1-1,0 0 1,-1 1-1,27 7 1,-10 2 116,0 1 1,-1 1 0,0 1-1,-1 2 1,-1 0-1,48 40 1,-59-43-411,0 0 0,-1 2 0,0 0 0,-2 0 0,1 1 0,-2 1 0,0 0 0,-2 1 0,0 0 0,0 1 0,-2 0 0,0 0 0,-1 1 0,-1 0 0,-1 0 0,-1 0 0,1 23 0,-3-12 0,-2 1 0,-1-1 0,-2 1 0,-1-1 0,-1 0 0,-2 0 0,-1-1 0,-1 1 0,-2-2 0,-1 1 0,-1-2 0,-2 0 0,-26 38 0,41-65 0,-1 0 0,1 0 0,-1 0 0,1 0 0,-1 0 0,0 0 0,1 0 0,-1-1 0,0 1 0,0 0 0,0 0 0,0-1 0,0 1 0,1-1 0,-1 1 0,0-1 0,0 1 0,0-1 0,-2 1 0,-3-6 0,6 4 0,-1 0 0,0 0 0,0 0 0,0-1 0,0 1 0,1 0 0,-1-1 0,1 1 0,-1 0 0,1-1 0,-1 1 0,1-1 0,0 1 0,0 0 0,0-1 0,-1 1 0,1-1 0,1 1 0,-1-1 0,0 1 0,0-1 0,1 1 0,-1 0 0,0-1 0,1 1 0,0-2 0,22-42 0,-17 34 0,25-38-12,3 1 0,62-68 0,-61 75-107,122-134-3228,9 7-3565,-80 92-364,2 11-4817</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47.014"/>
    </inkml:context>
    <inkml:brush xml:id="br0">
      <inkml:brushProperty name="width" value="0.035" units="cm"/>
      <inkml:brushProperty name="height" value="0.035" units="cm"/>
    </inkml:brush>
  </inkml:definitions>
  <inkml:trace contextRef="#ctx0" brushRef="#br0">0 910 9413,'17'3'1206,"0"0"0,0 0 0,1-2 0,-1 0-1,0-1 1,30-4 0,112-34 4742,-58 6-2432,162-74-1,-254 101-3346,0 0 0,0-1 0,0 1-1,-1-2 1,0 1 0,10-12-1,-16 17-132,0-1-1,-1 0 0,1 0 1,-1 0-1,0 0 1,0 0-1,0 0 0,0 0 1,0 0-1,0 0 1,0-1-1,-1 1 0,1 0 1,-1-5-1,0 6-26,0-1 1,-1 0-1,1 1 0,-1-1 0,1 1 1,-1-1-1,0 1 0,1-1 0,-1 1 1,0-1-1,0 1 0,0 0 0,0-1 1,-1 1-1,1 0 0,0 0 0,0 0 1,-1 0-1,1 0 0,-1 0 0,1 0 1,-1 0-1,-1 0 0,-5-2-9,0 1 0,1 0 0,-1 1 0,0 0 0,0 0 0,0 1 0,0 0 0,-13 1 0,21-1 0,-19 2 0,0 1 0,0 0 0,1 2 0,-1 0 0,1 1 0,1 1 0,-1 0 0,1 2 0,0 0 0,1 0 0,-17 14 0,15-10 0,2 1 0,0 1 0,0 0 0,1 1 0,1 0 0,1 2 0,0-1 0,2 1 0,-14 27 0,20-34 0,1-1 0,0 1 0,0 1 0,1-1 0,1 0 0,0 1 0,0-1 0,1 1 0,1 0 0,0 16 0,2-19 0,-1-1 0,1 0 0,0 0 0,1 0 0,0 0 0,0 0 0,0-1 0,1 1 0,1-1 0,-1 0 0,1 0 0,0 0 0,1-1 0,-1 0 0,8 6 0,3 1-15,0-2 0,1 0 1,1-1-1,-1 0 0,2-2 0,-1 0 1,1-1-1,0-1 0,39 7 1,9-2-150,107 4 1,-67-13-17,0-6 0,0-3 1,-1-6-1,183-45 0,-247 46 248,1-1 0,-2-2 1,0-2-1,-1-2 0,0-2 0,51-36 0,-78 48-21,-1-2 1,0 0-1,-1 0 1,-1-1-1,1 0 1,-2-1-1,0 0 0,0 0 1,9-23-1,-15 30-32,-1 1-1,0-1 0,0 0 1,-1 0-1,0 0 0,0 0 1,0 0-1,-1 0 0,0-1 1,0 1-1,-2-12 0,1 14-6,-1-1-1,1 1 0,-1-1 1,0 1-1,-1 0 0,1 0 1,-1 0-1,1 0 0,-1 0 1,0 1-1,-1-1 1,1 1-1,0 0 0,-1-1 1,0 2-1,0-1 0,-5-2 1,0 0-10,0 1 1,-1 0 0,1 1-1,-1 0 1,0 1 0,0 0-1,0 0 1,0 1 0,0 0-1,0 1 1,-1 0-1,1 1 1,-14 2 0,-9 3 15,0 2 1,-55 20-1,55-15-67,0 1-1,1 2 0,1 1 1,-47 34-1,61-38-41,-1 1-1,2 1 1,0 0-1,1 2 1,0-1 0,2 2-1,0 0 1,-16 28 0,28-43 73,0-1 1,0 0 0,1 0 0,-1 0 0,0 1 0,1-1-1,0 0 1,-1 1 0,1-1 0,0 0 0,0 1 0,0-1 0,1 0-1,-1 1 1,1-1 0,-1 0 0,1 0 0,0 1 0,0-1-1,-1 0 1,2 0 0,-1 0 0,0 0 0,0 0 0,1 0-1,1 2 1,0-1-16,0 0 0,1 0-1,-1 0 1,0 0-1,1-1 1,0 1 0,-1-1-1,1 0 1,0 0-1,0 0 1,0-1 0,6 2-1,8 0-142,0-2 1,1 1-1,-1-2 0,1-1 0,-1 0 1,32-7-1,106-33-638,-123 30 737,0-1-1,-1-1 1,-1-2-1,0-1 1,-2-2 0,33-24-1,-43 26 161,0 0 0,-1-1 0,0-1 0,-2-1 0,0 0 0,-1-2 0,-1 1 0,-1-2-1,13-29 1,15-53 468,-6-1-1,26-125 0,-10 35 408,-23 79-175,-27 113-614,-2 31 194,-41 298-171,8-101-138,29-176-52,-2-4-19,3 0 1,2 76 0,3-110 9,0 1 1,0-1 0,1 0-1,1-1 1,-1 1-1,2 0 1,-1-1 0,2 1-1,-1-1 1,2 0 0,-1-1-1,1 1 1,0-1 0,1 0-1,0-1 1,10 10 0,-8-12-51,0 0 1,0 0-1,0-1 0,0 0 1,1-1-1,0 0 1,0-1-1,0 0 0,0 0 1,1-1-1,-1 0 1,1-1-1,-1 0 1,1-1-1,0 0 0,20-4 1,-9 1-6,0-1 0,0-1 0,0-1 0,-1-2 0,0 0 0,38-20 0,-27 8 2,-1-1 0,50-44 0,48-59 294,-61 57 360,-61 61-438,0-1 0,1 2 0,14-10-1,-19 13-100,-2 3-32,0-1-1,0 0 0,-1 1 0,1-1 1,0 1-1,0 0 0,-1-1 0,1 1 1,0-1-1,-1 1 0,1 0 0,-1 0 1,1-1-1,-1 1 0,1 0 1,-1 0-1,1 0 0,-1-1 0,0 1 1,1 1-1,-1-1 6,3 6-17,0 0-1,0 0 1,-1 1-1,0 0 1,-1-1-1,2 16 1,-2-12-9,1 0-1,0 0 1,6 17 0,-4-18 2,-3-4 0,2 0 0,-1-1 0,1 1 0,0 0 0,0-1 0,0 1 0,1-1 0,0 0 0,0 0 0,5 4 0,0-1 0,1 0 0,0-1 0,0-1 0,0 0 0,0 0 0,1-1 0,0 0 0,0-1 0,1 0 0,-1 0 0,1-2 0,-1 1 0,24 0 0,-13-3 0,0-1 0,0-1 0,0-1 0,0-1 0,0 0 0,-1-2 0,0-1 0,0-1 0,0 0 0,-1-2 0,-1 0 0,1-1 0,-2-1 0,28-22 0,-15 14 0,-15 16 0,-11 10 0,-7 7 0,2-13 0,-2 10-514,-1 0-1,0-1 1,0 1-1,-1-1 1,-6 11-1,-14 38-5249,23-54 5266,0 0-1,0 0 1,1-1-1,-1 1 1,1 0-1,0 0 1,0 0-1,0 0 1,1 0-1,-1 0 1,1-1 0,0 1-1,2 4 1,15 17-13456</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47.355"/>
    </inkml:context>
    <inkml:brush xml:id="br0">
      <inkml:brushProperty name="width" value="0.035" units="cm"/>
      <inkml:brushProperty name="height" value="0.035" units="cm"/>
    </inkml:brush>
  </inkml:definitions>
  <inkml:trace contextRef="#ctx0" brushRef="#br0">86 1 15509,'-3'1'3086,"0"1"-2367,1-1 0,-1 1 0,0 0 1,0 0-1,1 0 0,-1 0 0,1 0 0,0 0 0,0 1 0,0-1 1,0 1-1,-2 3 0,1 0 64,1 0 1,0 0-1,0 0 0,1 0 1,-2 13-1,-14 61-652,11-54-123,-7 51 1,13-69-11,0 1-1,0 0 1,0-1 0,1 1 0,1-1-1,-1 1 1,1-1 0,1 0-1,-1 0 1,5 9 0,-3-12 2,-1 0 0,1 0 0,0 0 0,0 0 0,0-1 0,1 0 0,-1 0 0,1 0 0,0 0 0,0-1 0,1 0 0,-1 0 0,1 0 0,-1-1 0,1 0 0,0 0 0,0 0 0,7 1 0,4 0 0,1 0 0,-1-1 0,1-1 0,0 0 0,18-3 0,1-1 0,0-2 0,0-1 0,0-2 0,-1-1 0,0-3 0,-1 0 0,66-35 0,-92 42 0,0-2 0,0 1 0,-1-1 0,0-1 0,9-10 0,-15 16 0,0-1 0,0 1 0,-1 0 0,1-1 0,-1 0 0,1 1 0,-1-1 0,0 0 0,0 0 0,1-4 0,-2 5 0,0 1 0,0 0 0,0-1 0,0 1 0,-1 0 0,1 0 0,0-1 0,0 1 0,-1 0 0,1 0 0,-1-1 0,1 1 0,-1 0 0,0 0 0,1 0 0,-1 0 0,0 0 0,0 0 0,0 0 0,0 0 0,0 0 0,0 0 0,0 1 0,-2-2 0,-1 0 0,0 0 0,0 1 0,0-1 0,0 1 0,0 0 0,-1 0 0,1 1 0,0-1 0,0 1 0,-1 0 0,1 0 0,0 1 0,-1-1 0,1 1 0,0 0 0,-5 1 0,-4 2 0,-1 1 0,1 0 0,-21 11 0,21-9 0,1 1 0,0 0 0,0 1 0,1 1 0,0-1 0,-18 24 0,23-26 0,1 0 0,0 0 0,0 1 0,0 0 0,1 0 0,1 1 0,-1-1 0,1 1 0,1-1 0,-1 1 0,1 0 0,0 11 0,2-15-228,0-1 0,0 1 0,0-1 0,1 1 0,0-1-1,0 1 1,0-1 0,0 1 0,1-1 0,0 0 0,0 0 0,0 0 0,0 0 0,1 0 0,-1 0 0,1-1-1,0 1 1,0-1 0,1 0 0,-1 0 0,1 0 0,-1 0 0,1-1 0,0 1 0,0-1 0,0 0-1,8 3 1,7 2-2041,1-1 0,0-1-1,0-1 1,39 4-1,32 0-9779</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48.182"/>
    </inkml:context>
    <inkml:brush xml:id="br0">
      <inkml:brushProperty name="width" value="0.035" units="cm"/>
      <inkml:brushProperty name="height" value="0.035" units="cm"/>
    </inkml:brush>
  </inkml:definitions>
  <inkml:trace contextRef="#ctx0" brushRef="#br0">276 106 15273,'-6'-9'717,"-11"-18"1275,17 26-1846,0-1-1,-1 1 0,1 0 1,0 0-1,0-1 0,0 1 1,0 0-1,0 0 0,0-1 1,0 1-1,1 0 0,-1 0 0,0-1 1,1 1-1,-1 0 0,1 0 1,-1 0-1,1 0 0,0-1 1,-1 1-1,1 0 0,0 0 1,1-1-1,6-9 2084,12-16 3592,-14 26-3508,-7 16-1379,-11 26-934,-2 0 0,-25 48 0,21-49 0,0 2 0,-102 253 0,102-242 0,2 0 0,3 1 0,-11 93 0,23-129 0,0 0 0,2 0 0,0 0 0,0 0 0,2 0 0,0 0 0,1-1 0,1 1 0,1-1 0,0 0 0,13 24 0,-11-28 0,0 0 0,1 0 0,0-1 0,1 0 0,1-1 0,0 0 0,0-1 0,1 0 0,0 0 0,1-1 0,0-1 0,0 0 0,24 9 0,-8-6 0,1-1 0,0-2 0,0-1 0,1-2 0,0-1 0,0-1 0,0-1 0,55-6 0,-49 1 0,0-3 0,0-1 0,-1-2 0,0-1 0,-1-2 0,66-31 0,-81 32 0,-1 0 0,0-1 0,0-1 0,-1-1 0,-1-1 0,-1 0 0,0-1 0,-1 0 0,0-2 0,-2 0 0,17-27 0,-22 29 0,0-1 0,-1 0 0,0 0 0,-1-1 0,-1 0 0,-1 0 0,-1 0 0,-1-1 0,0 1 0,-1-1 0,-1 1 0,-1-1 0,0 0 0,-5-20 0,-2 3-222,-2 0 0,-1 1 1,-2 0-1,-1 1 0,-2 0 0,-34-53 0,6 22-823,-4 2-1,-60-62 0,98 115-385,-3-6-732,4 3-6033</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48.450"/>
    </inkml:context>
    <inkml:brush xml:id="br0">
      <inkml:brushProperty name="width" value="0.035" units="cm"/>
      <inkml:brushProperty name="height" value="0.035" units="cm"/>
    </inkml:brush>
  </inkml:definitions>
  <inkml:trace contextRef="#ctx0" brushRef="#br0">1 426 13841,'30'32'1079,"-17"-21"-304,-1 2 1,-1 0 0,-1 0 0,13 19 0,-19-22-74,1-1 0,-2 1 0,1-1 0,-1 1 0,3 17 0,9 31 1648,-8-42-1852,2 8 231,2 0 1,16 28-1,-23-45-554,1 0 0,0-1 0,0 0-1,0 0 1,1 0 0,0 0-1,0-1 1,1 0 0,-1 0 0,1 0-1,12 5 1,-13-8-31,0 0 0,0 0 0,1-1 0,-1 0-1,1 0 1,-1-1 0,1 1 0,-1-1 0,1-1 0,-1 1 0,1-1-1,-1 0 1,0-1 0,1 1 0,-1-1 0,0-1 0,6-2 0,13-8-140,0-1 0,-1-1 0,-1-1 0,-1-1 0,0-1 1,-1-1-1,20-24 0,146-182-267,9-10-1061,-56 99-4956,-110 111 1004,42-28-1,-21 25-6086</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48.714"/>
    </inkml:context>
    <inkml:brush xml:id="br0">
      <inkml:brushProperty name="width" value="0.035" units="cm"/>
      <inkml:brushProperty name="height" value="0.035" units="cm"/>
    </inkml:brush>
  </inkml:definitions>
  <inkml:trace contextRef="#ctx0" brushRef="#br0">82 271 12245,'3'2'313,"0"0"-1,0 0 0,0 0 1,0-1-1,0 1 1,0-1-1,1 0 1,-1 0-1,1 0 1,-1 0-1,1 0 0,-1-1 1,1 1-1,-1-1 1,1 0-1,-1 0 1,1-1-1,0 1 1,-1-1-1,7-1 0,44-12 5663,-27 8-4089,47-17 0,-62 19-1464,0-1-1,0-1 0,0 0 1,0-1-1,-1 0 1,0-1-1,-1 0 0,0 0 1,16-18-1,-24 24-421,1-1 0,-1 0 0,-1 0 0,1 0 0,0 0 0,-1 0 0,1 0 0,-1 0 0,0 0 0,0-1 0,0 1 0,-1 0 0,1-1 0,-1 1 0,0-1 0,0 1 0,0 0 0,0-1 0,0 1 0,-1-1 0,0 1 0,0 0 0,0-1 0,0 1 0,0 0 0,0 0 0,-1 0 0,0 0 0,-3-5 0,1 3 0,1 0 0,-1 1 0,0 0 0,-1 0 0,1 0 0,-1 0 0,1 0 0,-1 1 0,0 0 0,-1 0 0,1 1 0,0-1 0,-1 1 0,1 0 0,-1 1 0,-6-2 0,-1 2 0,0 1 0,0 0 0,0 1 0,0 1 0,1 0 0,-1 1 0,1 0 0,-1 0 0,1 2 0,0-1 0,1 2 0,-1-1 0,1 2 0,0-1 0,0 2 0,1-1 0,-16 16 0,14-12 0,0 1 0,1 0 0,1 0 0,0 1 0,0 1 0,1 0 0,1 0 0,1 0 0,0 1 0,0 0 0,2 1 0,0-1 0,-5 26 0,8-26-116,1-1-1,1 1 1,0-1-1,1 1 1,1-1-1,0 1 1,0-1-1,2 0 1,0 0-1,0 0 1,2-1-1,-1 1 1,2-1-1,0 0 1,0-1-1,1 0 1,1 0-1,0-1 1,0 0-1,1 0 1,0-1 0,14 10-1,0 0-1153,1-1-1,2-1 1,0-1 0,32 15-1,78 34-7641,-41-26-2928</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48.946"/>
    </inkml:context>
    <inkml:brush xml:id="br0">
      <inkml:brushProperty name="width" value="0.035" units="cm"/>
      <inkml:brushProperty name="height" value="0.035" units="cm"/>
    </inkml:brush>
  </inkml:definitions>
  <inkml:trace contextRef="#ctx0" brushRef="#br0">1 106 13009,'0'0'2096,"3"-1"-141,-1 0-1686,1 0 1,0 1 0,-1-1 0,1 1 0,0-1-1,0 1 1,-1 0 0,1 0 0,0 0 0,0 1-1,-1-1 1,1 1 0,0-1 0,-1 1 0,5 2-1,-3-1-44,0 0 0,-1 1 0,0 0 0,0-1 0,0 1 0,0 0 0,0 0-1,0 1 1,-1-1 0,0 0 0,4 8 0,-1 0 112,0 0 0,-1 0 1,0 0-1,-1 0 0,-1 1 1,1 0-1,-2-1 0,0 1 1,0 0-1,-1 0 0,-1 13 1,-5 71 2949,6-92-2330,5-5-600,33-13-344,0-1 0,-1-2 1,61-38-1,47-22-23,-34 31-316,-7 4-3289,125-49-8281,-98 49-2050</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49.467"/>
    </inkml:context>
    <inkml:brush xml:id="br0">
      <inkml:brushProperty name="width" value="0.035" units="cm"/>
      <inkml:brushProperty name="height" value="0.035" units="cm"/>
    </inkml:brush>
  </inkml:definitions>
  <inkml:trace contextRef="#ctx0" brushRef="#br0">613 764 6973,'92'-60'4014,"-68"47"-2643,-1-1 1,-1-1 0,0-1-1,-2-1 1,1-1 0,-2-1-1,20-24 1,-12 3-291,-3 0-1,-1-2 1,-1 0 0,-3-2 0,-2 0-1,-1-1 1,-3 0 0,-1-2-1,8-73 1,-19 94-1081,-2 12 0,-3 14 0,-4 16 0,7-14 0,-58 166 0,12-23 0,-101 211 0,-281 489 0,339-691 0,-114 200 0,138-224 0,60-116 0,1 1 0,0 0 0,1-1 0,0 1 0,2 1 0,-3 28 0,5-42 0,0 0 0,0-1 0,0 1 0,0-1 0,0 1 0,1 0 0,-1-1 0,0 1 0,1-1 0,-1 1 0,1 0 0,1 2 0,-1-3 0,0-1 0,0 1 0,0 0 0,0-1 0,1 1 0,-1-1 0,0 1 0,0-1 0,0 0 0,1 1 0,-1-1 0,0 0 0,0 0 0,1 0 0,-1 0 0,0 0 0,1 0 0,-1 0 0,0 0 0,0-1 0,1 1 0,1-1 0,-2 1 0,7-1 0,-1-1 0,0 1 0,1-1 0,-1-1 0,0 1 0,0-1 0,0-1 0,0 1 0,-1-1 0,1 0 0,-1 0 0,0-1 0,0 0 0,-1 0 0,9-10 0,-3-1 0,0-1-1,-2 0 1,0 0 0,0-1 0,-2 0-1,0 0 1,-2 0 0,0-1 0,0 0-1,-2 0 1,1-25 0,-3 20 0,-1 1 0,-2-1 0,0 1 0,-2 0 0,0 0 0,-2 0 0,-1 1 0,0-1 0,-11-21 0,-1 4 2,-33-80 0,45 102-3,1 0 1,1-1 0,1 0 0,-3-31 0,7 43 0,0 1 0,0-1 0,1 0 0,0 0 0,0 0 0,0 1 0,1-1 0,0 1 0,1-1 0,-1 1 0,1 0 0,4-6 0,-1 2 0,1 1 0,0 1 0,0-1 0,1 1 0,0 0 0,15-11 0,4 1 0,1 1 0,0 1 0,1 2 0,35-12 0,51-17 0,1 5 0,239-44 0,-352 81 0,0 1 0,-1 0 0,1-1 0,0 1 0,0 0 0,0 1 0,0-1 0,0 0 0,0 1 0,-1-1 0,1 1 0,0 0 0,3 1 0,-5-1 0,0 0 0,0 0 0,1 0 0,-1 0 0,0 0 0,0 0 0,0 0 0,0 0 0,0 1 0,-1-1 0,1 0 0,0 1 0,-1-1 0,1 0 0,0 1 0,-1-1 0,0 1 0,1 1 0,-1 6 0,0 1 0,0-1 0,-1 0 0,0-1 0,-1 1 0,-4 15 0,-1 6 0,5-14-902,1-1-1,0 1 1,2-1 0,-1 1-1,2-1 1,0 1 0,1-1 0,5 19-1,-2 11-10012,2-22 168</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12.935"/>
    </inkml:context>
    <inkml:brush xml:id="br0">
      <inkml:brushProperty name="width" value="0.035" units="cm"/>
      <inkml:brushProperty name="height" value="0.035" units="cm"/>
    </inkml:brush>
  </inkml:definitions>
  <inkml:trace contextRef="#ctx0" brushRef="#br0">1128 878 5717,'32'-17'1317,"-32"17"-1250,1 0 0,-1-1-1,0 1 1,1 0 0,-1-1 0,0 1 0,0-1-1,1 1 1,-1-1 0,0 1 0,0 0 0,0-1-1,0 1 1,1-1 0,-1 1 0,0-1 0,0 1-1,0-1 1,0 1 0,0-1 0,0 1 0,0-1-1,0 1 1,-1-1 0,1 1 0,0-1 0,0 1-1,0-1 1,0 1 0,-1-1 0,1 1 0,0 0-1,-1-1 1,1 1 0,0-1 0,-1 1 0,1 0-1,0-1 1,-1 1 0,-4-13 3341,5 13-3377,0-10 697,0 0 0,-1 1-1,0-1 1,0 0 0,-4-11 0,4 18-594,0-1 0,-1 1 0,1 0 0,-1 0 0,0-1-1,0 1 1,0 1 0,0-1 0,-1 0 0,1 0 0,-1 1 0,0-1 0,1 1 0,-1 0-1,0 0 1,0 0 0,-1 0 0,1 1 0,-5-3 0,2 2-57,0 0 0,0 1-1,0 0 1,-1 0 0,1 0 0,0 1 0,-8 0 0,-23 1 276,0 1 0,0 2 0,-57 14 0,30-1-168,1 2 1,1 4-1,0 2 1,2 2 0,-71 45-1,96-50-144,1 2 0,1 1 1,1 1-1,1 2 0,2 1 0,0 2 0,3 0 0,0 2 0,-32 55 0,49-72-35,1 0 0,1 1-1,0 0 1,1 0 0,1 0-1,0 1 1,-4 36 0,9-47-19,-1 1 1,2 0 0,-1-1 0,1 1 0,0 0-1,0-1 1,1 1 0,0-1 0,0 0 0,1 1-1,0-1 1,0 0 0,1-1 0,0 1 0,0 0-1,0-1 1,1 0 0,0 0 0,0-1 0,1 1-1,8 6 1,-2-4-21,-1 0 0,1-1 0,0 0 0,1-1 0,0-1-1,0 0 1,0 0 0,0-2 0,18 4 0,-10-4-6,0-1 1,0-2 0,0 0-1,0 0 1,33-7-1,-10-3 12,0-2-1,-1-1 0,0-3 0,-1-1 1,45-26-1,-49 21 10,0-2 0,-1-2 0,-2-1-1,50-50 1,-23 13 22,70-96-1,-90 101-44,-2-2 0,-3-1 0,-3-2 0,33-88 0,-34 61-21,-4-1 1,30-163-1,-43 169 61,-6 44 16,-3 0-1,4-70 1,-11 109 75,-7 24 116,3-11-147,-7 20 114,2-1 0,1 1 0,-6 48-1,7-3 36,3-1 0,4 1-1,14 112 1,-9-142-222,3 0 1,1-1 0,3 0 0,1 0-1,22 47 1,-27-74-31,1 0 0,1 0 1,0-1-1,1 0 0,1-1 0,0 0 0,1-1 0,0-1 0,2 0 1,-1 0-1,1-2 0,1 0 0,0 0 0,34 15 0,-20-15-4,0-1 1,1-1-1,0-2 0,0-1 1,0-2-1,1 0 0,0-3 1,39-2-1,-24-2 15,0-2 1,-1-3-1,0-1 1,89-31-1,-82 19 8,-1-2-1,-1-2 1,54-36 0,-74 40 21,-1-1 1,0-2-1,-2 0 0,-1-2 1,43-54-1,-63 71-2,-1 0-1,0-1 1,0 0-1,-1 0 1,6-21-1,-10 29 7,0 0 0,-1 1-1,0-1 1,1 0 0,-1 0 0,0 0 0,0 0 0,0 0-1,0 0 1,-1 0 0,1 0 0,0 1 0,-1-1-1,1 0 1,-1 0 0,0 0 0,1 1 0,-1-1-1,0 0 1,0 1 0,0-1 0,-1 0 0,1 1-1,0 0 1,0-1 0,-1 1 0,1 0 0,-1-1-1,1 1 1,-1 0 0,-2-1 0,0 0-1,-1 0 0,0 0 0,0 0-1,0 1 1,0-1 0,0 1 0,-1 0 0,1 1 0,0-1 0,0 1 0,-8 1 0,-16 3 1,1 1-1,0 1 1,0 1 0,-53 22 0,66-23-63,0 1-1,1 0 1,0 1 0,0 0 0,1 2 0,0-1-1,1 1 1,0 1 0,0 0 0,1 1 0,-14 19-1,22-25-28,0-1-1,0 1 1,0 0-1,1 1 1,0-1-1,0 0 0,1 1 1,-1-1-1,2 1 1,-1-1-1,0 1 1,2 8-1,-1-12 62,0-1-1,1 1 1,-1 0-1,1 0 1,0 0 0,0 0-1,0 0 1,0 0-1,1-1 1,-1 1 0,1-1-1,-1 1 1,1-1-1,0 1 1,0-1-1,0 0 1,0 0 0,0 0-1,1 0 1,-1 0-1,1-1 1,-1 1 0,1-1-1,0 1 1,-1-1-1,1 0 1,6 1-1,19 4 215,0-2 0,34 2 0,-33-5 275,0 2 1,39 9-1,-35-3-171,0-2 1,1-2-1,40 2 1,-51-6-248,-1-2 1,0 0 0,0-2 0,-1 0 0,43-13 0,-5-5-94,0-2 0,-2-3 0,-1-2 0,-1-3 0,-1-2-1,78-64 1,-118 83 75,-3 4 23,-13 28-3,-20 40-53,10-26-516,1 1 0,-10 48 0,19-69-210,1 0 0,0 0 1,1 0-1,1 15 1,0-18-271,0-1 0,1 1 0,0-1 1,1 1-1,0-1 0,6 13 1,21 19-6626</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49.610"/>
    </inkml:context>
    <inkml:brush xml:id="br0">
      <inkml:brushProperty name="width" value="0.035" units="cm"/>
      <inkml:brushProperty name="height" value="0.035" units="cm"/>
    </inkml:brush>
  </inkml:definitions>
  <inkml:trace contextRef="#ctx0" brushRef="#br0">0 100 9881,'38'-60'5096,"-35"40"-2827,-3 0 2367,16 32-7272,16 11-4501,-3 5-1988</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49.765"/>
    </inkml:context>
    <inkml:brush xml:id="br0">
      <inkml:brushProperty name="width" value="0.035" units="cm"/>
      <inkml:brushProperty name="height" value="0.035" units="cm"/>
    </inkml:brush>
  </inkml:definitions>
  <inkml:trace contextRef="#ctx0" brushRef="#br0">493 1 11769,'-73'40'2748,"22"-6"365,13 12-393,-3 0-220,-1-1-232,8 7-472,-1 5-359,-7 0-305,11 6-252,-4 0-588,12-6-588,4 0-736,4-8-472,5-7-653,7-21-871,6 7-3649,0-5-6300</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50.332"/>
    </inkml:context>
    <inkml:brush xml:id="br0">
      <inkml:brushProperty name="width" value="0.035" units="cm"/>
      <inkml:brushProperty name="height" value="0.035" units="cm"/>
    </inkml:brush>
  </inkml:definitions>
  <inkml:trace contextRef="#ctx0" brushRef="#br0">0 16 17950,'15'-4'2140,"0"1"1,23-2-1,63 3 1193,-9 2-807,-64-1-1892,-1 1 1,1 1-1,53 9 0,-77-9-632,0 0 0,-1 1 0,1 0 0,-1 0-1,1 0 1,-1 0 0,0 0 0,0 1 0,0-1 0,0 1 0,0 0 0,0 0 0,-1 0 0,0 0-1,1 0 1,-1 1 0,0-1 0,-1 1 0,1-1 0,2 7 0,2 10-25,-1-1 1,6 40-1,-4-20-125,0-15-1065,1-1 0,2-1 0,0 1 0,1-2 0,14 22 0,-16-27-34,16 19-1984,-19-27 1730,0 0 1,0 1 0,-1-1-1,5 13 1,-10-19 1341,-1 1 0,1-1 0,-1 1 0,0-1 0,0 1 0,0-1 0,0 0 0,0 0 0,-1 1 0,1-1 0,-1 0 0,1 0 0,-1 0 0,-3 2 0,2-2 293,-1-1 0,1 0-1,0 0 1,-1-1 0,1 1-1,-1-1 1,1 0 0,-1 0-1,0 0 1,1 0 0,-1 0-1,1-1 1,-6-1 0,6 1 77,0 1 0,0-1 0,0 0 0,0 0 0,0 0 0,1 0 0,-1 0 0,0-1 0,0 1 0,1-1 0,-1 0 1,1 0-1,0 0 0,-1 0 0,-1-2 0,3 1-85,0 1-1,1 0 1,-1 0 0,0-1-1,1 1 1,-1 0 0,1-1 0,0 1-1,0-1 1,0 1 0,0 0-1,0-1 1,1 1 0,-1 0 0,1-1-1,-1 1 1,1 0 0,0-1 0,0 1-1,0 0 1,0 0 0,1 0-1,-1 0 1,0 0 0,1 0 0,-1 0-1,1 1 1,0-1 0,3-2-1,5-5 130,0 1 0,1 1 0,1 0 0,11-6-1,-16 10-63,22-13 553,0 2-1,2 1 0,-1 1 1,2 2-1,-1 1 0,1 2 1,62-7-1,95 3 522,180 4-2905,-212 3 1860,-165-2 686,8 5-856,-1 1 0,1-1 1,-1 1-1,1-1 0,0 0 1,-1 1-1,1 0 0,-1-1 1,1 1-1,-1-1 0,0 1 1,1 0-1,-1-1 0,1 1 1,-1 0-1,0 0 0,1-1 1,-1 1-1,0 0 0,1 0 0,-1 0 1,1 0-1,-1 0 0,0 0 1,1 0-1,-1 0 0,0 0 1,0 0-1,-4 2 28,-1-1-1,1 1 1,1 0-1,-1 0 1,-9 6-1,13-7-140,-1 1 1,1-1-1,-1 0 0,1 1 0,0-1 0,-1 1 1,1 0-1,0-1 0,0 1 0,0 0 1,0 0-1,1-1 0,-1 1 0,0 0 0,1 0 1,-1 0-1,1 0 0,0 0 0,0 0 0,-1 3 1,-1 36-3813,-1 4-6388,5-8-1352</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50.504"/>
    </inkml:context>
    <inkml:brush xml:id="br0">
      <inkml:brushProperty name="width" value="0.035" units="cm"/>
      <inkml:brushProperty name="height" value="0.035" units="cm"/>
    </inkml:brush>
  </inkml:definitions>
  <inkml:trace contextRef="#ctx0" brushRef="#br0">0 90 10281,'45'-63'2052,"-36"51"-388,7 4-388,6 2 29,0 12-1766,1-1-615,-4 7-484,9 8-2340,-6 3-2697</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51.233"/>
    </inkml:context>
    <inkml:brush xml:id="br0">
      <inkml:brushProperty name="width" value="0.035" units="cm"/>
      <inkml:brushProperty name="height" value="0.035" units="cm"/>
    </inkml:brush>
  </inkml:definitions>
  <inkml:trace contextRef="#ctx0" brushRef="#br0">1 256 10189,'25'-8'11432,"2"2"-5441,8 1-3780,16-1-3445,-8 1 2600,-34 4-1331,144-15 1530,-137 15-1414,0 2 1,0-1-1,-1 2 1,1 0-1,0 1 1,-1 1-1,23 8 1,-27-7-392,-1 1 1,0 1-1,0-1 1,16 17-1,-19-17 45,0 0 1,0 0-1,1 0 0,-1-1 0,1 0 0,1 0 0,-1-1 0,1 0 0,8 3 0,-7-5 104,0-1 1,0 0-1,0 0 0,0-1 0,0 0 1,0-1-1,0 0 0,0 0 1,0-1-1,0 0 0,0-1 0,-1 0 1,0-1-1,15-7 0,3-6 331,0 0 0,-1-2 0,29-27 1,-16 13 318,-8 8 344,-1-2-1,50-57 1,-79 83-897,0 0 0,0 0 0,-1 1 0,1-1 0,0 0 0,-1 0 1,1 0-1,-1 1 0,1-1 0,-1 0 0,1 0 0,-1 0 0,0 0 0,1 0 0,-1 0 0,0 0 0,0 0 1,0 0-1,1 0 0,-1 0 0,0 0 0,-1-1 0,1 1 0,0 0 0,0 0 0,0 0 0,-1 0 0,1 0 1,0 0-1,-1 0 0,1 1 0,-1-1 0,1 0 0,-1 0 0,1 0 0,-1 0 0,0 0 0,1 1 0,-1-1 0,0 0 1,0 1-1,0-1 0,0 0 0,1 1 0,-3-1 0,-3 1-6,1 1 0,-1 0 0,0 0 0,1 0 0,-1 1 0,1 0 0,0 0 0,-1 1 0,-8 5 0,7-5 0,-21 14-113,0 0 0,2 2 0,0 1 0,1 1-1,-34 36 1,49-46-153,0 0-1,1 1 0,0-1 1,-11 23-1,17-30 179,2 0 0,-1 1 0,0-1 0,1 0 0,0 0 0,0 1 0,0-1 0,0 9 0,1-11 57,1 0 0,-1 1 0,0-1 0,1 0 0,-1 0 0,1 0 1,0 0-1,-1 0 0,1 0 0,0 0 0,0 0 0,1 0 0,-1 0 0,0 0 1,1-1-1,-1 1 0,1 0 0,2 2 0,0-2 58,1 0 0,-1 0-1,1 0 1,-1 0 0,1-1 0,0 1 0,0-1 0,0 0-1,0-1 1,-1 1 0,1-1 0,0 0 0,0-1 0,10 0-1,2-2 620,1 0 0,32-11 0,5-8 398,-53 22-1043,-1-1-1,0 0 0,1 0 0,-1 0 0,1 1 0,-1-1 1,1 1-1,0 0 0,-1-1 0,1 1 0,-1 0 1,1 0-1,0 0 0,-1 0 0,1 0 0,0 0 0,-1 0 1,1 0-1,-1 1 0,1-1 0,-1 1 0,1-1 1,-1 1-1,1 0 0,-1 0 0,1-1 0,-1 1 1,0 0-1,1 0 0,-1 0 0,0 0 0,0 1 0,0-1 1,0 0-1,0 0 0,0 1 0,0-1 0,0 1 1,0-1-1,-1 0 0,1 1 0,-1 0 0,1-1 0,0 3 1,1 7-2,0-1 1,-1 1 0,0 0 0,0 0-1,-2 12 1,0 3 0,-2 0 0,-2 0 0,0 0 0,-1-1 0,-13 33 0,3-17 0,-2-1 0,-32 52 0,10-30 0,-3-1 0,-2-3 0,-104 104 0,77-97 0,-2-3 0,-128 81 0,156-113 0,-1-2 0,-74 31 0,117-57-3,-1-1 0,1 1 0,-1-1 0,0 0 0,1-1 0,-1 1 0,0-1 0,-8 0 0,12 0-6,0 0-1,0 0 1,1-1 0,-1 1 0,0 0-1,0 0 1,1 0 0,-1-1-1,0 1 1,1 0 0,-1-1 0,0 1-1,1 0 1,-1-1 0,0 1 0,1-1-1,-1 1 1,1-1 0,-1 1 0,1-1-1,-1 0 1,1 1 0,-1-1 0,1 0-1,0 1 1,-1-1 0,1 0 0,0 1-1,0-1 1,-1 0 0,1 0 0,0 1-1,0-1 1,0 0 0,0 0-1,0 1 1,0-1 0,0 0 0,0 0-1,0 1 1,0-1 0,1 0 0,-1 0-1,0 1 1,0-1 0,1 0 0,-1 1-1,0-1 1,1 0 0,0 0 0,2-6-236,1 0 1,1 1-1,-1-1 1,1 1-1,0 0 1,0 0-1,1 1 1,7-7-1,57-36-1479,-41 29 1044,780-476-13659,-809 495 14334,122-68 435,156-114 0,-246 157 1049,-1-2-1,47-52 1,-4 4 1561,-54 57-2933,-1-1 1,-1-1-1,29-40 1,-25 29-2049,0-1-1703,-10 10-1858,-5 4-2512</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53.730"/>
    </inkml:context>
    <inkml:brush xml:id="br0">
      <inkml:brushProperty name="width" value="0.035" units="cm"/>
      <inkml:brushProperty name="height" value="0.035" units="cm"/>
    </inkml:brush>
  </inkml:definitions>
  <inkml:trace contextRef="#ctx0" brushRef="#br0">297 101 8093,'55'-36'4537,"21"1"7278,-65 30-11151,0 0 1,0 1-1,1 0 1,-1 1-1,1 0 0,-1 1 1,1 1-1,0-1 1,0 2-1,14 0 1,-24 1-612,0 0 0,0 0 1,0 0-1,0 0 0,0 0 1,0 0-1,0 0 0,-1 1 1,1-1-1,0 1 0,-1-1 1,0 1-1,1 0 0,-1 0 1,0 0-1,0-1 0,0 1 1,1 3-1,1 3-53,-1-1 0,0 1 0,-1-1 0,0 1 0,0 0 0,-1 0 0,0-1 0,0 1 0,-1 0 0,0 0 0,0-1 0,-4 12 0,-4 12 0,-21 48 0,27-71 0,-317 655 0,210-449 0,27-28 0,72-157 0,2 0 0,1 1 0,1-1 0,-4 51 0,10-75-17,1 1 0,0-1 0,0 1 0,1-1 1,0 1-1,-1-1 0,2 1 0,-1-1 0,1 0 0,0 1 0,0-1 0,0 0 0,0 0 0,1-1 1,0 1-1,0 0 0,1-1 0,-1 0 0,9 8 0,-5-7-88,0 0 0,0 0-1,1-1 1,0 0 0,0 0 0,0-1-1,0 0 1,0-1 0,1 1 0,-1-2-1,15 2 1,4-1-1084,0-1-1,1-1 1,-1-2-1,0-1 1,27-6 0,-4-3-4033,64-22 1,-27 1-5382</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53.934"/>
    </inkml:context>
    <inkml:brush xml:id="br0">
      <inkml:brushProperty name="width" value="0.035" units="cm"/>
      <inkml:brushProperty name="height" value="0.035" units="cm"/>
    </inkml:brush>
  </inkml:definitions>
  <inkml:trace contextRef="#ctx0" brushRef="#br0">0 52 12241,'38'-35'2100,"-25"24"-352,19 11-335,3-3-305,3 0-228,29 3-416,-10 3-596,13 0-712,-4 0-788,1-3-593,6 5-2155,0 7-3377</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54.133"/>
    </inkml:context>
    <inkml:brush xml:id="br0">
      <inkml:brushProperty name="width" value="0.035" units="cm"/>
      <inkml:brushProperty name="height" value="0.035" units="cm"/>
    </inkml:brush>
  </inkml:definitions>
  <inkml:trace contextRef="#ctx0" brushRef="#br0">489 2 10381,'0'0'390,"-1"0"1,1-1 0,-1 1-1,1 0 1,-1 0-1,1 0 1,-1 0-1,1 0 1,-1 0-1,1 0 1,-1 0-1,1 0 1,-1 0 0,1 0-1,-1 0 1,1 0-1,-1 0 1,1 0-1,-1 0 1,1 0-1,-1 1 1,1-1-1,-1 0 1,1 0 0,-1 1-1,1-1 1,-1 0-1,0 1 1,-15 19 3469,-12 34-3668,23-42 1205,-220 460 3347,143-293-6734,8 1-3402,48-99 556,12-29-2694,10-27-1638</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54.304"/>
    </inkml:context>
    <inkml:brush xml:id="br0">
      <inkml:brushProperty name="width" value="0.035" units="cm"/>
      <inkml:brushProperty name="height" value="0.035" units="cm"/>
    </inkml:brush>
  </inkml:definitions>
  <inkml:trace contextRef="#ctx0" brushRef="#br0">2 75 9845,'-1'-1'206,"1"0"1,0 0-1,0 0 0,0 0 1,-1 0-1,1 0 0,0 0 1,0 0-1,0 0 0,1 0 0,-1 0 1,0 0-1,0 0 0,0 0 1,1 0-1,-1 0 0,1 0 1,-1 0-1,0 0 0,2-1 1,21-4 3625,-14 5-3788,314-22 4179,-138 15-4197,74-1-3561,-191 3-2241</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55.081"/>
    </inkml:context>
    <inkml:brush xml:id="br0">
      <inkml:brushProperty name="width" value="0.035" units="cm"/>
      <inkml:brushProperty name="height" value="0.035" units="cm"/>
    </inkml:brush>
  </inkml:definitions>
  <inkml:trace contextRef="#ctx0" brushRef="#br0">79 6 14365,'-28'14'5893,"15"-25"-5589,4 2-920,-7 21-6653,3-1-2424</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13.106"/>
    </inkml:context>
    <inkml:brush xml:id="br0">
      <inkml:brushProperty name="width" value="0.035" units="cm"/>
      <inkml:brushProperty name="height" value="0.035" units="cm"/>
    </inkml:brush>
  </inkml:definitions>
  <inkml:trace contextRef="#ctx0" brushRef="#br0">42 0 10965,'-38'32'1868,"45"-9"-316,-11 5-212,-2 1-235,12-3-213,1 14-200,5-9-256,4 0-472,6 1-280,4 2-544,2-2-417,4-7-207,22 21-4188,-32-26-549</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13.542"/>
    </inkml:context>
    <inkml:brush xml:id="br0">
      <inkml:brushProperty name="width" value="0.035" units="cm"/>
      <inkml:brushProperty name="height" value="0.035" units="cm"/>
    </inkml:brush>
  </inkml:definitions>
  <inkml:trace contextRef="#ctx0" brushRef="#br0">18 479 7813,'12'-13'1377,"13"-25"14568,-19 26-15782,-5 9 1082,-3-10-329,-2-5 1982,4 16-2862,1 1-1,-1-1 0,0 0 0,0 1 1,1-1-1,-1 0 0,1 1 0,-1-1 1,1 1-1,0-1 0,-1 1 0,1-1 1,1-1-1,4 18 780,-1 49 286,-5 13-1101,-4 206 0,0-208 0,-26 132 0,2-26 0,21-124 0,7-55 0,-1 0 0,1 0 0,0 0 0,0 1 0,0-1 0,0 0 0,0 0 0,1 0 0,-1 0 0,1 0 0,-1 0 0,1 0 0,0 0 0,2 4 0,-2-5 0,-1 0 0,1-1 0,0 1 0,0 0 0,0 0 0,0-1 0,0 1 0,1-1 0,-1 1 0,0-1 0,0 1 0,0-1 0,0 0 0,1 1 0,-1-1 0,0 0 0,0 0 0,1 0 0,-1 0 0,0 0 0,0 0 0,1 0 0,-1 0 0,0-1 0,0 1 0,0 0 0,1-1 0,1 0 0,36-15 0,0-2 0,-1-1 0,39-27 0,20-11 0,-97 57 0,55-30 0,63-23 0,-101 47 0,0 0 0,0 1 0,0 1 0,1 0 0,0 2 0,-1 0 0,1 0 0,30 3 0,-41 0 0,0 1 0,-1-1 0,1 1 0,0 0 0,-1 1 0,0 0 0,0 0 0,1 0 0,-2 1 0,1-1 0,0 1 0,7 8 0,3 4 0,0 1 0,18 27 0,16 16 0,-44-55 0,1 0 0,-1-1 0,1 1 0,-1-1 0,1-1 0,0 1 0,0-1 0,1-1 0,-1 1 0,1-1 0,-1-1 0,1 1 0,0-1 0,0 0 0,13-1 0,-2-1 0,1 0 0,0-2 0,-1 0 0,38-11 0,-35 6 0,1-1 0,-1-1 0,-1 0 0,0-2 0,-1-1 0,0 0 0,-1-1 0,22-21 0,-17 11 0,-1-1 0,-1 0 0,-1-2 0,-2-1 0,20-35 0,-27 30 0,-12 33 0,0-1 0,0 1 0,0 0 0,1 0 0,-1-1 0,0 1 0,0 0 0,0-1 0,0 1 0,0 0 0,0-1 0,1 1 0,-1 0 0,0-1 0,0 1 0,0 0 0,0-1 0,0 1 0,0 0 0,-1-1 0,1 1 0,0 0 0,0-1 0,0 1 0,0 0 0,0-1 0,0 1 0,0 0 0,-1 0 0,1-1 0,0 1 0,0 0 0,0 0 0,-1-1 0,1 1 0,0 0 0,0 0 0,-1-1 0,1 1 0,0 0 0,-1 0 0,1 0 0,0 0 0,-1 0 0,1-1 0,0 1 0,0 0 0,-1 0 0,-14 4 0,12-3 0,-6 4 0,-1 0 0,1 0 0,-1 1 0,2 0 0,-1 0 0,1 1 0,0 0 0,0 1 0,1 0 0,-9 11 0,4-4 0,1 1 0,1 0 0,1 0 0,0 1 0,-8 23 0,15-35 0,0 1 0,1 0 0,-1 0 0,1 0 0,1 0 0,-1 0 0,1 0 0,0-1 0,1 1 0,0 0 0,-1 0 0,4 8 0,-3-11 0,0 1 0,0 0 0,1-1 0,0 1 0,0-1 0,0 0 0,0 1 0,0-1 0,1 0 0,-1 0 0,1-1 0,0 1 0,0 0 0,0-1 0,0 0 0,0 0 0,0 0 0,1 0 0,6 3 0,14 2-21,1 0 0,1-2-1,-1 0 1,0-2 0,1-1 0,42-1-1,155-25-410,-166 14 51,0-3 0,0-1 1,72-31-1,-93 30 218,0-2 0,-1-2 1,-1-1-1,0-1 0,55-49 0,-62 44 76,-1-1 1,-1-2-1,-1 0 0,27-48 0,-49 75 82,18-31-59,-1-1 0,-2 0 0,-1-2 0,16-53 0,-24 64 49,13-41 275,-3-1-1,-2-1 1,-4-1-1,-3 0 1,1-89-1,-24 475 1143,0-58-506,14-239-896,0 0 0,1 0 0,1 0 0,1 0 0,1-1 0,11 34 0,-12-43 0,1-1 0,0 0 0,1-1 0,0 1 0,0-1 0,1 0 0,0 0 0,1-1 0,0 0 0,0 0 0,0 0 0,1-1 0,0 0 0,0-1 0,15 9 0,-6-7-60,1-1-1,0 0 1,0-1 0,1-1-1,0-1 1,-1 0 0,1-2-1,0 0 1,0-1 0,0-1-1,0 0 1,22-6 0,9-3-173,0-3 0,-1-2 0,61-27 1,-67 23 107,-2-3 1,0-1-1,-1-2 1,-2-2 0,-1-1-1,-1-2 1,63-68 0,-44 33 83,-3-2 0,-2-2 1,60-114-1,23-50 1920,-110 194-1285,-36 71-272,-1-3-244,-72 252-78,42-123 0,2-22 0,-91 200 0,22-118-49,-74 168-805,179-372 563,2-6-381,0 1-1,1 0 1,0 1-1,0-1 1,1 0-1,0 1 1,1 0-1,-1 17 1,2-26 547,0 0 0,0 0 1,0 0-1,0 0 0,0 0 0,0 0 0,1 0 1,-1-1-1,0 1 0,0 0 0,1 0 0,-1 0 0,1 0 1,-1 0-1,1 0 0,-1 0 0,1-1 0,-1 1 1,1 0-1,0 0 0,-1-1 0,1 1 0,0 0 1,0-1-1,0 1 0,-1-1 0,1 1 0,0-1 1,0 1-1,0-1 0,0 0 0,0 1 0,0-1 1,0 0-1,0 0 0,0 0 0,0 0 0,0 1 0,0-1 1,0-1-1,0 1 0,0 0 0,0 0 0,0 0 1,0 0-1,0-1 0,-1 1 0,1-1 0,0 1 1,0 0-1,1-2 0,7-2-1415,-1 0 1,0-1-1,0 0 1,13-11-1,16-14-6809</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13.863"/>
    </inkml:context>
    <inkml:brush xml:id="br0">
      <inkml:brushProperty name="width" value="0.035" units="cm"/>
      <inkml:brushProperty name="height" value="0.035" units="cm"/>
    </inkml:brush>
  </inkml:definitions>
  <inkml:trace contextRef="#ctx0" brushRef="#br0">89 145 6397,'-56'-33'2114,"54"33"-1921,1-1 0,-1 1 0,0-1 0,1 0 0,-1 0 0,0 0 0,1 0-1,-1 0 1,1 0 0,0-1 0,-1 1 0,1 0 0,0-1 0,0 1 0,-1-1 0,1 1 0,0-1 0,1 1 0,-1-1 0,0 0 0,0 0 0,1 1 0,-1-1 0,1 0 0,-1-3 0,0-2 656,0 4 957,4-20 1420,-2 21-3081,-1 0 0,1 0 0,-1 0 0,1 0 0,0 0 0,0 0 0,0 0 0,0 1-1,1-1 1,-1 0 0,0 1 0,1-1 0,-1 1 0,1-1 0,-1 1 0,1 0 0,0-1 0,-1 1 0,1 0 0,0 0 0,0 0-1,0 0 1,0 1 0,0-1 0,0 1 0,0-1 0,0 1 0,0 0 0,0-1 0,3 1 0,11-1 542,-1 0-1,31 2 1,-37 0-605,15 1 150,0 0 0,0 2 0,0 1 0,0 1 0,-1 0 0,0 2 0,0 1 0,-1 1-1,-1 1 1,32 20 0,-49-28-220,-1-1 0,0 1-1,1-1 1,-1 1 0,0 0 0,-1 0-1,1 1 1,0-1 0,-1 1-1,0-1 1,0 1 0,0 0-1,0-1 1,-1 1 0,1 0 0,-1 0-1,0 0 1,0 1 0,-1-1-1,1 0 1,-1 0 0,0 0-1,0 1 1,0-1 0,-2 7 0,0-4-1,0 0 0,-1 0 0,0-1 0,-1 1 0,0 0 0,0-1 0,0 0 0,0 0 0,-1 0 0,0-1 0,0 0 0,-1 0 0,-10 8 0,-26 16 29,-1-2 0,-94 44 0,135-70-48,23-11-327,123-56-737,136-67-1529,-272 128 2320,-1 1 0,1-1 0,-1-1 0,0 1 0,-1-1 0,0 0 0,10-11 0,-15 14-920,-2 1 339,-1-1 0,0 1-1,0-1 1,0 1-1,0 0 1,-1 0 0,1 0-1,-3-2 1</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14.520"/>
    </inkml:context>
    <inkml:brush xml:id="br0">
      <inkml:brushProperty name="width" value="0.035" units="cm"/>
      <inkml:brushProperty name="height" value="0.035" units="cm"/>
    </inkml:brush>
  </inkml:definitions>
  <inkml:trace contextRef="#ctx0" brushRef="#br0">20 51 16017,'-4'-7'806,"-9"-16"546,13 22-1244,-1 1 0,1-1 0,0 1-1,-1-1 1,1 1 0,0-1 0,0 1 0,0-1 0,0 1-1,-1-1 1,1 1 0,0-1 0,0 1 0,0-1-1,0 1 1,0-1 0,0 1 0,0-1 0,1 1 0,-1-1-1,0 1 1,0-1 0,0 1 0,0-1 0,1 1-1,-1-1 1,0 1 0,0-1 0,1 1 0,-1-1 0,0 1-1,1 0 1,-1-1 0,1 1 0,-1-1 0,2 1 136,-1-1 0,0 1 0,1-1 0,-1 1-1,1 0 1,-1 0 0,1 0 0,-1 0 0,0 0 0,1 0 0,-1 0 0,1 0 0,-1 0 0,0 1 0,1-1 0,-1 0 0,1 1 0,-1-1 0,0 1 0,0 0 0,1-1 0,-1 1 0,0 0 0,0 0 0,0 0 0,0 0 0,0 0-1,0 0 1,0 0 0,0 0 0,0 0 0,0 1 0,0 1 0,3 4 130,0 0 0,0 0 1,-1 1-1,3 9 0,-5-13-105,4 13-222,-1 0 0,-1 0 0,-1 0-1,0 0 1,-1 1 0,-1 18 0,-16 106-62,4-43-22,11-87 37,-3 21 0,2 0 0,2 0 0,4 46 0,-3-74 0,0 0 0,0-1 0,0 1 0,1-1 0,-1 0 0,1 1 0,0-1 0,0 0 0,1 0 0,-1 0 0,1 0 0,0-1 0,0 1 0,0-1 0,1 0 0,-1 0 0,1 0 0,0 0 0,-1 0 0,1-1 0,0 0 0,1 1 0,-1-2 0,0 1 0,1 0 0,-1-1 0,1 0 0,-1 0 0,1 0 0,-1-1 0,8 1 0,4-1 0,0-1 0,0 0 0,1-1 0,-1-1 0,-1 0 0,1-1 0,28-11 0,7-6 0,-1-3 0,-1-1 0,82-58 0,71-52 0,-176 123 0,1 1 0,1 1 0,0 2 0,0 0 0,1 2 0,42-3 0,-25 2 0,53-14 0,-77 14 0,1 0 0,-2-2 0,1 0 0,-1-2 0,-1 0 0,0-2 0,19-14 0,-24 16 0,1 1 0,0 0 0,1 1 0,0 1 0,0 0 0,0 2 0,1 0 0,0 0 0,23-2 0,-37 8 0,0 0 0,0 0 0,-1 0 0,1 1 0,0 0 0,0 0 0,0 0 0,0 0 0,-1 0 0,1 1 0,-1-1 0,1 1 0,-1 0 0,0 0 0,1 1 0,-1-1 0,0 1 0,0-1 0,3 5 0,2 1 0,2 0 0,0 1 0,-1 0 0,0 1 0,-1 0 0,0 1 0,0 0 0,-1 0 0,-1 0 0,0 1 0,0 0 0,-1 0 0,4 19 0,-7-22 0,0 0 0,-1 0 0,-1 1 0,1-1 0,-2 0 0,1 0 0,-1 1 0,-1-1 0,1 0 0,-1 0 0,-1 0 0,0 0 0,0-1 0,-1 1 0,0-1 0,-1 0 0,1 0 0,-10 12 0,-3 0-430,-1-1 0,-1 0 1,-1-2-1,0 0 0,-1-1 0,0-1 1,-2-1-1,0-1 0,0-1 0,-1-1 1,-30 9-1,46-17-291,-37 12-4184,18-5-1650,8 0-5890</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14.650"/>
    </inkml:context>
    <inkml:brush xml:id="br0">
      <inkml:brushProperty name="width" value="0.035" units="cm"/>
      <inkml:brushProperty name="height" value="0.035" units="cm"/>
    </inkml:brush>
  </inkml:definitions>
  <inkml:trace contextRef="#ctx0" brushRef="#br0">42 92 12789,'-41'-51'12825,"47"39"-12981,4 1-604,9 2-864,3 1-924</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27.860"/>
    </inkml:context>
    <inkml:brush xml:id="br0">
      <inkml:brushProperty name="width" value="0.035" units="cm"/>
      <inkml:brushProperty name="height" value="0.035" units="cm"/>
    </inkml:brush>
  </inkml:definitions>
  <inkml:trace contextRef="#ctx0" brushRef="#br0">235 1 14621,'-23'0'2080,"11"0"1442,11 3-1133,0 11-559,0 0 0,1 0 0,3 19 0,-1 22 60,-7 1-1645,-3 0 0,-24 94 0,-49 102-44,35-114-192,37-102-1507,2 0 0,1 1-1,2-1 1,0 58 0,4-92 1397,2 53-8190,8-7-5609</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28.344"/>
    </inkml:context>
    <inkml:brush xml:id="br0">
      <inkml:brushProperty name="width" value="0.035" units="cm"/>
      <inkml:brushProperty name="height" value="0.035" units="cm"/>
    </inkml:brush>
  </inkml:definitions>
  <inkml:trace contextRef="#ctx0" brushRef="#br0">1 235 17106,'21'-11'550,"10"-5"649,0 1 0,1 2 0,34-9 0,366-64 6844,4 35-6400,-433 51-1632,318-21-682,-279 26 535,-38-4 111,-1-1 32,18 4 236,-21-4-223,0 1 1,1-1-1,-1 0 1,1 0-1,-1 1 1,0-1 0,1 1-1,-1-1 1,0 0-1,1 1 1,-1-1 0,0 1-1,0-1 1,0 1-1,1-1 1,-1 1 0,0-1-1,0 1 1,0-1-1,0 1 1,0-1 0,0 1-1,0 0 1,-1 3 67,0 0 0,0 0 1,-1 0-1,1 0 0,-1 0 0,0 0 1,-5 6-1,-3 6-88,-4 6 0,1 0 0,1 0 0,1 1 0,-11 34 0,20-52 0,1 0 0,-1 0 0,1 1 0,0-1 0,1 0 0,-1 1 0,1-1 0,0 0 0,0 1 0,1-1 0,0 0 0,0 0 0,0 1 0,0-1 0,1 0 0,0 0 0,0 0 0,0 0 0,1-1 0,-1 1 0,1-1 0,0 1 0,1-1 0,-1 0 0,1 0 0,0 0 0,6 4 0,2 0-47,1-1 0,-1 0-1,2-1 1,-1-1 0,1 0 0,0 0-1,0-2 1,0 0 0,0 0 0,0-1-1,1-1 1,-1-1 0,21-1 0,8-2-141,0-2 1,-1-1-1,53-17 1,-48 9 319,-1-2 0,0-2 0,-1-2 1,43-28-1,-21 7 243,106-88 0,-148 102-375,-80 82 0,46-44-66,-78 107-5574,79-106 4346,0 1 0,1 0-1,1 0 1,0 1 0,1 0 0,1 0 0,-6 27 0,8-2-12430</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28.868"/>
    </inkml:context>
    <inkml:brush xml:id="br0">
      <inkml:brushProperty name="width" value="0.035" units="cm"/>
      <inkml:brushProperty name="height" value="0.035" units="cm"/>
    </inkml:brush>
  </inkml:definitions>
  <inkml:trace contextRef="#ctx0" brushRef="#br0">147 4 13845,'0'0'65,"-25"11"15180,15-2-11633,10-9-3612,0 1 0,-1 0 0,1 0 0,-1 0 0,1-1 0,-1 1 0,1 0 0,-1 0 0,0-1 0,1 1 0,-1-1 0,0 1 0,0 0 0,1-1 0,-1 0 0,0 1 0,0-1 0,0 1 0,0-1 0,1 0 0,-1 0 0,0 1 0,0-1 0,0 0 0,0 0 0,0 0 0,0 0 0,0 0 0,0 0 0,1 0 0,-1 0 0,-1-1 0,-1 1 0,-24 0 0,21-3 0,0 0 0,-29-11 0,26 6 0,13 3 0,14 2 0,-6 6 0,0 1 0,-1 0 0,0 1 0,0 0 0,0 0 0,-1 1 0,1 1 0,-1 0 0,13 12 0,-10-7 0,0 0 0,-1 1 0,0 0 0,-1 1 0,18 29 0,-27-39 0,-1 1 0,1-1 0,0 1 0,-1-1 0,0 1 0,0 0 0,-1-1 0,1 1 0,-1 0 0,0-1 0,0 1 0,0 0 0,-1 0 0,0-1 0,-1 6 0,-3 6 0,0-1 0,-13 27 0,15-36 0,0 1 0,0-1 0,-1 0 0,0-1 0,0 1 0,-1-1 0,1 0 0,-1 0 0,0 0 0,-11 8 0,16-13 0,-1 0 0,1 1 0,0-1 0,-1 0 0,1 1 0,0-1 0,-1 0 0,1 0 0,0 1 0,-1-1 0,1 0 0,0 0 0,-1 0 0,1 0 0,-1 1 0,1-1 0,0 0 0,-1 0 0,1 0 0,-1 0 0,1 0 0,-1 0 0,1 0 0,0 0 0,-1 0 0,1 0 0,-1 0 0,1 0 0,0-1 0,-1 1 0,1 0 0,-1 0 0,1 0 0,0-1 0,-1 1 0,1 0 0,0 0 0,-1-1 0,1 1 0,0 0 0,-1 0 0,1-1 0,0 1 0,0 0 0,-1-1 0,1 1 0,0-1 0,0 0 0,-3-16 0,6 11 0,0 0 0,0 0 0,1 1 0,0-1 0,0 1 0,0 0 0,6-6 0,-1 1 0,18-19 0,1 0 0,1 2 0,1 1 0,58-36 0,-36 30 0,2 3 0,77-31 0,-124 57 0,1 1 0,0 0 0,-1 0 0,1 0 0,0 1 0,0 0 0,0 0 0,0 1 0,0 0 0,0 1 0,9 1 0,-13-1 0,-1 0 0,1 0 0,-1 0 0,1 0 0,-1 1 0,1-1 0,-1 1 0,0 0 0,1 0 0,-1 0 0,0 1 0,-1-1 0,1 1 0,0-1 0,-1 1 0,1 0 0,-1 0 0,0 0 0,0 0 0,0 1 0,0-1 0,-1 1 0,1-1 0,-1 1 0,1 5 0,0 2 9,0-1 0,-1 1 0,-1-1-1,0 1 1,0 0 0,-3 14 0,-17 66-159,13-63-24,-12 32-2796,1-9-2195,9 0-3506,11-13-4044</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29.231"/>
    </inkml:context>
    <inkml:brush xml:id="br0">
      <inkml:brushProperty name="width" value="0.035" units="cm"/>
      <inkml:brushProperty name="height" value="0.035" units="cm"/>
    </inkml:brush>
  </inkml:definitions>
  <inkml:trace contextRef="#ctx0" brushRef="#br0">1 151 14389,'19'6'2624,"0"0"-1,27 3 0,46-1 1313,88-15-678,-132 4-2648,1-2 0,-1-2 0,0-3 0,76-25 1,-115 32-582,-1-1 0,0 0 0,0-1 1,0 0-1,-1-1 0,0 1 0,0-1 1,11-12-1,-7 3-29,-11 13 0,0 1 0,1-1 0,-1 1 0,0-1 0,0 1 0,-1-1 0,1 1 0,0-1 0,0 1 0,-1 0 0,1-1 0,-1 1 0,1-1 0,-1 1 0,0 0 0,1-1 0,-1 1 0,0 0 0,0 0 0,0 0 0,0 0 0,0 0 0,0 0 0,0 0 0,0 0 0,-1 0 0,1 0 0,0 1 0,0-1 0,-1 0 0,1 1 0,-1-1 0,1 1 0,0-1 0,-1 1 0,1 0 0,-1 0 0,1 0 0,-1-1 0,-1 2 0,-9-2 0,1 0 0,0 2 0,-21 2 0,31-3 0,-23 4 0,1 1 0,0 2 0,0 0 0,1 1 0,-1 1 0,2 1 0,0 1 0,-29 20 0,15-6 0,1 2 0,0 1 0,-49 55 0,72-70 0,0-1 0,1 2 0,1-1 0,0 1 0,0 1 0,2 0 0,0 0 0,-6 18 0,11-27 0,0 0 0,1 1 0,0-1 0,0 0 0,1 0 0,-1 0 0,1 1 0,1-1 0,-1 0 0,1 0 0,0 0 0,1 1 0,-1-1 0,1 0 0,0-1 0,1 1 0,-1 0 0,1-1 0,0 1 0,1-1 0,-1 0 0,1 0 0,0 0 0,8 7 0,1-2 10,-1 0 1,2-1-1,-1-1 1,1 0-1,0 0 0,1-2 1,0 0-1,27 8 1,10-2-245,68 8 0,239 12-7042,-119-26-2280,-67-6-3021</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59.462"/>
    </inkml:context>
    <inkml:brush xml:id="br0">
      <inkml:brushProperty name="width" value="0.035" units="cm"/>
      <inkml:brushProperty name="height" value="0.035" units="cm"/>
    </inkml:brush>
  </inkml:definitions>
  <inkml:trace contextRef="#ctx0" brushRef="#br0">209 232 9113,'-9'3'959,"0"0"-1,0-1 1,0 0 0,0-1-1,0 0 1,0 0 0,0-1-1,0 0 1,-1 0 0,1-1 0,-15-4-1,17 4 314,-1 0-1,1 0 1,-1 0-1,-13 2 0,-7-2 2458,23-1-3416,7 0 16,16-5 316,33-4 124,-49 11-761,287-47-8,-68 13 0,-35 5-1606,201-43-6470,-292 52 517,-8 10-4983</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1:59.697"/>
    </inkml:context>
    <inkml:brush xml:id="br0">
      <inkml:brushProperty name="width" value="0.035" units="cm"/>
      <inkml:brushProperty name="height" value="0.035" units="cm"/>
    </inkml:brush>
  </inkml:definitions>
  <inkml:trace contextRef="#ctx0" brushRef="#br0">0 41 13637,'4'-16'946,"2"-8"833,-3 24-490,2 14 532,-2-5-1101,0 0 0,0 0 0,1 0 0,1-1 0,-1 1 0,1-1 0,11 13 0,51 54 3289,-43-51-3207,19 22 324,13 12-536,-2 2-1,57 83 0,-97-121-610,-1 1-1,0 0 1,-2 1 0,0 0 0,-2 1 0,-1 0 0,0 0 0,-2 1 0,-1 0 0,-2 0 0,2 29 0,-6-31-465,0 1 0,-2 0 0,0-1 0,-2 0 0,-1 0 1,-1 0-1,0-1 0,-2 0 0,-19 36 0,-5-4-3978,-1-1 1,-62 72-1,26-39-6986</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13.431"/>
    </inkml:context>
    <inkml:brush xml:id="br0">
      <inkml:brushProperty name="width" value="0.035" units="cm"/>
      <inkml:brushProperty name="height" value="0.035" units="cm"/>
    </inkml:brush>
  </inkml:definitions>
  <inkml:trace contextRef="#ctx0" brushRef="#br0">0 155 9613,'37'-15'1855,"1"1"1,0 3-1,66-12 1,123-6 561,-80 13-1460,16 0-123,60-11 187,-218 26-997,0 0 0,0 1-1,0-1 1,0 1 0,0-1 0,0 2-1,0-1 1,0 0 0,0 1 0,0 0-1,-1 0 1,1 1 0,0-1 0,0 1-1,-1 0 1,1 0 0,-1 1-1,0-1 1,0 1 0,8 6 0,-11-8-20,-1 0 0,1 0 1,-1 0-1,1 0 0,-1 0 0,0 0 1,0 0-1,1 0 0,-1 0 1,0 0-1,0 1 0,0-1 1,0 0-1,0 0 0,0 0 0,0 0 1,-1 2-1,1 2 3,1 18-188,-1-1 0,-4 31-1,4-49 157,1-1-1,-1 0 0,1 0 0,0 0 1,0 0-1,0 0 0,1 0 0,-1-1 1,1 1-1,0 0 0,-1-1 0,5 4 1,-3-3 10,0-2 0,1 1 1,0 0-1,-1-1 1,1 1-1,0-1 0,0 0 1,0-1-1,8 2 1,-5-2 125,0 0 0,-1 0 1,1-1-1,0 0 1,0 0-1,0-1 0,0 0 1,-1 0-1,1 0 1,10-6-1,-15 6 1011,-9 22-768,-2 0-254,5-10-94,0-1 1,1 1-1,-1-1 1,2 1-1,-3 13 1,4-10-336,1-1 0,-1 1 0,2-1 0,0 1 0,1-1 0,3 16 0,-3-21-487,1 0 0,-1 0 0,1 0 0,1 0 1,-1-1-1,1 0 0,0 1 0,1-1 0,-1 0 0,1-1 1,11 10-1,18 11-8770</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00.243"/>
    </inkml:context>
    <inkml:brush xml:id="br0">
      <inkml:brushProperty name="width" value="0.035" units="cm"/>
      <inkml:brushProperty name="height" value="0.035" units="cm"/>
    </inkml:brush>
  </inkml:definitions>
  <inkml:trace contextRef="#ctx0" brushRef="#br0">337 555 16574,'-14'-31'3164,"12"24"3684,0 13-5146,-14 47-861,-65 188 2797,11-87-3638,-25 59 0,43-100 0,51-111 0,0-1 0,1 0 0,-1 0 0,1 0 0,-1 1 0,1-1 0,0 0 0,0 1 0,-1-1 0,1 0 0,0 0 0,0 1 0,0 1 0,0-2 0,0-1 0,1 0 0,-1 1 0,0-1 0,0 0 0,0 0 0,1 1 0,-1-1 0,0 0 0,0 1 0,1-1 0,-1 0 0,0 0 0,0 0 0,1 1 0,-1-1 0,0 0 0,1 0 0,-1 0 0,0 0 0,1 1 0,-1-1 0,0 0 0,1 0 0,-1 0 0,0 0 0,1 0 0,18-4 0,-11-1 0,0-1 0,0 0 0,0 0 0,0-1 0,-1 0 0,0 0 0,6-9 0,43-62 0,-52 73 0,65-112 0,105-243 0,-37 65 0,-127 277 0,25-51 0,47-66 0,-70 117 0,1 1 0,1 0 0,0 1 0,1 0 0,1 1 0,0 1 0,2 0 0,29-17 0,-41 27 0,0 1 0,1 0 0,0 0 0,0 1 0,0 0 0,0 0 0,0 1 0,0-1 0,1 2 0,-1-1 0,0 1 0,1 0 0,-1 0 0,0 1 0,0 0 0,9 2 0,-8 0 0,1 1 0,-1-1 0,0 1 0,0 1 0,-1-1 0,1 2 0,-1-1 0,0 1 0,0 0 0,-1 0 0,1 0 0,8 13 0,1 5 0,0 1 0,-2 0 0,-1 1 0,-1 1 0,-1-1 0,-1 2 0,-2 0 0,-1 0 0,4 29 0,-3 3 0,-2 0 0,-3 1 0,-7 79 0,-8-27 45,-32 129 0,24-151-198,4 0 1,-7 155-1,23-229-571,1 0 0,0 1 0,2-1 0,5 23 0,-6-32-223,1 0 0,0-1 0,0 0 0,8 13 0,-7-15-172,-1 0 0,1-1-1,0 1 1,0-1 0,0 0 0,1 0 0,6 4 0,31 13-10988</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00.415"/>
    </inkml:context>
    <inkml:brush xml:id="br0">
      <inkml:brushProperty name="width" value="0.035" units="cm"/>
      <inkml:brushProperty name="height" value="0.035" units="cm"/>
    </inkml:brush>
  </inkml:definitions>
  <inkml:trace contextRef="#ctx0" brushRef="#br0">22 280 15069,'-22'-5'5821,"25"-13"-3581,16-2-256,19 0-356,16 6-259,16-3-369,16 0-348,19 0-608,9 0-1004,16-6-444,0-3-957,7-5-975,3-4-3093,6 15-5904</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01.418"/>
    </inkml:context>
    <inkml:brush xml:id="br0">
      <inkml:brushProperty name="width" value="0.035" units="cm"/>
      <inkml:brushProperty name="height" value="0.035" units="cm"/>
    </inkml:brush>
  </inkml:definitions>
  <inkml:trace contextRef="#ctx0" brushRef="#br0">11 406 11941,'-4'-29'1999,"-3"-34"7996,7 60-9446,0-1 0,0 0-1,0 1 1,1-1-1,-1 1 1,1-1 0,0 1-1,0-1 1,0 1-1,0 0 1,1 0-1,0-1 1,2-4 0,-3 7-503,0 0 0,-1 0 1,1 0-1,0 0 1,0 0-1,0 0 0,0 0 1,0 0-1,0 0 0,0 0 1,0 1-1,0-1 1,0 0-1,0 1 0,0-1 1,0 0-1,1 1 1,-1 0-1,0-1 0,1 1 1,-1 0-1,0 0 0,2-1 1,2 1-9,-3 0-38,1-1 0,0 1 0,0-1 0,0 1 0,0 0 0,0 0 0,0 0 0,0 1 0,0-1 0,0 1 0,0 0 0,-1 0 0,1 0 0,0 0 0,0 0 0,-1 0 0,1 1 0,-1-1 0,1 1 0,-1 0 0,0 0 0,0 0 0,0 0 0,0 0 0,0 0 0,0 0 0,0 1 0,0-1 0,1 4 0,3 6 0,1 0 0,-2 1 0,1-1 0,4 20 0,10 44 0,14 105 0,-34-176 0,1-1 0,-1 1 0,1 0 0,1-1 0,-1 1 0,1-1 0,-1 1 0,1-1 0,1 0 0,-1 0 0,5 6 0,-6-8 0,1-1 0,0 0 0,0 1 0,0-1 0,0 0 0,0 0 0,0 0 0,0 0 0,1-1 0,-1 1 0,0-1 0,0 1 0,1-1 0,-1 0 0,0 1 0,0-1 0,1-1 0,-1 1 0,0 0 0,1 0 0,-1-1 0,0 1 0,0-1 0,1 0 0,1-1 0,38-13 0,0-2 0,-1-2 0,46-28 0,114-85 0,-158 103 0,24-19 0,-33 23 0,1 0 0,1 3 0,78-36 0,-110 56 0,0 2 0,-1-1 0,1 0 0,0 1 0,0 0 0,0-1 0,0 2 0,0-1 0,-1 0 0,1 1 0,0 0 0,0 0 0,0 0 0,6 3 0,-2-1 0,1 2 0,-1-1 0,1 1 0,11 10 0,-4 0 0,0 0 0,-2 1 0,22 31 0,-22-28 0,1 0 0,33 31 0,-31-37 0,0-1 0,0-1 0,1 0 0,0-2 0,1 0 0,0-1 0,1-1 0,0 0 0,0-2 0,0 0 0,0-1 0,1-2 0,-1 0 0,1-1 0,38-3 0,-38 1 0,1-2 0,-1-1 0,0 0 0,0-2 0,-1 0 0,1-1 0,-1-1 0,-1-1 0,1-1 0,-2-1 0,1 0 0,-2-2 0,1 0 0,-2 0 0,18-19 0,-27 23 0,0 0 0,0-1 0,-1 1 0,-1-1 0,8-17 0,-11 23 0,0-1 0,0 1 0,-1-1 0,1 0 0,-1 0 0,0 0 0,-1 1 0,1-1 0,-1 0 0,0 0 0,0 0 0,-1 0 0,1 0 0,-3-8 0,2 11 0,0 1 0,0 0 0,0-1 0,0 1 0,0 0 0,0 0 0,0 0 0,0 0 0,-1 0 0,1 0 0,0 0 0,-1 1 0,1-1 0,-1 0 0,1 1 0,-1-1 0,1 1 0,-1-1 0,1 1 0,-1 0 0,1 0 0,-1-1 0,0 1 0,1 0 0,-1 0 0,1 1 0,-1-1 0,1 0 0,-1 1 0,-2 0 0,-5 1 0,1 0 0,0 1 0,0 0 0,-13 7 0,7-3 0,-1 2 0,2 0 0,-1 1 0,1 0 0,0 1 0,1 0 0,1 1 0,-1 0 0,2 1 0,0 1 0,1-1 0,-12 23 0,20-34 0,0 1 0,0-1 0,0 1 0,1 0 0,-1-1 0,1 1 0,0 0 0,-1-1 0,1 1 0,0 0 0,1 0 0,-1-1 0,0 1 0,1 0 0,-1-1 0,1 1 0,0 0 0,0-1 0,0 1 0,0-1 0,1 0 0,-1 1 0,1-1 0,-1 0 0,1 0 0,0 0 0,3 4 0,1-2 0,0 1 0,0-1 0,0 0 0,0 0 0,1-1 0,-1 0 0,1 0 0,0-1 0,8 3 0,14 1-131,0-1 0,1-2 1,0-1-1,0-1 0,45-4 0,149-29-781,-142 15 643,91-29-1,-129 30 201,0-1 1,-2-2-1,65-38 1,-7-5 51,-98 60 26,0 4-8,-1-1-1,1 1 0,-1 0 0,0 0 0,1 0 0,-1 1 0,-1-1 0,1 0 0,0 0 0,0 1 1,-1-1-1,1 4 0,-1 3-2,-1-1 0,-1 1 1,1-1-1,-4 9 0,3-9-5,0-1-1,0 1 0,1 0 0,0 0 0,0 14 0,2-12 5,0 0 0,1 0 0,1 0 0,0-1 0,0 1 0,1-1-1,0 0 1,0 0 0,1 0 0,0 0 0,1-1 0,0 0-1,0 0 1,1-1 0,0 1 0,0-2 0,1 1 0,0-1 0,0 0-1,0 0 1,1-1 0,0 0 0,11 4 0,-4-2 73,1-1 0,-1-1 0,1 0 0,0-1 0,1-1 0,-1 0 0,0-2 0,1 0 0,-1-1 1,1 0-1,-1-2 0,28-5 0,-23 2 37,-1-1 0,0-1 0,0-1 0,-1-1 0,0-1 0,0-1 0,-1 0 0,31-26 0,-36 25-43,-1 0 1,-1-1-1,0-1 1,-1 1-1,-1-2 0,0 0 1,0 0-1,-2-1 1,0 0-1,-1 0 1,8-25-1,-3-8-307,9-78 0,-3 14-801,0 51-8470</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02.870"/>
    </inkml:context>
    <inkml:brush xml:id="br0">
      <inkml:brushProperty name="width" value="0.035" units="cm"/>
      <inkml:brushProperty name="height" value="0.035" units="cm"/>
    </inkml:brush>
  </inkml:definitions>
  <inkml:trace contextRef="#ctx0" brushRef="#br0">792 593 14545,'-21'-11'971,"0"2"0,0 0 0,-1 2 0,0 0 0,0 1 0,-1 1 0,1 1 0,-29 0 0,12 4-436,0 3 0,0 1-1,1 1 1,0 3 0,0 1-1,1 1 1,0 3 0,1 0 0,1 3-1,-58 33 1,83-44-500,1 1 1,0 0-1,0 0 1,0 1-1,0 1 1,1-1-1,1 1 1,-14 18-1,20-25-57,0 1-1,0 0 1,0 0-1,1-1 1,-1 1-1,1 0 0,-1 0 1,1 0-1,0 0 1,0 0-1,0 0 1,0 0-1,0 0 1,0 0-1,0 0 1,0 0-1,1 0 0,-1-1 1,1 1-1,0 0 1,0 0-1,-1 0 1,1-1-1,0 1 1,2 2-1,-1-1-35,1 0-1,-1 0 1,1 0 0,0 0-1,0 0 1,0 0 0,0-1 0,1 0-1,-1 1 1,1-1 0,5 2-1,12 2-29,0-2 1,0 0-1,1-1 0,-1-1 0,1-1 0,0-1 1,25-4-1,-26 3 236,51-6 817,-56 4-647,0 1-1,0 1 1,0 0 0,31 4-1,5 6 405,60 20-1,-62-15-436,80 12-1,-63-19-468,1-4-1,0-3 1,0-2-1,-1-4 1,1-2-1,-1-3 1,-1-4-1,0-2 1,97-39-1,-136 44 176,-1-2 0,0 0 0,-1-2 0,-1 0 0,0-2 0,-1 0 0,-1-2 0,-1 0 0,-1-2 0,0 0 0,-2-1 0,-1-1 0,-1-1 0,-1 0 0,15-34 0,66-187 604,-18 40 1169,-68 224-1577,-8-8-187,-1 0 0,0 1 0,-1-1 0,0 0 0,0 1 0,-1-1 0,0 0 0,-4 14 0,-1 11 0,1 7 0,-1 2 0,1 0 0,3 0 0,4 61 0,-1-77-21,1 0 1,2 0-1,1 0 1,15 49-1,-15-64-4,0-1 0,1 1 0,0-1 0,1 0 0,0-1 0,1 0-1,0 0 1,1 0 0,0-1 0,1 0 0,0-1 0,11 8 0,-3-5-80,0-2 1,1 0 0,0-1 0,0 0-1,1-2 1,0 0 0,0-2 0,1 0-1,-1-1 1,1-1 0,0-1 0,0-1 0,0 0-1,0-2 1,0-1 0,30-6 0,-19 2 169,-1-2 0,0-1-1,0-1 1,-1-2 0,-1-1 0,0-1 0,-1-2 0,0-1 0,-1-1 0,25-22 0,117-126 1318,-136 132-1279,28-24-104,18-19 0,-79 77 0,1-1 0,-1 1 0,1 0 0,-1-1 0,0 1 0,1-1 0,-1 1 0,1-1 0,-1 1 0,0-1 0,0 1 0,1-1 0,-1 0 0,0 1 0,0-1 0,0 1 0,1-1 0,-1 0 0,0 1 0,0-1 0,0 0 0,0 1 0,0-1 0,0 1 0,0-1 0,-1 0 0,1 1 0,0-1 0,0 1 0,0-1 0,-1 0 0,1 1 0,0-1 0,0 1 0,-1-1 0,1 1 0,-1-1 0,1 1 0,0-1 0,-1 1 0,1-1 0,-1 1 0,1 0 0,-1-1 0,1 1 0,-1 0 0,1-1 0,-1 1 0,0 0 0,1 0 0,-1 0 0,1-1 0,-1 1 0,0 0 0,-4-1 0,0 0 0,0 0 0,0 0 0,1 1 0,-1-1 0,0 1 0,-6 1 0,-9 2 0,0 0 0,0 2 0,1 0 0,0 2 0,0 0 0,-21 11 0,31-14 0,-34 17 0,0 1 0,2 3 0,0 1 0,2 2 0,1 2 0,2 2 0,0 1 0,-42 51 0,68-71 0,0-1 0,0 2 0,1 0 0,1 0 0,0 0 0,-11 30 0,17-40 0,1 0 0,0 1 0,0 0 0,0-1 0,0 1 0,0-1 0,1 1 0,0 0 0,0 0 0,1-1 0,-1 1 0,1-1 0,0 1 0,0 0 0,0-1 0,1 1 0,-1-1 0,1 0 0,0 0 0,1 0 0,-1 0 0,1 0 0,0 0 0,0 0 0,0-1 0,0 1 0,0-1 0,7 5 0,3 0-13,-1-1 0,1-1-1,0 0 1,0 0 0,1-1 0,-1-1 0,1-1 0,0 0-1,1 0 1,-1-1 0,0-1 0,0-1 0,16 0-1,-2-2 6,0-1 0,-1-1 0,0-1-1,0-2 1,49-18 0,-60 18 39,0-1-1,0-1 1,-1-1 0,0 0 0,21-19-1,-9 3-5,38-45 0,-41 31-25,-14 21 0,-5 11 0,-3 10 0,-3 11 0,1-11 0,-9 35 0,-1-1 0,-2 0 0,-29 62 0,5-12 0,-351 788 0,188-487 0,199-387 0,-244 433 0,237-424 0,5-5 0,0 0 0,0 0 0,-1-1 0,1 1 0,-1-1 0,0 0 0,0 0 0,0 0 0,-1 0 0,1 0 0,0-1 0,-1 1 0,0-1 0,-7 3 0,11-5 0,-1 0 0,1 0 0,0 1 0,-1-1 0,1 0 0,0 0 0,-1 0 0,1 0 0,-1 0 0,1 0 0,0 0 0,-1-1 0,1 1 0,0 0 0,-1 0 0,1 0 0,0 0 0,-1 0 0,1 0 0,0-1 0,-1 1 0,1 0 0,0 0 0,-1-1 0,1 1 0,0 0 0,0 0 0,-1-1 0,1 1 0,0 0 0,0-1 0,0 1 0,-1 0 0,1-1 0,0 1 0,0 0 0,0-1 0,-2-21 0,12-32 0,-9 46 0,10-36 0,2 1 0,1 1 0,3 0 0,36-69 0,-20 57 0,1 1 0,76-87 0,-22 47 0,5 3 0,179-132 0,191-127 0,-337 253 0,-125 94 0,1 1 0,-1 0 0,1-1 0,0 1 0,-1 0 0,1 0 0,0 0 0,-1 0 0,1 0 0,0 1 0,0-1 0,0 0 0,0 1 0,0-1 0,0 1 0,0 0 0,0 0 0,0 0 0,0 0 0,0 0 0,0 0 0,0 0 0,0 1 0,0-1 0,0 1 0,0-1 0,-1 1 0,1 0 0,0 0 0,0 0 0,0 0 0,-1 0 0,1 0 0,0 0 0,-1 0 0,0 1 0,1-1 0,-1 1 0,0-1 0,1 1 0,-1 0 0,0-1 0,0 1 0,1 2 0,38 61 0,25 34 0,-56-88 0,0 0 0,1-1 0,0 0 0,0-1 0,1 0 0,18 11 0,-9-8-42,0-1 0,0-1 0,1-1 0,0-1 0,33 9 0,-47-16 29,0 0 0,0 0 0,1 0 1,-1-1-1,0 0 0,0 0 0,1-1 0,-1 0 1,10-3-1,-13 3 15,1-1 0,-1 0 1,1 0-1,-1-1 0,0 1 1,0-1-1,0 0 0,0 0 0,-1 0 1,1 0-1,-1-1 0,1 1 1,-1-1-1,-1 0 0,5-6 1,-5 5 27,0 0 1,-1 0-1,1 0 1,-1-1-1,0 1 1,0 0-1,0-1 1,-1 1-1,0-1 1,-1-6-1,1 3-24,-1-12 7,-1-1 0,-1 1 0,0-1 0,-2 1 0,-1 1 0,0-1 0,-2 1 0,0 0 0,-1 0 0,-18-27 0,7 17-553,-1 1 0,-1 0 0,-2 2-1,-1 0 1,-38-31 0,39 40-1515,-1 1 0,0 1 1,-42-17-1,66 32 1938,-27-10-6821,-5 12-4471</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03.359"/>
    </inkml:context>
    <inkml:brush xml:id="br0">
      <inkml:brushProperty name="width" value="0.035" units="cm"/>
      <inkml:brushProperty name="height" value="0.035" units="cm"/>
    </inkml:brush>
  </inkml:definitions>
  <inkml:trace contextRef="#ctx0" brushRef="#br0">0 203 16698,'2'2'469,"1"0"0,-1 0 1,0 0-1,1 0 1,-1 0-1,1 0 1,0-1-1,0 0 1,0 1-1,0-1 1,-1 0-1,2 0 1,-1 0-1,5 0 1,17 6 1453,-8 2-1087,0 1 0,0 0 0,-1 1 0,25 22 1,49 58 2086,-80-81-2923,-1 0 0,-1 1 0,0 0 0,-1 1 0,0 0 0,0 0 0,-1 0 0,-1 1 0,0-1 0,-1 1 0,0 1 0,-1-1 0,-1 0 0,0 1 0,0-1 0,-2 1 0,0 0 0,0-1 0,-1 1 0,-1 0 0,0-1 0,-7 24 0,1-12 0,-1 0 0,-17 34 0,90-143-23,3 2-1,110-102 1,67-41-5095,-198 186 1976,71-47 1,-17 16-1589,-88 60 3804,-7 6 584,-1 0-1,1 0 1,0 1 0,0 0 0,0 0 0,0 0 0,1 0 0,-1 1-1,1 0 1,0 0 0,-1 0 0,1 1 0,8-1 0,-11 1 341,0 1 0,0 0 0,0 0 1,0 0-1,0 0 0,0 1 0,-1-1 1,1 1-1,0-1 0,0 1 0,0 0 0,0 0 1,-1 1-1,1-1 0,0 0 0,-1 1 1,1 0-1,-1-1 0,0 1 0,1 0 1,-1 0-1,0 0 0,0 1 0,-1-1 1,1 0-1,2 4 0,1 7 589,1 0 1,-2 1-1,0-1 1,0 1-1,-2 0 1,1 0-1,-2 0 1,0 16-1,-10 119 5920,3-82-3998,4-54-2156,-1 26 968,2 49 0,3-73-1697,0 1 0,0 0 0,7 20 0,-5-22-253,-1-3-1291,0-1 1,0 1 0,1-1-1,0 0 1,1 0 0,9 12-1,13 3-7681</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03.499"/>
    </inkml:context>
    <inkml:brush xml:id="br0">
      <inkml:brushProperty name="width" value="0.035" units="cm"/>
      <inkml:brushProperty name="height" value="0.035" units="cm"/>
    </inkml:brush>
  </inkml:definitions>
  <inkml:trace contextRef="#ctx0" brushRef="#br0">1 115 10105,'6'-83'3812,"7"52"-1147,-1 51-4686,1 0 89,6 3-1748,10 17-2285</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03.640"/>
    </inkml:context>
    <inkml:brush xml:id="br0">
      <inkml:brushProperty name="width" value="0.035" units="cm"/>
      <inkml:brushProperty name="height" value="0.035" units="cm"/>
    </inkml:brush>
  </inkml:definitions>
  <inkml:trace contextRef="#ctx0" brushRef="#br0">271 12 13085,'-54'-11'2788,"38"28"65,-13 14-381,14 1-176,2 2-224,-3 14-408,-3 4-311,3-1-289,-3 4-272,0 2-540,3-3-568,7 0-948,-1-2-444,4-4-657,-1-2-739,1-6-3381,6 0-5980</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04.045"/>
    </inkml:context>
    <inkml:brush xml:id="br0">
      <inkml:brushProperty name="width" value="0.035" units="cm"/>
      <inkml:brushProperty name="height" value="0.035" units="cm"/>
    </inkml:brush>
  </inkml:definitions>
  <inkml:trace contextRef="#ctx0" brushRef="#br0">1 490 12785,'14'-13'711,"1"1"0,1 1 0,0 0 0,1 1 0,0 0 0,23-8 0,112-36 1801,129-52-857,-235 86-1249,-1-3 0,-2-2 0,80-58 0,-18-4 3315,-105 87-3693,1-1 0,-1 1 0,0-1 0,1 1 0,-1-1 0,0 1 0,1 0-1,-1-1 1,1 1 0,-1 0 0,1-1 0,-1 1 0,1 0 0,-1 0 0,1-1 0,-1 1 0,1 0 0,-1 0 0,1 0 0,-1 0 0,1 0 0,0 0 0,-1 0 0,1 0 0,-1 0 0,1 0 0,-1 0 0,1 0 0,-1 0 0,1 0-1,-1 1 1,1-1 0,-1 0 0,1 0 0,-1 1 0,1-1 0,-1 0 0,1 1 0,-1-1 0,1 0 0,-1 1 0,0-1 0,1 0 0,-1 1 0,1-1 0,-1 1 0,0-1 0,0 1 0,1-1 0,-1 1 0,0-1 0,0 1 0,0-1-1,0 1 1,1 0 0,-1-1 0,0 1 0,0-1 0,0 1 0,0-1 0,0 1 0,0-1 0,-1 1 0,1 0 0,-2 51 487,0-41-493,-7 308-3626,9-271 2833,0-31 272,1 1 0,0 0 0,1-1 1,6 23-1,-7-36 439,0 0-1,1-1 1,-1 1 0,1 0 0,0-1-1,0 1 1,0-1 0,0 0 0,0 1-1,1-1 1,3 3 0,-4-5 84,0 1 1,0-1 0,0 0-1,0 0 1,1 0-1,-1 0 1,0 0 0,0 0-1,1-1 1,-1 1-1,0-1 1,1 1-1,-1-1 1,1 0 0,-1 0-1,1 0 1,-1-1-1,0 1 1,1 0-1,2-2 1,19-6 730,0-1 1,0-1-1,38-23 0,26-12 1380,-62 35-1816,0 1 0,0 1-1,1 1 1,0 1 0,0 1 0,0 2 0,1 1 0,46 2-1,-61 1-148,0 1 0,0 1-1,0 0 1,0 0 0,0 1-1,-1 1 1,0 0-1,20 12 1,-23-11-119,-1 0 0,1 1 0,-2-1 0,1 2 0,-1-1 0,0 1 0,0 0 0,-1 1 0,0 0 0,0 0 0,-1 0 0,4 11 0,-2-1-1128,-1 1 1,-1-1-1,3 26 0,-7-31-237,1 0 0,1-1 0,0 1 0,1-1 0,1 0 0,-1 0 1,2 0-1,0-1 0,10 16 0,11-1-11023</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04.170"/>
    </inkml:context>
    <inkml:brush xml:id="br0">
      <inkml:brushProperty name="width" value="0.035" units="cm"/>
      <inkml:brushProperty name="height" value="0.035" units="cm"/>
    </inkml:brush>
  </inkml:definitions>
  <inkml:trace contextRef="#ctx0" brushRef="#br0">0 38 13125,'6'-23'2428,"7"14"-143,-3 3 2751,12 12-4980,-3-3-448,-3 3-848,-4-1-864,8 1-3613,11 11-4776</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04.811"/>
    </inkml:context>
    <inkml:brush xml:id="br0">
      <inkml:brushProperty name="width" value="0.035" units="cm"/>
      <inkml:brushProperty name="height" value="0.035" units="cm"/>
    </inkml:brush>
  </inkml:definitions>
  <inkml:trace contextRef="#ctx0" brushRef="#br0">1 100 13593,'4'-17'2205,"2"-22"9170,-4 21-10150,-2 17-1089,0 0 0,1 1 0,-1-1 0,0 0 0,1 1-1,-1-1 1,0 0 0,1 1 0,-1-1 0,1 0 0,-1 1 0,1-1 0,-1 1 0,1-1 0,-1 1 0,1-1 0,0 1-1,-1-1 1,1 1 0,0-1 0,0 1 0,2-2 293,-2 1-375,0 0 0,1 0 0,-1 0 0,0 0 0,1 0 0,-1 0 0,1 0 0,-1 1 0,1-1 1,-1 1-1,1-1 0,1 0 0,5 5 179,-7-2-219,2 0-14,0 0 0,0 0 0,0 0 0,-1 0 0,1 1 0,-1-1 0,1 1 0,-1-1 0,0 1 0,0 0 0,0 0 0,0 0 0,-1 0 0,1 1 0,-1-1 0,0 0 0,1 1 0,-2-1 0,1 1 0,0-1 0,-1 1 0,0-1 0,0 7 0,1 9 0,-2 1 0,-1-1 0,-4 21 0,4-28 0,-10 32 0,9-33 0,0-1 0,0 1 0,-1 15 0,3 14 0,1-40 0,0 0 0,0 1 0,0-1 0,0 1 0,0-1 0,0 1 0,0-1 0,0 1 0,0-1 0,0 0 0,0 1 0,0-1 0,0 1 0,0-1 0,1 1 0,-1-1 0,0 0 0,0 1 0,0-1 0,1 0 0,-1 1 0,0-1 0,1 0 0,-1 1 0,0-1 0,1 0 0,-1 1 0,3-1 0,0 1 0,0-1 0,0 0 0,-1 0 0,1-1 0,0 1 0,0 0 0,-1-1 0,1 0 0,0 0 0,-1 0 0,1 0 0,0 0 0,2-2 0,41-23 0,-31 16 0,8-3 0,4-4 0,1 2 0,0 0 0,32-10 0,-49 22 0,-1 0 0,1 1 0,0 0 0,0 0 0,0 1 0,0 1 0,1 0 0,-1 1 0,0 0 0,0 0 0,0 1 0,15 5 0,-5-2 2,1 0 0,-1-2-1,1 0 1,0-1 0,1-2 0,34-2-1,133-29-112,-36 4-231,-120 23-2039,51 1 0,-27 10-2742,2 11-4978,-24-3 745</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13.788"/>
    </inkml:context>
    <inkml:brush xml:id="br0">
      <inkml:brushProperty name="width" value="0.035" units="cm"/>
      <inkml:brushProperty name="height" value="0.035" units="cm"/>
    </inkml:brush>
  </inkml:definitions>
  <inkml:trace contextRef="#ctx0" brushRef="#br0">1 443 12653,'6'-16'701,"-5"13"-504,0-1 0,0 1 0,1 0 0,-1 0 0,1 0 0,0 0 0,0 0 0,0 1 0,0-1 0,0 0 0,0 1 0,1-1 0,-1 1 0,6-4 0,144-126 6319,-103 94-5160,15-12 8,2 3 0,107-58 0,-170 104-1346,-1 0 0,0-1 0,1 1 0,-1 1 0,0-1 0,1 0 0,-1 0 0,1 1 0,-1 0 0,1-1 0,0 1 0,-1 0 0,1 0 0,-1 0-1,1 1 1,-1-1 0,1 1 0,-1-1 0,1 1 0,-1 0 0,1 0 0,-1 0 0,3 2 0,-2 0-6,1 0 0,-1 0 0,0 0 0,0 0 0,0 1 0,-1 0 0,1-1 0,-1 1 0,0 0 0,0 0 0,-1 0 0,1 0 0,1 6 0,12 40 22,-2 1 0,-2 0 0,-2 0 0,-2 1 0,-1 99 0,-8-129-253,0-1-1,-1 0 1,-1 1 0,-13 36 0,14-49-15,0-1 1,-1 0 0,-1 0-1,1 0 1,-1 0 0,0-1-1,-1 0 1,0 0 0,0-1-1,0 1 1,-1-1 0,0-1-1,0 1 1,-9 4 0,7-5-459,1-1 0,0 0 0,-1-1 0,0 0 1,-13 2-1,20-4 420,1-1 1,-1 1-1,1-1 1,-1 1-1,0-1 1,0 0-1,1 0 1,-1 0-1,0 0 1,1 0-1,-1 0 1,0-1-1,1 1 1,-1-1-1,0 1 1,1-1-1,-1 1 1,1-1 0,-1 0-1,1 0 1,-1 0-1,1 0 1,-1 0-1,1 0 1,0 0-1,0 0 1,0 0-1,-1-1 1,1 1-1,0 0 1,1-1-1,-1 1 1,0-1-1,0 1 1,1-1-1,-1 0 1,0-2-1,4-14-6756</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04.951"/>
    </inkml:context>
    <inkml:brush xml:id="br0">
      <inkml:brushProperty name="width" value="0.035" units="cm"/>
      <inkml:brushProperty name="height" value="0.035" units="cm"/>
    </inkml:brush>
  </inkml:definitions>
  <inkml:trace contextRef="#ctx0" brushRef="#br0">14 118 12673,'-13'-26'11381,"13"6"-9293,3 0 877,4 9-1909,-1-1-388,3-2-3888,1 0 1171</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15.648"/>
    </inkml:context>
    <inkml:brush xml:id="br0">
      <inkml:brushProperty name="width" value="0.035" units="cm"/>
      <inkml:brushProperty name="height" value="0.035" units="cm"/>
    </inkml:brush>
  </inkml:definitions>
  <inkml:trace contextRef="#ctx0" brushRef="#br0">23 64 12461,'-22'-63'11982,"23"66"-9915,22 84-167,-5 1-1,9 97 1,-14-89-1342,7 221-542,-12-110-105,-5-152-1248,-4 1-6072,2-27-485,7-12-5176</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16.008"/>
    </inkml:context>
    <inkml:brush xml:id="br0">
      <inkml:brushProperty name="width" value="0.035" units="cm"/>
      <inkml:brushProperty name="height" value="0.035" units="cm"/>
    </inkml:brush>
  </inkml:definitions>
  <inkml:trace contextRef="#ctx0" brushRef="#br0">1 418 14757,'187'-84'8193,"8"19"-3308,204-23-1365,-89 50-2463,-256 35-915,68 3 1,-98 2-129,0 1 0,0 1 0,-1 2 0,31 10 0,-41-12-56,-1 2 1,0-1-1,-1 2 0,0-1 1,0 2-1,20 16 0,-6 0-216,27 34 0,-13-14 83,-32-37 73,1 0-1,-1-1 1,2 0-1,-1-1 1,0 0 0,1 0-1,0-1 1,0 0-1,1 0 1,-1-1-1,1-1 1,-1 1 0,1-2-1,0 1 1,11-1-1,15 1-455,0-3 0,65-8 0,-27-2 173,-1-2 1,0-4-1,-1-3 1,97-41-1,-159 56 477,0-1 0,0 1 0,0-2 0,-1 1 0,12-11 0,-20 15-59,0 1-1,0-1 1,1 0-1,-1 1 1,0-1-1,0 0 1,-1 0-1,1 0 1,0 0-1,-1 0 1,1 0-1,-1 0 1,1 0-1,-1 0 1,0 0-1,0 0 1,0 0-1,0 0 1,0 0-1,-1 0 1,1-1-1,0 1 1,-1 0-1,0 0 1,1 1-1,-1-1 1,0 0-1,-2-3 1,0-1 42,-1-1 1,0 1-1,0-1 1,-1 1-1,0 0 1,-8-8-1,-3 2 11,-1 0 0,0 1 0,0 0 1,-1 2-1,0 0 0,-1 1 0,0 1 0,-28-7 0,-8 1-326,-100-11 0,58 19-2786,-110 8 0,190-3 2363,-61 7-3274,29 4-1751,10 3-3854</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18.957"/>
    </inkml:context>
    <inkml:brush xml:id="br0">
      <inkml:brushProperty name="width" value="0.035" units="cm"/>
      <inkml:brushProperty name="height" value="0.035" units="cm"/>
    </inkml:brush>
  </inkml:definitions>
  <inkml:trace contextRef="#ctx0" brushRef="#br0">223 149 12465,'-33'-61'4930,"4"-2"4501,23 44-7148,3 13 195,0 24-1298,-34 196-1180,-3 64 0,-23 205 0,62-474 0,-4 35 0,3 0 0,1 0 0,6 50 0,-3-86 0,-1 0 0,1 1 0,0-1 0,1 0 0,4 10 0,-6-16 0,0 0 0,0 0 0,0 0 0,0-1 0,1 1 0,-1 0 0,0-1 0,1 1 0,0-1 0,-1 1 0,1-1 0,0 0 0,-1 1 0,1-1 0,0 0 0,0 0 0,0-1 0,0 1 0,0 0 0,0 0 0,0-1 0,0 0 0,0 1 0,1-1 0,-1 0 0,2 0 0,4-1 0,1 0 0,-1-1 0,1 0 0,-1-1 0,0 1 0,0-2 0,0 1 0,-1-1 0,1 0 0,7-6 0,13-10 0,31-29 0,-12 8 0,1 4 0,1 1 0,2 3 0,1 2 0,90-39 0,-119 61 0,1 1 0,1 1 0,0 1 0,0 2 0,45-4 0,-52 8 0,-1 0 0,0 2 0,1 0 0,-1 0 0,0 2 0,0 0 0,-1 1 0,1 1 0,21 11 0,-31-14 0,-1 0 0,0 1 0,0 0 0,-1 0 0,1 0 0,-1 1 0,0-1 0,0 1 0,0 1 0,-1-1 0,0 1 0,0 0 0,0-1 0,4 10 0,-7-10 0,1 0 0,-1 0 0,0 0 0,0 0 0,-1 0 0,0 0 0,0 0 0,0 0 0,0 0 0,-1 0 0,1 0 0,-1 0 0,-1 0 0,1 0 0,-1-1 0,0 1 0,0 0 0,0-1 0,0 0 0,-1 1 0,0-1 0,0 0 0,-4 5 0,-16 16 0,-1-1 0,-2-1 0,0-1 0,-1-2 0,-1 0 0,0-2 0,-2-1 0,-34 14 0,31-18-2272,0-1-1,-1-2 1,0-1 0,-44 5-1,78-14 2049,0 0 113,0 0-1,0-1 0,0 1 0,0 0 0,0 0 0,0 0 0,0 0 0,0 0 0,0 0 0</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19.833"/>
    </inkml:context>
    <inkml:brush xml:id="br0">
      <inkml:brushProperty name="width" value="0.035" units="cm"/>
      <inkml:brushProperty name="height" value="0.035" units="cm"/>
    </inkml:brush>
  </inkml:definitions>
  <inkml:trace contextRef="#ctx0" brushRef="#br0">1 408 7717,'0'0'9055,"13"-6"-6817,-6 3-1476,-1-1-1,1 0 0,-1 0 0,0-1 0,10-8 0,19-15 262,54-21 1047,177-72 0,-155 75-1293,177-67 1293,-281 110-2051,0 1-1,1 0 1,-1 1 0,0-1-1,1 1 1,-1 0 0,1 1-1,-1 0 1,1 0 0,-1 1-1,1 0 1,-1 0 0,1 1-1,6 2 1,-5 0 20,1 0 1,-1 0-1,-1 1 1,1 0-1,-1 1 1,0 0-1,0 0 1,0 1-1,9 11 1,-2 1 23,0 1 0,-1 1 0,-1 0 0,-1 0 1,-1 1-1,-1 1 0,12 42 0,-8-14-63,-3 0 0,-2 0 0,3 103 0,-25 157 0,9-265-3651,2 1-1,7 75 1,0-95-3513,6-11-4501</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20.768"/>
    </inkml:context>
    <inkml:brush xml:id="br0">
      <inkml:brushProperty name="width" value="0.035" units="cm"/>
      <inkml:brushProperty name="height" value="0.035" units="cm"/>
    </inkml:brush>
  </inkml:definitions>
  <inkml:trace contextRef="#ctx0" brushRef="#br0">75 155 13085,'1'-20'4898,"-6"10"-1050,-4 6 3815,7 4-7559,0 1 0,0-1 0,-1 1 0,1-1 0,0 1 0,0 0-1,0 0 1,1 0 0,-1 0 0,0 0 0,0 1 0,0-1 0,1 0 0,-1 1 0,1-1 0,-1 1 0,1 0 0,0-1-1,-1 1 1,1 0 0,0 0 0,0 0 0,0 0 0,1 0 0,-2 3 0,-2 7 63,0 0 0,-5 25 0,8-30-109,0 0-56,1 1-1,-1-1 1,1 0 0,1 0-1,-1 0 1,1 0 0,0 0-1,4 12 1,-3-15-2,-1 1 0,1-1-1,-1 0 1,1 1 0,1-1 0,-1 0 0,0-1-1,1 1 1,0 0 0,0-1 0,0 1 0,0-1 0,1 0-1,-1 0 1,5 3 0,5-1-40,-1 0 0,1-1 0,0 0 0,0-1 1,0-1-1,0 0 0,1 0 0,-1-1 0,0-1 0,1-1 0,22-3 0,-1-1-94,-1-2-1,0-1 0,46-18 1,-53 16 107,-1 0 1,0-1 0,-1-2 0,0-1 0,-1 0 0,-1-2 0,40-35 0,-8-16 254,-23 26 68,-26 34-183,-1 0 0,-1 0 0,1 0 0,6-15 1,-5 7 3,5-13-98,-11 28-19,0 0 0,0 0 0,0 0 0,0 0 0,0 0 0,0 0 0,0 0 0,1 0 0,-1 0 0,0 0 0,0 0 0,0 0 0,0 0 0,0 0 0,0 0 0,0 0 0,0 0 0,0 0 0,0 0 0,0 0 0,0 0 0,0 0 0,0 0 0,0-1 0,0 1 0,1 0 0,-1 0 0,0 0 0,0 0 0,0 0 0,0 0 0,0 0 0,0 0 0,0 0 0,0 0 0,0 0 0,0 0 0,0 0 0,0 0 0,0 0 0,-1 11 0,-5 21 0,-60 223 0,18-58 0,-99 304 0,-36-13 0,158-430 0,0 1 0,-2 0 0,-43 65 0,69-122 0,0 0 0,-1-1 0,1 1 0,-1 0 0,1 0 0,-1-1 0,0 1 0,0-1 0,0 1 0,0-1 0,0 0 0,0 1 0,0-1 0,0 0 0,0-1 0,-1 1 0,1 0 0,0-1 0,0 1 0,-1-1 0,1 0 0,0 1 0,-1-1 0,-3-1 0,5 1 0,0 0 0,1 0 0,-1 0 0,1 0 0,-1 0 0,0 0 0,1 0 0,-1-1 0,1 1 0,-1 0 0,0 0 0,1-1 0,-1 1 0,1 0 0,-1-1 0,1 1 0,-1-1 0,1 1 0,-1 0 0,1-1 0,0 1 0,-1-1 0,1 1 0,0-1 0,-1 0 0,1 1 0,0-1 0,0 1 0,-1-2 0,0-19 0,2 13 0,2-32-94,2-1 0,2 1 0,1 0 0,2 1 1,2 0-1,2 1 0,19-39 0,4 2-388,4 3 1,73-99-1,147-151-3218,21 18 1084,-46 51 1592,-144 145 4501,-96 110-3244,0 0-1,1 0 0,-1 0 1,0 0-1,1 1 0,0-1 1,0 1-1,-1 0 0,1 0 1,1 0-1,-1 0 0,-2 5 1,-5 9 280,0 0 1,2 1-1,0 0 1,-5 21 0,0-2-167,-196 545-224,183-506-2058,3 1 1,-21 142-1,43-213 904,0 0 0,1 0-1,0 0 1,0 0 0,0 1 0,1-1 0,-1 0-1,2 0 1,-1 0 0,1 0 0,0 0-1,4 8 1,4 2-9542</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21.182"/>
    </inkml:context>
    <inkml:brush xml:id="br0">
      <inkml:brushProperty name="width" value="0.035" units="cm"/>
      <inkml:brushProperty name="height" value="0.035" units="cm"/>
    </inkml:brush>
  </inkml:definitions>
  <inkml:trace contextRef="#ctx0" brushRef="#br0">10 135 11377,'-10'15'5092,"19"-16"3461,2-2-6085,3 1-3935,1 1 1807,0 1 1,0 1-1,-1 0 0,1 0 1,0 1-1,-1 1 0,1 1 0,-1 0 1,18 8-1,-32-11-328,0 0 0,1-1-1,-1 1 1,0 0 0,0 0 0,0-1 0,0 1-1,0 0 1,0 0 0,-1-1 0,1 1 0,0 0-1,0 0 1,0-1 0,-1 1 0,1 0 0,0-1-1,-1 1 1,1 0 0,-1-1 0,1 1 0,-1 0-1,-9 14 65,9-14-63,0 0 1,0 0 0,0 0-1,0 1 1,0-1-1,0 0 1,1 0 0,-1 1-1,0-1 1,0 0 0,1 1-1,-1-1 1,1 1-1,0-1 1,-1 1 0,1-1-1,0 1 1,0 2-1,1-3-9,0 0-1,0 0 0,1-1 1,-1 1-1,0 0 0,1-1 0,-1 1 1,0-1-1,1 0 0,-1 1 0,0-1 1,1 0-1,-1 0 0,1 0 1,-1 0-1,1 0 0,-1 0 0,0 0 1,1 0-1,-1-1 0,1 1 0,0-1 1,22-4-25,-1-1 0,0 0 1,33-16-1,-20 8-13,2-1-12,-1-2-1,-1-2 1,0-1-1,37-29 1,-32 9 15,-39 38 52,-3 0 69,0 1-88,1 0 31,-1-1-1,0 1 0,0-1 0,0 1 0,0 0 1,0-1-1,-1 1 0,1 0 0,0 0 0,-1 0 1,-2-2-1,3 3-6,-1 0 0,1 0 0,0 0 0,-1 0 0,1 0 0,0 0 0,0 0 0,-1 1 0,1-1 0,0 1 0,0-1 0,-1 1 0,1-1 0,0 1 0,0 0 0,0-1 0,0 1 0,0 0 0,0 0 0,-2 2 0,-5 5 86,0 0-1,0 1 0,1 0 0,0 1 0,0-1 0,1 1 0,0 1 0,-4 12 0,-4 9 239,-12 50 0,18-51-243,1 0 0,-4 37 0,10-57-303,0-1 0,1 1 0,0 0 0,1 0 0,0 0-1,1-1 1,0 1 0,1-1 0,7 21 0,-7-26-117,1 1 1,0-1-1,0 0 1,0 0-1,0 0 1,1 0-1,0-1 0,0 0 1,0 0-1,0 0 1,1 0-1,-1-1 1,1 0-1,0 0 1,0-1-1,0 0 0,1 0 1,-1 0-1,0-1 1,1 0-1,7 1 1,7 0-1671,0-1-1,0-1 1,0-1 0,0-1 0,28-6 0,4-3-7091</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21.445"/>
    </inkml:context>
    <inkml:brush xml:id="br0">
      <inkml:brushProperty name="width" value="0.035" units="cm"/>
      <inkml:brushProperty name="height" value="0.035" units="cm"/>
    </inkml:brush>
  </inkml:definitions>
  <inkml:trace contextRef="#ctx0" brushRef="#br0">93 146 9829,'0'0'127,"1"-1"0,0 0 1,-1 0-1,1 0 0,-1 0 0,1 0 0,-1-1 1,0 1-1,1 0 0,-1 0 0,0 0 1,0 0-1,0 0 0,0 0 0,0-1 0,0 1 1,0 0-1,0 0 0,-1 0 0,1-2 0,-1 3 102,0-1 0,-1 0 0,1 1 0,0-1-1,0 1 1,0-1 0,0 1 0,-1 0-1,1-1 1,0 1 0,-1 0 0,1 0-1,-3 0 1,-9-1 1573,10 0 688,-16-4 1617,19 5-4034,0 0 0,0 0-1,-1-1 1,1 1 0,0 0-1,0 0 1,0 0 0,0 0-1,-1 0 1,1 0 0,0 0 0,0 0-1,0 0 1,-1 0 0,1 0-1,0 0 1,0 0 0,0 0-1,0 0 1,-1 0 0,1 0 0,0 0-1,0 1 1,0-1 0,0 0-1,-1 0 1,1 0 0,0 0-1,0 0 1,0 0 0,0 0 0,0 1-1,0-1 1,-1 0 0,1 0-1,0 0 1,0 0 0,0 0-1,0 1 1,0-1 0,0 0-1,0 0 1,0 0 0,0 0 0,0 1-1,0-1 1,0 0 0,0 0-1,0 0 1,0 1 0,0-1-1,0 0 1,0 0 0,0 0 0,0 1-1,7 16 1928,28 34-1105,-14-20-32,-12-16-817,-1 1 1,0 1 0,-2 0-1,0 0 1,0 0-1,-2 0 1,0 1 0,-1 0-1,-1 0 1,-1 0-1,0 22 1,-3-17-16,0 1 0,-1 0-1,-1-1 1,-1 0 0,-1 0 0,-2-1-1,0 1 1,-11 21 0,-1-5-31,-38 70 0,43-79 0,9-24 0,5-10 0,3-9 0,5-5 0,0 1 0,1-1 0,2 1 0,-1 0 0,2 1 0,16-19 0,-10 12 0,126-177-6111,172-183 0,-257 328-561,-1 17-4217</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21.911"/>
    </inkml:context>
    <inkml:brush xml:id="br0">
      <inkml:brushProperty name="width" value="0.035" units="cm"/>
      <inkml:brushProperty name="height" value="0.035" units="cm"/>
    </inkml:brush>
  </inkml:definitions>
  <inkml:trace contextRef="#ctx0" brushRef="#br0">297 40 13457,'-41'-34'12715,"57"30"-7729,-8 3-3790,0 18-844,0 10-341,-2 1 0,-2 0 0,0 0 0,-2 0-1,-1 0 1,-4 50 0,-36 174-25,32-216 13,-55 203 1,38-157 0,-43 135-1097,-35 138-3191,93-297-410,12-21-2453,5-4-5398</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22.162"/>
    </inkml:context>
    <inkml:brush xml:id="br0">
      <inkml:brushProperty name="width" value="0.035" units="cm"/>
      <inkml:brushProperty name="height" value="0.035" units="cm"/>
    </inkml:brush>
  </inkml:definitions>
  <inkml:trace contextRef="#ctx0" brushRef="#br0">1 23 14929,'4'-3'1271,"1"1"-1,-1 0 0,1 0 1,0 0-1,7-2 0,31-3 1864,43 7-2473,-59 2 217,9-2-554,1 2 0,-1 1 0,0 3 0,0 0 0,50 17 0,-80-21-322,0 1 1,0 0-1,-1 0 0,1 1 1,-1-1-1,0 1 1,1 0-1,3 5 0,-7-7-4,-1 0 0,0 0-1,0 0 1,0 0-1,0 0 1,0 1-1,-1-1 1,1 0 0,0 0-1,-1 1 1,0-1-1,0 0 1,0 0-1,0 1 1,0-1 0,0 0-1,0 1 1,-1-1-1,1 0 1,-1 0 0,1 1-1,-1-1 1,0 0-1,0 0 1,0 0-1,0 0 1,-2 2 0,-1 3-6,0 0 0,-1 0 1,1-1-1,-2 1 1,1-1-1,-12 10 1,-17 8-80,-1-3 1,-1-1-1,-1-1 1,-38 13 0,-73 39-2324,116-56 268,21-9-3149,39-9-884,24-4-3460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4:11.845"/>
    </inkml:context>
    <inkml:brush xml:id="br0">
      <inkml:brushProperty name="width" value="0.035" units="cm"/>
      <inkml:brushProperty name="height" value="0.035" units="cm"/>
    </inkml:brush>
  </inkml:definitions>
  <inkml:trace contextRef="#ctx0" brushRef="#br0">245 0 9385,'0'0'9663,"-1"3"-8443,-104 277 5962,71-156-7515,-29 191-1,34-70-3874,19-81-6306,8-123 1437</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14.177"/>
    </inkml:context>
    <inkml:brush xml:id="br0">
      <inkml:brushProperty name="width" value="0.035" units="cm"/>
      <inkml:brushProperty name="height" value="0.035" units="cm"/>
    </inkml:brush>
  </inkml:definitions>
  <inkml:trace contextRef="#ctx0" brushRef="#br0">12 628 9205,'2'-6'418,"1"1"1,-1 0 0,1 0-1,0 0 1,0 0-1,0 0 1,0 1 0,1-1-1,0 1 1,0 0-1,0 0 1,1 0 0,-1 1-1,1 0 1,0-1-1,5-1 1,17-10 1141,47-19 1,-69 32-1521,43-20 789,-1-2 0,-2-2 0,44-33 0,-84 55-694,0 0 0,0-1 1,0 1-1,-1-1 0,0 0 0,5-7 0,-3 3 49,-5 9-174,-1 0 1,0 0 0,0-1 0,0 1 0,0 0 0,0 0 0,0-1 0,0 1 0,0 0 0,0 0 0,0 0-1,0-1 1,0 1 0,0 0 0,0 0 0,0-1 0,-1 1 0,1 0 0,0 0 0,0 0 0,0-1 0,0 1-1,0 0 1,0 0 0,-1 0 0,1-1 0,0 1 0,0 0 0,0 0 0,0 0 0,-1 0 0,1 0-1,0 0 1,0-1 0,0 1 0,-1 0 0,1 0 0,0 0 0,0 0 0,-1 0 0,1 0 0,0 0 0,0 0-1,-1 0 1,-9-3 85,6 3-39,-1 0 1,1 0-1,-1 1 0,1-1 0,0 1 1,-1 0-1,1 0 0,0 1 0,0-1 0,-8 5 1,-40 25 447,41-24-394,-31 21 222,2 2 1,-53 50 0,74-61-248,0 1 1,1 0 0,2 2 0,0 0-1,1 0 1,-14 30 0,26-46-79,1 0 1,-1 0 0,1 0-1,0 0 1,1 1 0,0-1-1,0 1 1,0 0 0,0-1-1,1 1 1,1 0-1,-1-1 1,3 11 0,-2-12-22,1 0 0,0 0-1,0 0 1,0 0 0,1-1 0,-1 0 0,1 1 0,0-1 0,0 0 0,1 0 0,-1 0 0,1-1-1,0 1 1,0-1 0,0 0 0,1 0 0,-1-1 0,6 3 0,4 2-80,2-2 1,-1 0 0,1 0-1,-1-2 1,1 0-1,0 0 1,0-2 0,0 0-1,1-1 1,18-2-1,5-2-116,0-2-1,76-21 0,-73 13 146,-1-3 0,-1-1 0,-1-1-1,0-3 1,-2-1 0,-1-2 0,0-1-1,51-50 1,-37 25 143,-2-1-1,-3-3 0,-2-1 0,60-102 1,-86 126 552,-1-1 1,-2-1 0,-1 0 0,18-69 0,-33 103-533,0 0 1,-1 0 0,1 0 0,-1 0 0,1 0 0,0 0 0,-1 1 0,1-1-1,0 0 1,-1 1 0,1-1 0,0 1 0,-2 0 0,-3 3 18,0 0 0,0 1 1,1-1-1,-1 1 1,1 0-1,1 1 0,-1-1 1,1 1-1,0 0 0,-5 10 1,-34 72 501,40-81-577,-3 9-140,-11 22-230,1 1 0,2 0 0,-14 70 0,26-97-293,1 1 0,0 0 0,1 0 0,0-1 0,1 1 0,0 0 0,4 13 0,-3-18-330,1 0 0,0 0 0,0 0 0,1 0-1,0-1 1,0 1 0,0-1 0,1 0 0,0-1 0,1 1 0,11 10 0,17 10-10230</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22.410"/>
    </inkml:context>
    <inkml:brush xml:id="br0">
      <inkml:brushProperty name="width" value="0.035" units="cm"/>
      <inkml:brushProperty name="height" value="0.035" units="cm"/>
    </inkml:brush>
  </inkml:definitions>
  <inkml:trace contextRef="#ctx0" brushRef="#br0">328 1 10597,'-3'2'511,"-1"-1"1,1 1-1,0-1 0,-1 1 1,1-1-1,-1 0 1,0-1-1,-3 1 0,4-1 1458,-1 1-157,-7 1-1091,-1 0-1,1 1 1,-1 1-1,1 0 1,0 0-1,1 1 1,-18 11-1,-5 6 43,-29 26 0,8-6-121,38-23-475,2-2 385,33-20 150,-6 2-511,54-18 1390,-54 14-1201,0 1 1,1 0-1,-1 0 0,1 2 0,0 0 1,21-1-1,-32 3-483,0 1 0,0 0 0,0 0 0,0 0 0,-1 0 0,1 0 0,0 1 0,-1-1 0,1 1 0,0 0 0,-1 0 0,0 0 0,0 0-1,3 3 1,30 38-2975,-21-23 1660,-5-9-461,2 2-1976,-3-2-1668,4 5-6961</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22.736"/>
    </inkml:context>
    <inkml:brush xml:id="br0">
      <inkml:brushProperty name="width" value="0.035" units="cm"/>
      <inkml:brushProperty name="height" value="0.035" units="cm"/>
    </inkml:brush>
  </inkml:definitions>
  <inkml:trace contextRef="#ctx0" brushRef="#br0">1 186 16826,'0'0'269,"0"1"0,0-1 1,0 1-1,-1-1 0,1 1 0,0-1 1,0 1-1,0-1 0,0 1 1,0-1-1,0 1 0,0-1 1,0 1-1,1-1 0,-1 1 1,0-1-1,0 1 0,0-1 1,0 1-1,1-1 0,-1 1 1,0-1-1,0 0 0,1 1 1,-1-1-1,0 1 0,1-1 1,-1 0-1,0 1 0,1-1 1,0 1-1,17 0 2462,-15-1-2534,-1 0 0,0 0 1,1 0-1,-1 0 0,1 0 0,-1 0 1,1 1-1,-1-1 0,1 1 1,3 1-1,0 3-55,0 1 1,0-1-1,0 1 1,-1 0-1,0 1 1,0-1-1,0 1 1,-1 0-1,0 0 1,0 0-1,-1 1 1,0-1-1,0 1 1,-1 0-1,0 0 1,1 8-1,0 4-147,-1-1-1,0 1 1,-2 0 0,0 0-1,-1 0 1,-1 0 0,-1 0-1,-11 37 1,1-21-22,0-1 0,-3-1 0,-36 61 0,44-84 75,15-31 60,10-15-108,1 2 0,2 0 0,34-44 0,-18 26 0,18-25-1635,4 2 0,2 2 0,127-113 0,-155 154-642,16-12-1882,-42 40 2818,-1 0 1,1-1-1,0 2 0,11-5 0,21-1-8762</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23.050"/>
    </inkml:context>
    <inkml:brush xml:id="br0">
      <inkml:brushProperty name="width" value="0.035" units="cm"/>
      <inkml:brushProperty name="height" value="0.035" units="cm"/>
    </inkml:brush>
  </inkml:definitions>
  <inkml:trace contextRef="#ctx0" brushRef="#br0">619 93 13521,'1'-2'324,"-1"0"1,0-1-1,0 1 0,0 0 0,0 0 0,-1-1 0,1 1 1,-1 0-1,1 0 0,-1 0 0,0 0 0,0 0 0,0 0 1,0 0-1,0 0 0,0 0 0,0 0 0,-3-2 0,-3-6 1417,5 8 405,-10-30 2696,7 28-3745,-7 3-926,0 0-1,0 0 1,0 2-1,0-1 1,1 1-1,-1 1 1,0 0-1,0 1 1,1 0 0,-12 5-1,-10 5 292,0 1-1,-37 24 1,9 0-978,3 3-1,-60 53 1,61-36-971,56-57 1445,1 0-1,-1 0 0,0 0 0,0 0 1,1 0-1,-1 0 0,0 0 0,1 0 1,-1 0-1,1 1 0,0-1 0,-1 0 1,1 0-1,0 1 0,0-1 0,0 0 0,0 1 1,0-1-1,0 0 0,0 0 0,0 1 1,0-1-1,0 0 0,1 0 0,-1 1 1,2 1-1,0 6-118,-2-9 160,0 0-1,0 0 1,0 0 0,0 0 0,0 1-1,0-1 1,0 0 0,1 0-1,-1 0 1,0 0 0,0 1 0,0-1-1,0 0 1,0 0 0,0 0-1,0 0 1,0 0 0,0 0 0,1 0-1,-1 1 1,0-1 0,0 0 0,0 0-1,0 0 1,0 0 0,1 0-1,-1 0 1,0 0 0,0 0 0,0 0-1,0 0 1,1 0 0,-1 0 0,0 0-1,0 0 1,0 0 0,0 0-1,1 0 1,-1 0 0,0 0 0,0 0-1,0 0 1,0 0 0,0 0-1,1 0 1,-1 0 0,0 0 0,32-3 693,-1-1 1,1-1-1,56-18 1,45-8 949,-124 30-1743,0 0 1,0 1-1,0 0 1,0 0-1,0 1 1,1 0-1,-1 1 1,-1 0-1,1 0 0,15 7 1,-21-8-6,1 1-1,-1 0 1,1 0 0,-1 0 0,0 1 0,0-1-1,0 1 1,0-1 0,0 1 0,-1 0-1,1 0 1,-1 0 0,0 0 0,0 1 0,0-1-1,0 1 1,0-1 0,-1 1 0,0 0-1,1-1 1,-2 1 0,1 0 0,0 0 0,-1 0-1,1 0 1,-1 0 0,-1 5 0,-3 8-2541,1-7-276,1 3-4000,3 6-6287</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23.675"/>
    </inkml:context>
    <inkml:brush xml:id="br0">
      <inkml:brushProperty name="width" value="0.035" units="cm"/>
      <inkml:brushProperty name="height" value="0.035" units="cm"/>
    </inkml:brush>
  </inkml:definitions>
  <inkml:trace contextRef="#ctx0" brushRef="#br0">20 67 12665,'-4'-2'1149,"-11"-13"7928,15 14-8817,0 0 0,0-1 0,0 1 0,1 0 0,-1-1 0,0 1 0,1 0-1,-1 0 1,1 0 0,0-1 0,-1 1 0,1 0 0,0 0 0,-1 0 0,1 0 0,0 0-1,0 0 1,0 0 0,0 1 0,0-1 0,0 0 0,0 0 0,0 1 0,1-1 0,-1 1-1,0-1 1,0 1 0,1-1 0,-1 1 0,0 0 0,0-1 0,1 1 0,-1 0-1,0 0 1,1 0 0,-1 0 0,2 1 0,9-2-260,0 1 0,-1 1 0,22 3 0,-9 0 0,-20-4 0,1 0 1,-1 1-1,1 0 0,-1 0 1,1 0-1,-1 0 0,0 1 1,1 0-1,-1 0 0,0 0 1,0 0-1,0 1 1,0-1-1,-1 1 0,1 0 1,4 6-1,-4-5 0,0 2 1,-1-1-1,0 0 0,0 1 1,-1-1-1,1 1 1,-1 0-1,0 0 0,-1 0 1,2 12-1,-1 8-15,-2 0-1,0 0 1,-2 0-1,-8 42 1,7-54-5,3-11-294,2-5 121,12-9 408,-9 8-173,-1 0 0,0 0 0,-1-1 1,1 0-1,0 1 0,-1-1 0,0 0 0,3-6 0,25-37-42,71-85 0,-97 126 0,0 1 0,0 0 0,0 0 0,1 1 0,0 0 0,0 0 0,0 0 0,0 0 0,1 1 0,0 0 0,8-2 0,-12 4 0,0 0 0,0 1 0,0-1 0,0 1 0,0 0 0,0 0 0,0 0 0,1 0 0,-1 0 0,0 1 0,0-1 0,0 1 0,0 0 0,0 0 0,0 0 0,0 0 0,-1 1 0,1-1 0,0 1 0,-1 0 0,1-1 0,-1 1 0,1 0 0,-1 1 0,0-1 0,0 0 0,3 5 0,0 0 0,0 1 0,-1 0 0,0 0 0,-1 0 0,0 0 0,0 1 0,-1-1 0,3 18 0,-2 3 0,-1 41 0,-2-60 0,1 14 0,1-19 0,1-2 0,-3-2 0,0-1 0,0 1 0,0-1 0,0 1 0,1-1 0,-1 1 0,0-1 0,0 1 0,0-1 0,1 0 0,-1 1 0,0-1 0,1 1 0,-1-1 0,0 0 0,1 1 0,-1-1 0,1 0 0,-1 1 0,0-1 0,1 0 0,-1 1 0,1-1 0,-1 0 0,1 0 0,-1 0 0,1 0 0,-1 1 0,1-1 0,-1 0 0,1 0 0,-1 0 0,1 0 0,0 0 0,-1 0 0,1 0 0,-1 0 0,1 0 0,-1-1 0,1 1 0,-1 0 0,1 0 0,-1 0 0,1-1 0,-1 1 0,0 0 0,1 0 0,-1-1 0,1 1 0,-1 0 0,0-1 0,1 0 0,1 0 0,6-4 0,0 0 0,0 0 0,0-1 0,-1 0 0,0-1 0,13-13 0,9-10 0,18-12 0,74-51 0,-100 80 0,0 0 0,1 1 0,0 2 0,1 0 0,0 1 0,39-9 0,-55 16 0,-1 1 0,1 0 0,-1 0 0,1 0 0,-1 1 0,1 0 0,-1 1 0,1-1 0,0 1 0,-1 0 0,0 1 0,1 0 0,-1 0 0,0 0 0,0 0 0,0 1 0,0 0 0,0 1 0,-1-1 0,9 8 0,-8-5 0,0 1 0,0 0 0,-1 0 0,0 1 0,0-1 0,-1 1 0,0 0 0,-1 0 0,1 1 0,-2-1 0,1 1 0,-1-1 0,0 1 0,0 10 0,2 19-974,-2-19-1138,0 1 1,0-1-1,2 0 0,1 0 1,0 0-1,1 0 1,10 19-1,2-8-9804</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24.033"/>
    </inkml:context>
    <inkml:brush xml:id="br0">
      <inkml:brushProperty name="width" value="0.035" units="cm"/>
      <inkml:brushProperty name="height" value="0.035" units="cm"/>
    </inkml:brush>
  </inkml:definitions>
  <inkml:trace contextRef="#ctx0" brushRef="#br0">54 202 12449,'2'2'248,"-1"-1"-1,1 0 0,0 0 1,0 1-1,0-2 0,0 1 1,1 0-1,-1 0 0,0-1 1,0 1-1,0-1 1,1 1-1,-1-1 0,0 0 1,1 0-1,-1 0 0,0 0 1,0-1-1,1 1 1,-1 0-1,0-1 0,0 0 1,4-1-1,66-24 3363,-45 15-2916,0 2 589,-1 0-1,40-23 1,-57 27-925,0 0 0,-1-1 0,1 0 0,-1-1 1,-1 1-1,1-2 0,-1 1 0,-1-1 0,1 0 0,7-14 0,-13 21-327,-1 0 0,1 1-1,-1-1 1,1 0 0,-1 1-1,0-1 1,1 0 0,-1 0-1,0 0 1,0 1 0,1-1-1,-1 0 1,0 0 0,0 0-1,0 1 1,0-1 0,0 0-1,0 0 1,-1 0 0,1 0-1,0 1 1,0-1 0,0 0-1,-1 0 1,1 1 0,0-1-1,-2-1 1,1 1 17,0 0-1,-1 0 1,1 0 0,0 0-1,-1 0 1,1 1 0,-1-1 0,1 0-1,-1 1 1,1-1 0,-1 1 0,1 0-1,-3-1 1,-6 1 88,1-1 0,0 2 0,0-1 0,-11 3 0,11-2-119,1 1 0,-1 0 1,1 0-1,0 1 0,-16 7 1,11-2-23,1 1-1,-1 1 1,-19 19 0,-63 66 5,84-84 0,0 0 0,2 1 0,-1 1 0,1-1 0,1 1 0,0 1 0,1-1 0,0 1 0,2 0 0,-1 1 0,2 0 0,-6 29 0,8-37 0,1 0 0,0 0 0,1 0 0,0 0 0,0 1 0,1-1 0,0 0 0,0 0 0,0 0 0,1 0 0,0-1 0,0 1 0,1 0 0,0-1 0,0 0 0,0 1 0,1-1 0,6 7 0,-3-5 0,1 0 0,0 0 0,0-1 0,1 0 0,-1-1 0,2 1 0,-1-2 0,1 0 0,0 0 0,0 0 0,13 3 0,24 6-1761,2-3 0,-1-1 0,96 6 0,-51-14-4058,111-10 0,-95-3-5282</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24.206"/>
    </inkml:context>
    <inkml:brush xml:id="br0">
      <inkml:brushProperty name="width" value="0.035" units="cm"/>
      <inkml:brushProperty name="height" value="0.035" units="cm"/>
    </inkml:brush>
  </inkml:definitions>
  <inkml:trace contextRef="#ctx0" brushRef="#br0">417 30 14277,'-69'-28'3185,"67"28"-2932,0-1 1,0 1-1,1 0 0,-1-1 1,0 1-1,0 0 1,0 0-1,0 0 1,0 1-1,0-1 1,0 0-1,1 1 1,-1-1-1,0 1 1,0 0-1,0 0 1,1-1-1,-1 1 0,0 0 1,1 0-1,-1 1 1,1-1-1,-1 0 1,1 0-1,0 1 1,-1-1-1,1 1 1,0-1-1,0 1 1,0-1-1,0 1 0,0 0 1,-1 3-1,-1 0 266,-8 17 745,1 0 0,1 0-1,-9 28 1,-2 9-150,1-9-1114,-125 361 0,99-262 0,35-108-3044,7 21-9061</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24.532"/>
    </inkml:context>
    <inkml:brush xml:id="br0">
      <inkml:brushProperty name="width" value="0.035" units="cm"/>
      <inkml:brushProperty name="height" value="0.035" units="cm"/>
    </inkml:brush>
  </inkml:definitions>
  <inkml:trace contextRef="#ctx0" brushRef="#br0">1 106 13673,'0'0'161,"0"-1"0,1 1 0,-1 0 0,0-1-1,1 1 1,-1 0 0,1-1 0,-1 1 0,1 0 0,-1-1-1,1 1 1,-1 0 0,1 0 0,-1-1 0,1 1 0,-1 0-1,1 0 1,-1 0 0,1 0 0,0 0 0,-1 0 0,1 0-1,-1 0 1,1 0 0,-1 0 0,1 0 0,-1 0 0,2 1-1,20 6 2043,-1 0-819,5-5 467,39 0-1,-10-1-691,416-8 1757,-268-1-2913,-173 6 14,0-1 0,0-2 0,0 0 0,52-19 0,-77 22 18,0 0 1,0-1-1,0 0 0,0 0 0,0 0 0,6-7 1,-2 3 41,-8 6-37,0-1 0,0 0 0,0 0 0,0 0 0,0 0 0,-1-1 0,1 1 0,-1 0 0,1 0 0,-1 0 0,0 0 0,0-1 0,0 1 0,0-2-1,-11 5 38,1 0 0,0 1-1,-1 0 1,1 1-1,0 0 1,0 1 0,1 0-1,-1 0 1,1 1-1,0 1 1,0-1 0,1 1-1,-13 12 1,-5 5 250,1 1 1,-41 53 0,58-66-328,0 0 0,0 1 0,1-1 0,1 1 0,0 1 0,1-1 0,0 1 0,1 0 0,0 0 0,1 0 0,0 1 0,2-1 0,-1 1 0,1 0 0,2 22 0,1-31-25,-1 1 0,1 0-1,0 0 1,0-1 0,0 1 0,1-1-1,0 1 1,0-1 0,1 0 0,-1 0-1,1-1 1,0 1 0,0-1 0,1 0-1,-1 0 1,1 0 0,0-1 0,9 6-1,5 2-342,1-1-1,0-2 0,37 12 1,-19-9-1165,0-2 0,1-2 0,47 3 0,122-7-9979,-117-8 1327</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24.797"/>
    </inkml:context>
    <inkml:brush xml:id="br0">
      <inkml:brushProperty name="width" value="0.035" units="cm"/>
      <inkml:brushProperty name="height" value="0.035" units="cm"/>
    </inkml:brush>
  </inkml:definitions>
  <inkml:trace contextRef="#ctx0" brushRef="#br0">1 3 12481,'0'0'10404,"0"3"-8408,3 5-1424,-1-1 0,1 0 0,1 1 0,-1-1 0,1 0 0,0 0 0,7 7-1,12 22 827,-10-11-1279,-1 0 1,-2 1-1,0 0 1,-1 1-1,-2 0 1,-1 0 0,-1 0-1,-1 1 1,-2 0-1,-1-1 1,0 1 0,-3 0-1,0 0 1,-1 0-1,-13 45 1,-18 36-120,30-96 0,6-10 0,7-11 0,-8 7 0,86-86 0,17-14 0,-9 16-1247,4 5 0,111-67 0,-173 124 295,109-64-3834,-49 35-3019,-16 13-4694</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30.998"/>
    </inkml:context>
    <inkml:brush xml:id="br0">
      <inkml:brushProperty name="width" value="0.035" units="cm"/>
      <inkml:brushProperty name="height" value="0.035" units="cm"/>
    </inkml:brush>
  </inkml:definitions>
  <inkml:trace contextRef="#ctx0" brushRef="#br0">178 37 9781,'-1'-2'706,"0"0"0,0 1 0,0-1 1,0 0-1,0 0 0,0 1 0,0-1 0,1 0 0,-1 0 0,1 0 1,-1 0-1,1 0 0,0 0 0,0 0 0,-1-6 5616,-4 20-3908,-18 64-698,-11 29 226,-20 56-1929,35-99-263,11-33-1096,1 0 0,1 0 1,-3 54-1,8-49-4523,4 47-1,3-32-6554</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31.155"/>
    </inkml:context>
    <inkml:brush xml:id="br0">
      <inkml:brushProperty name="width" value="0.035" units="cm"/>
      <inkml:brushProperty name="height" value="0.035" units="cm"/>
    </inkml:brush>
  </inkml:definitions>
  <inkml:trace contextRef="#ctx0" brushRef="#br0">0 1 15393,'0'0'10609,"3"20"-9533,0 0-323,-3 0-421,0 0-808,0 11-489,0-2-535,7-1-784,2 1-552,-2-1-3133,8 15-5180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14.320"/>
    </inkml:context>
    <inkml:brush xml:id="br0">
      <inkml:brushProperty name="width" value="0.035" units="cm"/>
      <inkml:brushProperty name="height" value="0.035" units="cm"/>
    </inkml:brush>
  </inkml:definitions>
  <inkml:trace contextRef="#ctx0" brushRef="#br0">6 52 13561,'-6'-26'2320,"25"17"-275,0 7-329,19-7-296,0 9-208,7 0-180,6 0-280,9 3-608,7 3-428,3-4-484,9-4-932,3-7-772,-5 3-3185,8 6-4680</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31.324"/>
    </inkml:context>
    <inkml:brush xml:id="br0">
      <inkml:brushProperty name="width" value="0.035" units="cm"/>
      <inkml:brushProperty name="height" value="0.035" units="cm"/>
    </inkml:brush>
  </inkml:definitions>
  <inkml:trace contextRef="#ctx0" brushRef="#br0">0 124 9257,'3'-57'2348,"-3"37"-648,3 3-188,4 5-328,5 4-299,4 5-1482,0-3-623,6 15-4156,10 11-1333</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31.650"/>
    </inkml:context>
    <inkml:brush xml:id="br0">
      <inkml:brushProperty name="width" value="0.035" units="cm"/>
      <inkml:brushProperty name="height" value="0.035" units="cm"/>
    </inkml:brush>
  </inkml:definitions>
  <inkml:trace contextRef="#ctx0" brushRef="#br0">1 76 11473,'9'-17'8614,"-8"14"-6701,0 2-1655,-1 0-1,1-1 1,-1 1 0,1 0-1,0-1 1,-1 1 0,1 0-1,0 0 1,0-1 0,0 1 0,0 0-1,0 0 1,0 0 0,1 0-1,-1 0 1,0 1 0,0-1-1,1 0 1,-1 1 0,0-1-1,1 0 1,-1 1 0,1 0-1,-1-1 1,0 1 0,1 0 0,-1 0-1,3-1 1,20 7-295,-21-4 94,1 0-1,-1 1 1,0-1-1,0 1 1,0-1-1,0 1 1,0 0-1,0 0 1,-1 0-1,1 0 1,-1 1 0,0-1-1,3 7 1,-2-2-77,1 0 0,-1 0 0,0 1-1,3 16 1,-3 4-194,-2-19 64,1 1 0,-1 0 0,2 0 0,6 18 0,-8-28 147,0-1 0,1 0 0,-1 0 0,1 0-1,-1 0 1,0 0 0,1 0 0,-1-1 0,1 1-1,-1 0 1,0-1 0,1 1 0,-1 0 0,0-1-1,2-1 1,0 1 6,22-9 156,1-2 0,-2-1 1,41-28-1,24-13 448,-51 34-306,-6 2 2,2 1 0,65-23 0,-91 38-274,0-1 0,1 1 0,-1 0 0,1 1 0,0 0 0,-1 0 0,1 1 0,0 0 0,-1 1 0,1 0 0,0 0 0,-1 1 0,1 0-1,-1 0 1,0 1 0,0 0 0,14 8 0,-13-5-212,-1 0-1,0 1 0,-1 0 0,0 1 1,0 0-1,0 0 0,-1 1 1,10 16-1,1 9-2026,14 36 0,-2 21-4703,-21-60 1590,3 6-5474</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32.190"/>
    </inkml:context>
    <inkml:brush xml:id="br0">
      <inkml:brushProperty name="width" value="0.035" units="cm"/>
      <inkml:brushProperty name="height" value="0.035" units="cm"/>
    </inkml:brush>
  </inkml:definitions>
  <inkml:trace contextRef="#ctx0" brushRef="#br0">0 366 11317,'8'0'524,"-1"-1"-1,1 1 1,-1-1-1,0-1 1,1 0 0,-1 0-1,0 0 1,0-1 0,0 0-1,-1 0 1,1 0-1,-1-1 1,12-9 0,-4 4 598,0 0-1,21-8 1,338-149 4892,-363 162-5890,4-3 213,0 0 0,21-16 0,-31 20-269,0 0-1,0 0 0,-1-1 0,1 0 0,-1 0 1,0 0-1,0 0 0,0 0 0,-1 0 0,1-1 1,-1 0-1,2-7 0,-3 12-57,-1-1 0,0 0 0,1 1 0,-1-1 0,0 0 0,0 0 0,0 1 0,0-1 0,0 0 0,1 0 1,-1 1-1,0-1 0,-1 0 0,1 0 0,0 1 0,0-1 0,0 0 0,0 0 0,-1 1 0,1-1 0,0 0 0,-1 0 0,1 1 0,0-1 0,-1 0 0,1 1 0,-1-1 0,1 1 0,-1-1 0,1 1 0,-2-2 0,0 2 2,0-1-1,1 0 1,-1 1-1,0 0 1,0-1-1,0 1 1,0 0-1,0 0 1,0 0-1,0 0 1,0 1-1,-2 0 1,-7 1 14,1 1 0,0 0 0,-18 8 0,10 0 10,-1 0 0,2 1 0,0 1 0,0 1 0,1 0 0,1 1 0,1 1 0,-14 18 1,8-7 14,2 0 0,0 1 1,3 2-1,-19 43 0,30-63-54,1 0 0,0 0 0,0 0 0,1 0 0,1 0 0,0 1 0,0-1 0,1 0 0,0 1 0,1-1 0,3 21-1,-2-26-54,-1 1 0,1-1 0,0 0-1,1 0 1,-1 0 0,1 0 0,0 0-1,0 0 1,1-1 0,-1 0 0,1 1-1,0-1 1,0-1 0,0 1 0,1-1-1,-1 1 1,1-1 0,0 0 0,0-1-1,0 1 1,0-1 0,0 0 0,11 2-1,13 2-366,0-2 0,0 0 0,1-2 0,-1-2 0,36-3 0,1-4-340,80-19 1,-110 18 608,0-3-1,0 0 1,0-3 0,-2 0 0,0-3 0,36-22 0,-55 29 318,-1 0 0,0 0-1,0-1 1,-1-1 0,0-1 0,-1 0 0,0 0-1,-2-1 1,1-1 0,-2 1 0,0-2 0,0 1-1,-2-1 1,0-1 0,6-18 0,-10 23 90,10-49 999,-12 57-1163,-1 0 1,1 0-1,-1 0 0,0 0 1,0-1-1,-1 1 0,1 0 1,-1 0-1,0 0 0,0 0 0,-3-7 1,3 11-72,0 0-1,0 0 1,1 1 0,-1-1 0,0 0 0,0 1-1,0-1 1,0 0 0,0 1 0,1-1-1,-1 1 1,0 0 0,0-1 0,1 1 0,-2 1-1,1-2 4,-8 9-237,0-1-1,1 1 1,0 0-1,0 1 1,1-1-1,1 2 0,-1-1 1,2 1-1,-1 0 1,2 0-1,-1 0 1,2 1-1,-1-1 0,1 1 1,1 0-1,0 0 1,1 15-1,-1-11-809,1 1 0,4 29 0,-3-45 959,2 1 0,-1-1 0,0 1 0,0-1 0,0 1 0,1-1 0,-1 0 0,1 0 0,-1 0 0,1 0 0,-1 0 0,1 0 0,0 0 0,-1 0 0,1-1-1,0 1 1,0-1 0,-1 1 0,4-1 0,4-1-161,-1-2-1,1 1 0,-1-1 0,0 0 0,0-1 0,-1 0 1,1 0-1,-1-1 0,8-6 0,-1 3-173,133-98-6597,-118 84 3674,5-2-2330</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32.455"/>
    </inkml:context>
    <inkml:brush xml:id="br0">
      <inkml:brushProperty name="width" value="0.035" units="cm"/>
      <inkml:brushProperty name="height" value="0.035" units="cm"/>
    </inkml:brush>
  </inkml:definitions>
  <inkml:trace contextRef="#ctx0" brushRef="#br0">51 183 10437,'-15'-7'1209,"11"6"-576,0-1 0,0 0 0,0 0 0,1 0 0,-1 0 0,0-1 0,-5-5 7622,14 25-4260,1 1-3275,2-1-1,0 0 1,13 19-1,-9-15 62,17 37 0,-21-36-781,-2 0 0,0 0 0,-1 1 0,-1 0 0,-1 0 0,-1 45 0,-4-27 0,-2 0 0,-2 0 0,-12 40 0,9-38 0,-5 53 0,14-96 0,0 1 0,-1-1 0,1 0 0,0 0 0,0 1 0,0-1 0,0 0 0,0 0 0,0 1-1,0-1 1,0 0 0,0 1 0,0-1 0,0 0 0,0 0 0,0 1 0,0-1 0,0 0 0,1 0 0,-1 1 0,0-1 0,0 0 0,0 0 0,0 1 0,0-1 0,1 0 0,-1 0 0,0 0 0,0 1-1,0-1 1,1 0 0,-1 0 0,0 0 0,0 0 0,1 1 0,-1-1 0,0 0 0,1 0 0,10-5-7,9-13-28,-5-2 29,0 0 1,-2 0-1,0-2 1,12-28-1,3-3-61,10-17-126,10-19-1423,3 2 0,87-110 0,-105 158-694,64-60 0,-75 80-731,1 2 1,34-20-1,0 6-7820</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32.982"/>
    </inkml:context>
    <inkml:brush xml:id="br0">
      <inkml:brushProperty name="width" value="0.035" units="cm"/>
      <inkml:brushProperty name="height" value="0.035" units="cm"/>
    </inkml:brush>
  </inkml:definitions>
  <inkml:trace contextRef="#ctx0" brushRef="#br0">0 284 15521,'1'-5'351,"0"1"0,0-1 0,0 0 0,1 1 0,-1-1 0,1 1 0,0 0 0,1 0 0,-1-1 0,1 2 0,-1-1 0,6-6 0,1 3 927,0 0 0,0 1 0,0-1 0,17-7 0,-13 8-1073,1 0 0,-1 1 1,1 1-1,0 0 0,0 1 0,0 1 1,0 0-1,1 0 0,-1 2 1,1 0-1,-1 0 0,0 2 1,1-1-1,-1 2 0,0 0 0,0 1 1,23 9-1,-21-7-32,0 1 0,-1 1 1,0 0-1,0 1 0,-1 1 0,0 0 0,0 1 1,-1 1-1,-1 0 0,0 1 0,0 0 0,-2 0 1,1 1-1,12 24 0,-19-28-173,0 0 0,-1 1 0,0-1 0,-1 1 0,0 0 0,0 0 0,-1 0 0,-1 0 0,0 0 0,0 0 0,-1-1 0,-1 1 0,1 0 0,-2 0 0,0 0 0,-8 19 0,0-2 0,-2-1 0,-1-1 0,-1 0 0,-1-1 0,-20 24 0,31-42 0,0 0 0,-1 0 0,0 0 0,0-1 0,0 0 0,-1 0 0,0-1 0,0 0 0,0 0 0,-15 7 0,11-10 0,8-6 0,8-9 0,-4 10 0,5-10 0,0 1 0,1 0 0,0 0 0,1 0 0,0 1 0,1 0 0,17-16 0,82-63 0,-67 58 0,242-180-2971,-82 62-245,-176 131 2392,147-105-9661,-76 67-1802</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33.677"/>
    </inkml:context>
    <inkml:brush xml:id="br0">
      <inkml:brushProperty name="width" value="0.035" units="cm"/>
      <inkml:brushProperty name="height" value="0.035" units="cm"/>
    </inkml:brush>
  </inkml:definitions>
  <inkml:trace contextRef="#ctx0" brushRef="#br0">153 339 7709,'52'-12'4486,"-44"12"-3759,0-1 0,0 0 0,-1-1 0,1 0 0,0 0 0,-1-1 1,0 0-1,1 0 0,-1 0 0,10-8 0,11-12 277,0 0 1016,39-41 0,-58 55-1643,-2 0 1,1-1 0,-1 0 0,-1-1 0,0 0-1,0 0 1,-1 0 0,6-20 0,-11 29-350,1-1 0,-1 1 0,-1-1 0,1 1 0,0-1 0,0 1 0,-1-1 0,0 1 0,1-1 0,-1 1 0,0 0 1,0-1-1,0 1 0,0 0 0,-1 0 0,1 0 0,-1 0 0,1 0 0,-1 0 0,0 0 0,1 0 0,-1 1 0,0-1 0,0 1 1,0-1-1,-1 1 0,-3-2 0,3 1-4,0 0-2,0 1 1,0-1 0,0 1 0,0 0-1,0 0 1,0 0 0,0 1 0,-1-1-1,1 1 1,0-1 0,0 1 0,-1 0 0,1 1-1,-3-1 1,-44 11 83,41-8-67,-12 3 2,-1 1 1,1 2-1,1 0 0,0 1 1,0 1-1,1 1 1,1 0-1,0 2 0,-21 20 1,27-24-20,1 1 1,0 1-1,1 0 1,0 1-1,1-1 1,1 2-1,0-1 1,1 1-1,0 1 1,1-1-1,1 1 1,0 0-1,-5 28 0,9-38-18,1 1 0,0-1 0,0 1 0,0-1 0,0 0 0,1 0 0,0 1 0,0-1 0,1 0 0,-1 0 0,1 0 0,0 0 0,1 0-1,-1 0 1,1-1 0,3 6 0,-1-4-12,1-1-1,0 1 1,0-1-1,0 0 0,0 0 1,1 0-1,0-1 1,0 0-1,13 5 1,5-1-59,0 0 0,0-2 0,1-1 1,0-1-1,39 2 0,-1-5-118,0-3-1,101-15 1,121-45-170,-57-14 271,-197 62 65,0-1-1,0-2 0,-2-1 0,50-39 1,-64 43 12,-1-2 0,-1 1 0,23-33 0,-36 47 4,0 1-1,-1-1 0,1 0 1,-1 1-1,1-1 1,-1 1-1,1-1 0,-1 0 1,0 1-1,1-1 0,-1 0 1,0 0-1,1 1 1,-1-1-1,0 0 0,0 0 1,0 1-1,0-1 0,0 0 1,0 0-1,0 0 1,0 1-1,0-1 0,0 0 1,0 0-1,0 1 0,0-1 1,-1 0-1,1 0 1,0 1-1,-1-1 0,1 0 1,0 1-1,-1-1 0,1 0 1,-1 1-1,1-1 1,-1 1-1,1-1 0,-1 0 1,0 1-1,1-1 0,-1 1 1,-1-1-1,-1 0-15,1 0 1,-1 0-1,0 1 0,0-1 0,1 1 0,-1 0 1,0-1-1,0 1 0,0 1 0,0-1 1,1 0-1,-6 2 0,-8 3-191,-1 0 1,1 2-1,0 0 1,0 0-1,1 2 1,0 0-1,-23 18 0,8-1-642,1 1 1,-37 42-1,61-63 636,0 0 1,1 0-1,-1 0 1,1 1 0,0 0-1,1 0 1,0 0-1,-3 10 1,5-15 150,1 0 0,0-1 1,-1 1-1,1 0 0,0 0 1,0-1-1,0 1 0,0 0 1,1 0-1,-1-1 0,0 1 1,1 0-1,-1-1 0,1 1 1,0 0-1,-1-1 0,2 3 1,0-3 25,-1 1 0,1 0-1,-1-1 1,1 0 0,0 1 0,0-1 0,0 0 0,0 0 0,0 0 0,0 0 0,0 0 0,0 0 0,1 0 0,-1-1 0,0 1 0,4-1 0,7 2 55,-1-1 0,0-1 0,0 0 0,0-1 0,0 0 0,0-1 0,0 0 0,0-1 0,0 0 0,-1-1 0,1 0 0,-1-1 0,16-9 0,-11 4 447,0-1 0,-1 0-1,-1-1 1,0 0 0,-1-1-1,0-1 1,-1 0-1,14-22 1,-5 5 1023,1 0 1,1 2-1,32-31 0,-54 61-1439,0 0 1,0-1-1,0 1 0,0 1 0,0-1 0,0 0 0,0 0 1,-1 0-1,1 0 0,-1 0 0,1 1 0,-1-1 0,1 0 1,-1 0-1,1 3 0,1 8 36,0-1-1,-1 1 1,0 0-1,0-1 1,-2 1-1,-1 18 1,-17 75 153,12-74-175,-7 63-56,-4 171-1,3-18-344,12-226 282,0 0 1,-1 0 0,-1-1-1,-8 21 1,11-34 48,-1-1 1,0 0 0,0 0 0,0 0 0,-1 0 0,0-1-1,0 0 1,0 1 0,-1-1 0,0-1 0,0 1 0,0-1-1,0 0 1,-1 0 0,-11 6 0,10-8 35,1-1 1,-1 1-1,1-1 1,-1-1-1,0 1 1,1-1 0,-1 0-1,0-1 1,1 0-1,-1 0 1,1 0-1,-1-1 1,1 0-1,-1 0 1,1 0-1,0-1 1,0 0-1,-9-7 1,11 8-14,1 0 0,0 0 1,0 0-1,1 0 0,-1-1 0,0 1 1,1-1-1,-1 0 0,1 0 1,0 0-1,0 0 0,0 0 0,1 0 1,-1 0-1,1-1 0,-1 1 1,0-5-1,2 3-5,-1 0 0,1 0 1,0 0-1,0 0 0,0 0 0,1 0 1,0 0-1,0 0 0,0 1 0,0-1 0,3-6 1,7-10-78,0 0-1,1 1 1,1 0 0,22-25 0,-19 25-113,24-30-1284,2 2 1,2 3-1,57-47 0,-47 48-4464,68-40 0,-43 39-5668</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34.011"/>
    </inkml:context>
    <inkml:brush xml:id="br0">
      <inkml:brushProperty name="width" value="0.035" units="cm"/>
      <inkml:brushProperty name="height" value="0.035" units="cm"/>
    </inkml:brush>
  </inkml:definitions>
  <inkml:trace contextRef="#ctx0" brushRef="#br0">31 223 11649,'45'-37'5488,"-17"7"981,-26 28-6334,0 0 1,-1 1-1,1-1 0,0 1 1,0-1-1,0 1 0,0 0 0,0 0 1,1 0-1,-1 0 0,0 0 0,0 0 1,1 1-1,-1-1 0,0 1 0,1 0 1,-1-1-1,1 1 0,-1 0 1,0 0-1,1 1 0,-1-1 0,1 0 1,-1 1-1,0 0 0,0-1 0,1 1 1,-1 0-1,0 0 0,0 0 1,0 0-1,0 1 0,0-1 0,3 3 1,1 1-11,0 0-1,0 0 1,-1 0 0,0 1 0,0-1 0,0 1 0,-1 0 0,0 1 0,7 13 0,-9-12-107,0 0 0,0 1 0,0-1 1,-1 1-1,0 0 0,-1-1 0,0 1 0,0 0 0,-1-1 0,0 1 1,-1 0-1,0-1 0,0 1 0,-1-1 0,0 0 0,0 0 0,-1 0 0,0 0 1,-7 10-1,-9 13-73,-2-1 0,-2-1 0,-29 29-1,47-52 65,-9 10 130,-2-1 0,0-1-1,-21 15 1,37-50 348,3 12-432,1 0-1,0 0 1,1 1 0,0-1-1,0 1 1,1-1 0,0 1 0,9-10-1,58-62 52,-46 52-210,238-211-5764,-148 141 28,-59 54-513,-3 14-3879</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34.840"/>
    </inkml:context>
    <inkml:brush xml:id="br0">
      <inkml:brushProperty name="width" value="0.035" units="cm"/>
      <inkml:brushProperty name="height" value="0.035" units="cm"/>
    </inkml:brush>
  </inkml:definitions>
  <inkml:trace contextRef="#ctx0" brushRef="#br0">0 520 9345,'52'-29'1347,"-33"20"-221,-1-1 1,0-1-1,0-1 1,-1 0 0,0-1-1,22-23 1,-15 7 504,-13 18-626,-1-2 0,14-20 0,-4 2 219,-10 17-665,-1-1 0,-1 0 0,0-1 0,-1 1 0,7-24 0,-11 28-288,0 0 0,-1-1 1,0 1-1,-1-1 0,0 1 0,-2-19 1,1 27-231,-1 1 1,1-1-1,-1 0 0,1 1 1,-1-1-1,0 1 1,0-1-1,0 1 0,0-1 1,-1 1-1,1 0 1,0-1-1,-1 1 0,0 0 1,0 0-1,1 0 1,-1 0-1,0 1 1,0-1-1,-1 0 0,1 1 1,0 0-1,-1-1 1,1 1-1,0 0 0,-1 0 1,1 0-1,-1 1 1,0-1-1,1 1 0,-1-1 1,0 1-1,1 0 1,-1 0-1,-3 0 1,-1 0-3,-1 1 1,1 0 0,0 0-1,-1 0 1,1 1 0,0 0 0,0 1-1,0-1 1,0 1 0,1 1-1,-1-1 1,-8 7 0,5-2 3,1 0 0,0 1-1,0 0 1,0 0 0,1 1 0,1 0 0,-7 11-1,4-2-42,0 0 0,1 0 0,1 1-1,0 0 1,2 1 0,1-1-1,0 1 1,-2 36 0,5-41-154,2-1 0,0 1 0,1 0 1,1-1-1,0 1 0,6 17 1,-6-26 55,0 0 0,1-1 0,0 0 0,0 1 0,1-1 0,-1 0 1,1 0-1,0-1 0,1 0 0,0 1 0,0-1 0,0-1 0,0 1 1,0-1-1,1 0 0,8 5 0,2-2-57,1 0-1,0-1 1,0 0-1,0-2 1,0 0-1,1 0 1,0-2-1,0-1 1,-1 0-1,1-1 1,0 0 0,29-6-1,-28 3 264,0-1 0,0-1-1,0-1 1,-1 0 0,0-1-1,0-1 1,-1-1 0,0 0-1,0-2 1,-1 0 0,23-20-1,-18 8 296,0-2 0,-1 0-1,-2-2 1,16-29-1,-19 30-23,1 1-1,1 0 1,1 1-1,34-34 0,-49 56-371,-1 0 0,1 0 1,0 0-1,-1 1 0,1-1 0,0 1 0,0 0 0,0 0 0,0 0 0,0 0 0,1 0 0,-1 1 0,0-1 1,0 1-1,0 0 0,0 0 0,1 0 0,-1 0 0,0 1 0,0-1 0,0 1 0,0 0 0,0 0 0,0 0 1,0 0-1,3 2 0,-1 0-1,0-1 0,-1 1 0,1 0 0,-1 0 0,0 0 0,0 1 0,0-1 0,-1 1 0,1 0 1,-1 0-1,0 1 0,0-1 0,0 0 0,3 8 0,1 10-52,-2 0 1,0 1-1,-1-1 1,-1 1-1,-1 0 0,-2 31 1,-1-44-40,0 0 1,-1 0 0,0 0 0,-1 0 0,0 0-1,0-1 1,-1 1 0,0-1 0,-1 0-1,0 0 1,-1 0 0,-8 10 0,-9 7-314,0-1 0,-35 29 0,40-38 208,-23 11-145,29-20 269,9-5 18,3-6 55,2-3 7,0 1 1,0-1 0,0 0 0,1 1 0,-1 0-1,2 0 1,-1-1 0,1 2 0,0-1 0,6-7-1,10-10 75,27-23-1,7-6 5,273-320 2654,-276 320-2686,-51 51-61,0 1 0,1-1 0,-1 0 0,1 1 0,-1-1 0,1 1 0,0 0 0,-1-1 0,1 1 0,0-1 0,-1 1 0,1 0 0,0-1 0,-1 1 0,1 0 0,0 0 0,-1 0 0,1 0 0,0-1 0,0 1 0,-1 0 0,1 0 0,0 0 0,0 0 0,-1 1 0,1-1 0,0 0 0,-1 0 0,1 0 0,0 1 0,-1-1 0,1 0 0,0 1 0,-1-1 0,1 0 0,0 1 0,-1-1 0,1 1 0,-1-1 0,1 1 0,-1-1 0,1 1 0,-1-1 0,1 1 0,-1 0 0,0-1 0,1 1 0,-1 0 0,0-1 0,1 1 0,-1 0 0,0-1 0,0 1 0,0 0 0,0 0 0,0 0 0,1 0 0,5 18 0,0 0 0,-2 0 0,4 30 0,-4-24 0,11 39 0,25 43 0,12 35 0,-50-133-86,-1 1 0,0 0 1,0-1-1,-1 1 0,0-1 0,-1 1 1,0 0-1,0-1 0,-1 0 0,0 1 0,-1-1 1,0 0-1,0 0 0,-1 0 0,0 0 0,-1-1 1,0 0-1,0 0 0,-9 10 0,4-5-75,-1-1-1,0 0 0,-1-1 1,-1 0-1,1-1 0,-2 0 0,1-1 1,-1-1-1,-1 0 0,-23 9 1,35-16 35,21-23-2,9-7 88,2 2 0,0 1 0,40-26 1,105-61 588,-171 111-525,217-123 3246,-218 124-3265,0 0 0,0 0 0,0 1 0,0-1 0,0 1 0,1-1 0,-1 1 0,0 0 0,0-1 0,0 1 0,1 0 0,-1 1 0,0-1 0,0 0 0,5 2 0,-6-2-6,0 0 1,0 1-1,0-1 1,0 1-1,-1-1 1,1 1-1,0 0 1,0-1-1,0 1 1,0 0-1,-1 0 1,1-1-1,0 1 1,-1 0-1,1 0 1,0 0-1,-1 0 1,0 0-1,1 0 1,-1 0-1,1 0 1,-1 0-1,0 0 1,0 0-1,1 0 1,-1 0-1,0 0 1,0 0-1,0 0 1,-1 2-1,-3 18-8,0-1 0,-2 0 0,-1 0 0,-15 32 1,-12 35-563,30-76 219,-13 54-4624,16-59 3554,0 0-1,0 0 1,0 0-1,1 1 1,0-1-1,0 0 0,1 0 1,1 7-1,6 4-9614</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34.964"/>
    </inkml:context>
    <inkml:brush xml:id="br0">
      <inkml:brushProperty name="width" value="0.035" units="cm"/>
      <inkml:brushProperty name="height" value="0.035" units="cm"/>
    </inkml:brush>
  </inkml:definitions>
  <inkml:trace contextRef="#ctx0" brushRef="#br0">0 18 11153,'7'-17'4236,"-7"37"-5268,3 0-336,3 0-2408,0 0-2453</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35.230"/>
    </inkml:context>
    <inkml:brush xml:id="br0">
      <inkml:brushProperty name="width" value="0.035" units="cm"/>
      <inkml:brushProperty name="height" value="0.035" units="cm"/>
    </inkml:brush>
  </inkml:definitions>
  <inkml:trace contextRef="#ctx0" brushRef="#br0">60 190 13409,'-12'2'674,"8"-2"-386,0 1 0,0-1 0,0 1 0,0 0 0,0 0 1,1 1-1,-8 2 0,10-3-118,0 0 0,0 0 1,1 0-1,-1 0 0,0 0 0,1 0 1,-1 0-1,1 0 0,-1 0 0,1 0 1,-1 0-1,1 0 0,0 0 0,-1 0 0,1 1 1,0-1-1,0 0 0,0 0 0,0 0 1,0 0-1,0 1 0,0-1 0,1 0 1,-1 0-1,0 0 0,0 0 0,1 0 1,-1 0-1,1 0 0,-1 0 0,1 0 1,0 0-1,0 1 0,25 60 1773,-16-37-103,0 0 0,21 32-1,-26-49-1554,1 0-1,0 0 1,0-1-1,1 0 0,-1 0 1,2 0-1,-1-1 1,1 0-1,0-1 1,13 7-1,-1-3-284,-1-1 0,1-1 0,1-1 0,0-1 0,-1-1 0,1 0 0,34 0 0,-26-3 0,1-2 0,0-1 0,-1-1 0,55-13 0,-64 10 0,-1 0 0,0-1 0,0-1 0,-1-1 0,0-1 0,-1-1 0,0 0 0,0-1 0,-1 0 0,-1-2 0,17-18 0,-25 25 0,-1 0 0,0-1 0,-1 0 0,0 0 0,0-1 0,0 1 0,-1-1 0,-1 0 0,1 0 0,-1 0 0,-1-1 0,0 1 0,0-1 0,-1 1 0,0-1 0,-1 0 0,0 1 0,0-1 0,-1 0 0,0 1 0,-1-1 0,0 1 0,0 0 0,-1-1 0,-6-10 0,6 12-79,-1 1 0,0 0 0,-1 0 0,1 1 0,-1-1 0,-1 1 0,1 0 0,-1 0 0,0 1 0,0 0 0,-9-5 0,4 3-237,0 1-1,-1 0 1,0 1-1,0 0 1,0 1-1,-20-4 1,12 4-180,0 1 0,-1 1 0,1 1 0,-1 1 1,1 0-1,-1 2 0,1 0 0,-32 9 0,39-8-696,1 2 0,0-1-1,-15 9 1,22-10-66,0 0-1,0 1 1,0-1-1,0 1 1,-4 4-1,-3 10-8578</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15.186"/>
    </inkml:context>
    <inkml:brush xml:id="br0">
      <inkml:brushProperty name="width" value="0.035" units="cm"/>
      <inkml:brushProperty name="height" value="0.035" units="cm"/>
    </inkml:brush>
  </inkml:definitions>
  <inkml:trace contextRef="#ctx0" brushRef="#br0">1 264 6665,'11'-14'469,"0"1"0,2 0 0,0 0 1,0 2-1,1-1 0,24-14 1,45-21 2784,114-46 0,-184 88-3090,-1 1-1,0 1 1,1 0-1,0 0 1,0 1-1,0 1 1,23 1-1,-31 0-129,0 0 0,0 1 1,1 0-1,-1 0 0,-1 0 0,1 1 0,0-1 1,0 1-1,0 0 0,-1 1 0,1-1 0,-1 1 0,0 0 1,0 0-1,0 0 0,0 1 0,-1-1 0,1 1 1,-1 0-1,0 0 0,0 0 0,4 7 0,-2 1-4,-1 0-1,0 0 0,0 0 0,-1 0 0,-1 1 0,0-1 1,-1 1-1,0-1 0,-1 1 0,-3 23 0,-2 4 23,-2 0 0,-13 40 0,-55 137-40,61-181-7,-53 124 129,32-81-107,-26 89 0,53-142 3,2 1 1,1 0-1,1 0 1,1 1-1,1-1 1,2 0-1,4 39 1,-3-56-16,1 1 1,1-1 0,-1 1-1,2-1 1,-1 0-1,2-1 1,-1 1-1,1 0 1,1-1 0,-1 0-1,13 13 1,-7-10-7,0-1 1,1 0-1,1-1 1,0 0-1,0-1 1,28 15 0,2-5-5,1-2 1,1-2 0,0-2 0,59 9 0,-12-6 151,1-4-1,0-4 1,1-4-1,0-4 1,-1-4 0,149-26-1,-149 6 290,-73 17-298,-17 7-7,-29 0 120,14 2-218,0 1-1,0 0 0,1 1 1,-1 0-1,1 0 0,0 1 1,-20 13-1,-73 55 160,79-51-172,1 0 1,1 1-1,1 2 0,2 0 0,0 1 1,1 1-1,2 1 0,0 1 0,3 0 1,0 1-1,2 0 0,-12 42 0,8-6-6,2 1 0,4 1 0,2 0 0,2 131 0,10-87-22,-2 124-53,-4-200 30,-2-1 0,-1 1 1,-1-1-1,-17 50 0,16-65-5,-2 0 1,0-1-1,-1 1 1,-1-2-1,-1 0 0,0 0 1,-29 30-1,18-26 9,-1 0 0,0-2 0,-2-1 0,-46 27 0,19-17-864,-92 34-1,-54 4-4356,149-48 391,15 0-2785</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35.693"/>
    </inkml:context>
    <inkml:brush xml:id="br0">
      <inkml:brushProperty name="width" value="0.035" units="cm"/>
      <inkml:brushProperty name="height" value="0.035" units="cm"/>
    </inkml:brush>
  </inkml:definitions>
  <inkml:trace contextRef="#ctx0" brushRef="#br0">0 188 12701,'3'-12'969,"0"0"0,0-1 0,2 1 1,-1 1-1,1-1 0,1 1 0,0 0 0,1 0 0,0 1 0,13-16 0,-16 22-394,1-1 1,-1 1-1,1 0 1,0 0-1,1 1 0,-1-1 1,0 1-1,1 0 0,0 1 1,0-1-1,0 1 0,8-2 1,-9 3-384,1 1 1,-1-1 0,1 1-1,-1 0 1,1 0-1,-1 1 1,1 0 0,-1 0-1,10 3 1,-11-2-193,1 0 0,0 0 0,-1 1 0,0-1 0,0 1 0,0 1 0,0-1 0,0 0 0,0 1 0,-1 0 0,0 0 0,1 0 0,-2 0 0,1 0 0,0 1 0,-1-1 0,0 1 0,0-1 0,0 1 0,-1 0 0,2 7 0,-1-2 0,0 0 0,0 0 0,-2 0 0,1-1 0,-1 1 0,0 0 0,-1 0 0,0 0 0,-1 0 0,-4 13 0,6-23 0,0 0 0,0 1 0,-1-1 0,1 0 0,0 0 0,0 1 0,0-1 0,0 0 0,0 1 0,0-1 0,0 0 0,0 1 0,0-1 0,0 0 0,0 1 0,0-1 0,0 0 0,0 1 0,0-1 0,0 0 0,0 0 0,0 1 0,1-1 0,-1 0 0,0 1 0,0-1 0,0 0 0,0 0 0,1 1 0,-1-1 0,0 0 0,0 0 0,0 1 0,1-1 0,-1 0 0,0 0 0,1 0 0,-1 0 0,0 1 0,0-1 0,1 0 0,-1 0 0,0 0 0,1 0 0,-1 0 0,0 0 0,1 0 0,-1 0 0,0 0 0,1 0 0,-1 0 0,0 0 0,0 0 0,1 0 0,-1 0 0,0 0 0,1 0 0,-1 0 0,1-1 0,19-5 0,-19 6 0,9-6 0,-1 1 0,1-1 0,-1 0 0,-1-1 0,16-14 0,22-18 0,-43 37 0,23-16 0,52-27 0,-69 41 0,1-1 0,0 2 0,1-1 0,-1 2 0,1-1 0,-1 1 0,1 1 0,0 0 0,17 1 0,-23 0 0,5 0 0,0 1 0,0 0 0,0 1 0,0 0 0,-1 0 0,1 1 0,14 6 0,-2 5-662,0 0 0,36 32 1,-32-24-788,42 26 0,-29-26-1472,1-1 0,2-3 0,80 25 0,51-3 286,-141-33 3197,15 2 1512,-17-9 3123,-26-2-4519,0 0 0,0 0 1,0-1-1,-1 1 0,1-1 0,-1 0 0,0 0 1,0-1-1,4-4 0,4-3-973,1 1-1,1 0 1,0 1 0,0 0-1,0 1 1,24-11 0,-19 10-2705,0 0 1,28-22-1,-31 14-2542,-5 0-3046</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3:34.035"/>
    </inkml:context>
    <inkml:brush xml:id="br0">
      <inkml:brushProperty name="width" value="0.035" units="cm"/>
      <inkml:brushProperty name="height" value="0.035" units="cm"/>
    </inkml:brush>
  </inkml:definitions>
  <inkml:trace contextRef="#ctx0" brushRef="#br0">117 0 27379,'0'4734'0</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50.170"/>
    </inkml:context>
    <inkml:brush xml:id="br0">
      <inkml:brushProperty name="width" value="0.035" units="cm"/>
      <inkml:brushProperty name="height" value="0.035" units="cm"/>
    </inkml:brush>
  </inkml:definitions>
  <inkml:trace contextRef="#ctx0" brushRef="#br0">473 175 8409,'0'0'3999,"1"-3"-2328,10-26 1167,-13 26-2454,0 0 0,1 1 0,-1-1 0,0 1 0,-1-1 0,1 1 0,-4-3-1,-15-26 2100,19 28-2269,0-1-1,0 1 1,0-1 0,0 1 0,-1 0-1,0 0 1,1 0 0,-1 0 0,0 1-1,-1-1 1,1 1 0,0 0 0,-1 0 0,1 0-1,-5-2 1,-96-37 3536,102 40-3514,-13 7 74,14-6-301,-1 0 1,1 0-1,0 0 0,-1 1 0,1-1 0,0 1 0,0-1 1,-1 1-1,1-1 0,0 1 0,0 0 0,0 0 0,0-1 1,-2 2-1,-3 7 37,0-1 1,1 1-1,0 0 0,0 1 1,1-1-1,-4 13 1,-4 9 55,-139 347 476,138-336-537,1 1-1,-10 73 1,19-95-39,2-1 0,1 1 0,0-1 1,2 1-1,0-1 0,1 0 0,11 38 1,-8-41-52,0-1 1,1 0 0,0 0-1,1-1 1,19 26 0,-20-32 9,0 0 1,1-1-1,0 0 1,0-1-1,1 0 1,0 0 0,0-1-1,1 0 1,0-1-1,10 5 1,-1-2-1,0-1 1,1-1-1,0-1 1,0 0-1,0-1 1,0-2-1,0 0 1,1-1-1,-1-1 1,1-1-1,-1 0 1,0-2-1,0-1 1,37-10-1,-14 0 23,0-2-1,0-1 1,65-38-1,-95 46-11,1 2-1,0 0 1,1 0-1,24-7 1,-36 15 26,-1 0 1,1 0 0,-1 0 0,0 0-1,1 1 1,-1-1 0,0 1 0,0 0-1,0-1 1,0 1 0,3 4 0,-4-5 0,34 39 7,-27-31-3,0 1 0,1-1 0,-1 0 0,2-1 0,-1 0 0,1 0 0,1-1 0,13 7 0,-14-10 1,0 0-1,0 0 1,0-1 0,1 0-1,0-1 1,-1-1-1,1 1 1,0-2 0,0 1-1,0-1 1,0-1-1,0 0 1,-1-1 0,1 0-1,0 0 1,14-7-1,-22 9 0,-1-1 0,0 0 0,0 0 0,-1 0 0,1 0 0,0 0-1,0-1 1,0 1 0,-1-1 0,1 1 0,-1-1 0,1 1 0,-1-1 0,0 0-1,1 0 1,-1 0 0,0 1 0,0-1 0,0 0 0,-1 0 0,1-1-1,0 1 1,-1 0 0,1 0 0,-1 0 0,0-4 0,0 3 13,-1-1 0,0 0 0,0 0 0,-1 1 0,1-1 0,-1 1 0,1-1 1,-1 1-1,0 0 0,-1 0 0,1 0 0,0 0 0,-6-5 0,-21-19 177,-50-35 0,-10-10-273,77 61-376,1 0 1,1-1 0,0 0-1,0 0 1,-10-19 0,-1-10-3233,11 21-422,1 3-3639</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50.743"/>
    </inkml:context>
    <inkml:brush xml:id="br0">
      <inkml:brushProperty name="width" value="0.035" units="cm"/>
      <inkml:brushProperty name="height" value="0.035" units="cm"/>
    </inkml:brush>
  </inkml:definitions>
  <inkml:trace contextRef="#ctx0" brushRef="#br0">64 396 12813,'-1'-4'446,"0"0"-1,0 0 1,0 0-1,0 0 1,0 0 0,1-1-1,0 1 1,0 0-1,0 0 1,1 0-1,-1 0 1,1 0 0,0 0-1,0 0 1,3-7-1,-1 4 153,0 1 1,1-1-1,0 1 0,1 0 0,-1 1 0,1-1 0,0 1 0,8-7 0,1 1 114,1 0 0,0 2 0,1 0 0,-1 0 0,2 1 0,27-9 0,-37 15-600,-1 0 0,1 1 0,-1-1 0,1 1 0,-1 1 0,1-1 0,-1 1 0,1 0 0,0 1 0,-1-1 0,1 1 0,7 3 0,-10-3-82,-1 0 0,0 1 0,0-1 0,0 1 0,-1 0 1,1 0-1,0 0 0,-1 0 0,1 1 0,-1-1 0,1 1 0,-1-1 1,0 1-1,0 0 0,-1 0 0,1 0 0,0 0 0,-1 0 0,0 0 0,0 0 1,0 1-1,0-1 0,0 0 0,-1 0 0,1 5 0,0 6-11,-1 0 1,0 1-1,-1-1 0,-1 0 0,0 0 0,-1 0 0,-1-1 1,-6 19-1,-8 13 4,-25 46 0,-20 19-23,-112 149 0,119-181 0,41-49-72,14-26-389,6-4 115,1 0 1,-1-1-1,0 0 1,0 1-1,1-2 1,-1 1-1,-1 0 1,1-1-1,5-3 1,-1 0-195,26-17-1230,-1-2-1,-2-1 1,0-1 0,-2-1 0,-1-2 0,34-46 0,-15 11-965,47-87 0,-70 109 2436,100-180 1292,-12-4 6047,-111 222-6413,1 0 0,-1 1 0,1-1 1,1 1-1,-1-1 0,0 1 0,7-6 0,-14 40 2577,-27 114 295,-29 151-1778,57-272-2344,0 0 0,1 0 0,2 1 0,0-1 0,2 0 0,0 0-1,2 0 1,0 0 0,8 23 0,-9-40 107,0 1 1,0-1-1,1 0 0,0 0 0,0 0 0,1-1 0,-1 1 0,1-1 0,0 0 1,10 8-1,-12-11 258,-1 0 1,1-1-1,-1 1 1,1 0-1,0-1 1,-1 1-1,1-1 1,0 0-1,0 0 1,0 0-1,0 0 1,0-1-1,0 1 1,0-1-1,0 0 1,0 0 0,0 0-1,0 0 1,0 0-1,0-1 1,1 1-1,-1-1 1,-1 0-1,1 0 1,6-2-1,-7 0 149,1 1 0,-1-1 1,0 1-1,1-1 0,-1 0 0,0 0 0,-1 0 0,1 0 0,0-1 0,-1 1 0,0 0 1,0-1-1,0 1 0,0 0 0,0-1 0,-1 1 0,1-1 0,-1 0 0,0 1 0,-1-6 1,1 2 194,-1 0 1,1 0 0,-1 1 0,-1-1 0,1 0 0,-1 1-1,0-1 1,-1 1 0,1 0 0,-6-9 0,-17-17 1113,-16-25 2983,38 52-3865,1 0 1,-1-1-1,1 1 1,0-1-1,0 0 1,1 1-1,0-1 0,0 0 1,-1-11-1,3 13-238,-1 0 1,1 1-1,0-1 0,1 0 0,-1 1 0,1-1 1,-1 0-1,1 1 0,0 0 0,0-1 0,0 1 1,1 0-1,-1 0 0,1 0 0,6-4 0,2-3-114,1 1 0,24-16-1,-8 10-1082,0 1-1,52-17 1,17 2-5406,-20 9-1987</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51.260"/>
    </inkml:context>
    <inkml:brush xml:id="br0">
      <inkml:brushProperty name="width" value="0.035" units="cm"/>
      <inkml:brushProperty name="height" value="0.035" units="cm"/>
    </inkml:brush>
  </inkml:definitions>
  <inkml:trace contextRef="#ctx0" brushRef="#br0">431 441 8617,'32'-28'816,"-15"13"17,1 0 1,0 2-1,27-16 1,-30 20-73,0-2 1,0 0-1,0-1 1,-2 0-1,1-1 1,-2 0-1,0-1 1,0 0 0,-1-1-1,-1-1 1,-1 0-1,0 0 1,-1-1-1,-1 0 1,7-20 0,16-56 3712,-29 89-2961,-4 8-770,-8 13-626,0 1 1,1-1 0,1 2 0,-10 27-1,-22 87 308,20-62-353,-98 334-72,99-339 0,-108 318 0,-7-51 10,-70 197-64,191-487-423,2 0-1,-8 54 1,18-85 188,0 0-1,2 1 1,-1-1 0,2 0 0,-1 1 0,2-1-1,0 0 1,0 1 0,1-1 0,1 0 0,0-1-1,10 23 1,-11-29 168,0-1-1,0 0 1,0 1-1,0-1 1,1-1 0,-1 1-1,1 0 1,0-1-1,0 0 1,0 0-1,1 0 1,-1 0 0,1-1-1,-1 0 1,9 3-1,-6-3-16,1 0 0,-1-1 0,1 0 0,-1-1 0,1 1-1,0-1 1,-1-1 0,1 0 0,12-2 0,-1-2-54,1-1 0,-1-1 0,-1-1 0,0 0 1,0-2-1,0 0 0,18-14 0,-15 8 98,0-2-1,-1 0 1,0-2-1,-2 0 0,0-1 1,-2 0-1,0-1 1,-1-1-1,-2-1 1,15-32-1,-21 38 113,0 0 0,-1 0 1,-1 0-1,-1-1 0,0 0 0,-1 0 0,-2 0 0,0 0 0,0 0 0,-2 0 0,-1 0 0,0 0 0,-1 0 0,-1 0 0,-10-27 0,7 30 35,0 0-1,-2 1 0,0-1 0,0 2 1,-1 0-1,-1 0 0,-1 0 0,-13-11 1,-19-14 265,-52-36 0,-16-13 492,102 79-746,-1 0 18,1-1-1,0 0 0,1 0 0,-10-13 0,17 20-68,0 0-1,1 0 1,-1 0 0,1 0-1,-1-1 1,1 1-1,0 0 1,0-1-1,0 1 1,1-1-1,-1 1 1,1-1-1,0 1 1,0-1-1,0 1 1,0-1 0,1 1-1,-1-1 1,1 1-1,0 0 1,2-6-1,1 1-40,1 0 0,0 0 0,0 1 0,1 0 0,0 0 1,0 1-1,1-1 0,0 1 0,0 1 0,11-8 0,87-47-733,-87 51 621,330-137-3222,-244 107 2310,238-79-2086,-317 109 2604,34-14-1113,-21 4-3775,-19 7 185</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51.646"/>
    </inkml:context>
    <inkml:brush xml:id="br0">
      <inkml:brushProperty name="width" value="0.035" units="cm"/>
      <inkml:brushProperty name="height" value="0.035" units="cm"/>
    </inkml:brush>
  </inkml:definitions>
  <inkml:trace contextRef="#ctx0" brushRef="#br0">17 78 10709,'1'0'206,"0"-1"0,0 1 0,0-1 0,0 0 0,0 1 0,0-1 0,0 0 1,0 0-1,-1 0 0,1 0 0,0 1 0,0-1 0,-1 0 0,1-1 0,0 1 0,-1 0 0,1 0 0,-1 0 0,1 0 0,-1 0 0,0 0 1,0-1-1,1 1 0,-1 0 0,0 0 0,0-3 0,-1 1 624,0-1 1,0 1 0,-1-1-1,1 1 1,-1 0-1,0 0 1,-5-9 3235,-5-1-1378,7 11-1937,9 12-205,1 0-450,-1-1-1,-1 1 1,0 0 0,0 0-1,-1 0 1,0 1 0,-1-1-1,0 0 1,-2 21-1,2-12-372,0 0 0,4 24 0,3-10-666,26 64 0,-34-96 936,0 0 0,1 0 0,-1-1 1,1 1-1,-1 0 0,1 0 0,-1 0 1,1 0-1,0 0 0,-1-1 0,1 1 1,0 0-1,0 0 0,-1-1 0,1 1 1,0-1-1,0 1 0,0-1 0,0 1 0,0-1 1,0 1-1,1-1 0,-1 0 25,0 0 0,-1 0 1,1 0-1,0 0 0,0 0 0,-1 0 0,1-1 0,0 1 0,-1 0 0,1 0 0,0-1 0,-1 1 0,1 0 0,0-1 1,-1 1-1,1-1 0,-1 1 0,1-1 0,-1 1 0,1-1 0,-1 1 0,2-2 0,7-12 258,1 0-1,1 1 0,0 0 1,1 1-1,0 1 0,1 0 0,0 0 1,1 1-1,0 1 0,1 0 1,0 1-1,0 1 0,1 0 1,16-4-1,-30 10-275,1 0 0,-1 0 0,1 1 0,-1 0 0,1-1 0,-1 1 0,1 0 0,-1 0 0,1 0 0,0 0 0,-1 1 0,1-1 0,-1 1 0,1-1 0,-1 1 0,1 0 0,-1 0 0,0 0 0,0 1 0,1-1 0,-1 0 0,0 1 0,0-1 0,0 1 0,0 0 0,0 0 0,-1-1 0,1 1 0,-1 1 0,1-1 0,-1 0 0,1 0 0,-1 0 0,0 1 0,0-1 0,1 5 0,2 8 0,-1 1 0,-1-1 0,0 0 0,-1 1 0,-2 16 0,2-5 0,3 35-2655,0-25-2452,1-1 1,11 39 0,-1-39-6703</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53.569"/>
    </inkml:context>
    <inkml:brush xml:id="br0">
      <inkml:brushProperty name="width" value="0.035" units="cm"/>
      <inkml:brushProperty name="height" value="0.035" units="cm"/>
    </inkml:brush>
  </inkml:definitions>
  <inkml:trace contextRef="#ctx0" brushRef="#br0">1 211 12241,'1'-6'437,"0"1"205,0-1 0,-1 0 0,1 1 0,-1-1 0,0 1 0,-1-8 0,1 13-450,0-1 1,0 0-1,0 0 0,0 0 0,0 0 0,0 1 0,0-1 0,0 0 1,1 0-1,-1 0 0,0 0 0,0 1 0,1-1 0,-1 0 1,0 0-1,1 1 0,-1-1 0,1 0 0,-1 0 0,1 1 0,0-1 1,0 0-1,8-15 2636,-8 11-2694,1 0 1,-1 1-1,1-1 0,0 1 0,0-1 0,1 1 1,-1 0-1,1 0 0,0 0 0,0 0 1,0 0-1,0 0 0,1 1 0,0 0 0,0 0 1,-1 0-1,2 0 0,-1 1 0,0-1 0,0 1 1,7-2-1,11-5-801,1 2 0,-1 0 1,29-3-1,-48 9 562,16-2-1381,1 0 1,33 1 0,-40 2-1190,0 1 0,22 5 0,11 8-6461</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53.709"/>
    </inkml:context>
    <inkml:brush xml:id="br0">
      <inkml:brushProperty name="width" value="0.035" units="cm"/>
      <inkml:brushProperty name="height" value="0.035" units="cm"/>
    </inkml:brush>
  </inkml:definitions>
  <inkml:trace contextRef="#ctx0" brushRef="#br0">26 146 9681,'-25'3'12561,"34"-15"-11061,17-2-296,21 3-280,20 2-716,9-5-808,10-3-592,120-23-4480,-82 23 119,28 2-4524</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54.707"/>
    </inkml:context>
    <inkml:brush xml:id="br0">
      <inkml:brushProperty name="width" value="0.035" units="cm"/>
      <inkml:brushProperty name="height" value="0.035" units="cm"/>
    </inkml:brush>
  </inkml:definitions>
  <inkml:trace contextRef="#ctx0" brushRef="#br0">248 80 12629,'0'0'35,"-1"-4"241,0 1-1,0 0 1,0-1 0,1 1-1,0-1 1,-1 1 0,2-5 0,-1 7-46,1-1 1,-1 1 0,1 0 0,-1 0-1,1 0 1,0-1 0,-1 1 0,1 0-1,0 0 1,0 0 0,0 0 0,0 0 0,0 1-1,0-1 1,0 0 0,0 0 0,0 1-1,1-1 1,-1 0 0,0 1 0,2-1-1,-4-3 3035,-16-19 4564,10 66-7203,-24 99 475,-56 188-2129,11-40-1809,60-242-1080,-5 17-5018,12-8-4131</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55.019"/>
    </inkml:context>
    <inkml:brush xml:id="br0">
      <inkml:brushProperty name="width" value="0.035" units="cm"/>
      <inkml:brushProperty name="height" value="0.035" units="cm"/>
    </inkml:brush>
  </inkml:definitions>
  <inkml:trace contextRef="#ctx0" brushRef="#br0">67 235 14769,'-66'25'11213,"223"-31"-6206,76-17-3477,-73 6-1285,517-49-242,778-69-3,-1431 133-12,30-4-493,1 2 0,0 3 0,92 10 0,-146-9 296,0 0 0,-1 0-1,1 0 1,0 0 0,0 0 0,0 1 0,-1-1 0,1 0 0,0 0-1,0 1 1,-1-1 0,1 0 0,0 1 0,-1-1 0,1 1 0,0-1-1,-1 1 1,1-1 0,-1 1 0,1 0 0,-1-1 0,1 2 0,-1-1 41,0 0 1,0-1 0,0 1 0,0 0 0,0-1 0,0 1 0,0 0 0,0 0-1,0-1 1,-1 1 0,1 0 0,0-1 0,-1 1 0,1-1 0,0 1-1,-1 0 1,1-1 0,-1 1 0,0 0 0,-29 25-6166,27-25 5279,-36 23-11157</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15.325"/>
    </inkml:context>
    <inkml:brush xml:id="br0">
      <inkml:brushProperty name="width" value="0.035" units="cm"/>
      <inkml:brushProperty name="height" value="0.035" units="cm"/>
    </inkml:brush>
  </inkml:definitions>
  <inkml:trace contextRef="#ctx0" brushRef="#br0">105 109 10481,'-19'-37'1588,"0"20"-152,3 2-328,3 1-200,0 3 269,1 5-1381,-1-3-465,16 24-12172</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55.455"/>
    </inkml:context>
    <inkml:brush xml:id="br0">
      <inkml:brushProperty name="width" value="0.035" units="cm"/>
      <inkml:brushProperty name="height" value="0.035" units="cm"/>
    </inkml:brush>
  </inkml:definitions>
  <inkml:trace contextRef="#ctx0" brushRef="#br0">1 89 16802,'1'-17'1289,"-2"15"-1012,1 0-1,0 0 0,0 0 0,0 0 0,0 0 0,0 0 0,0 0 0,0 1 1,1-1-1,-1 0 0,1 0 0,-1 0 0,1 0 0,0 1 0,0-1 1,-1 0-1,1 1 0,0-1 0,1 1 0,-1-1 0,0 1 0,0-1 0,1 1 1,-1 0-1,1 0 0,-1-1 0,1 1 0,-1 0 0,1 0 0,0 1 1,-1-1-1,4-1 0,12-3 89,1 1 0,0 0 0,0 1 1,0 1-1,0 1 0,0 1 0,1 0 0,18 3 0,5 3 394,-1 1 0,56 17 0,-81-19-759,0 0 0,0 2 0,0 0 0,-1 1 0,0 0 0,-1 1 0,0 1 0,20 16 0,-28-20 0,-1 0 0,1 0 0,-1 0 0,0 0 0,0 1 0,-1 0 0,0 0 0,0 0 0,-1 0 0,0 1 0,0 0 0,-1-1 0,0 1 0,0 0 0,0 0 0,-1 0 0,-1 0 0,1 0 0,-2 15 0,-2-7-32,-1 0-1,0 0 1,-1-1-1,0 1 1,-2-1-1,0 0 1,0 0-1,-2-1 1,1 0-1,-20 23 1,-13 10-237,-69 62-1,78-80 208,-57 49-233,-12 12 127,97-87 184,1 1 1,0-1-1,0 1 1,0 0-1,0 0 1,0 0-1,-2 5 1,5-8-13,0-1 0,0 0-1,0 1 1,0-1 0,-1 1 0,1-1-1,0 1 1,0-1 0,0 0 0,0 1-1,0-1 1,0 1 0,1-1 0,-1 0 0,0 1-1,0-1 1,0 1 0,0-1 0,0 0-1,1 1 1,-1-1 0,0 1 0,0-1-1,1 0 1,-1 1 0,0-1 0,1 1-1,19 3 60,35-7-302,0-3 1,66-15 0,-36 5-898,241-46-5696,-112 8-807,-143 34 2747,-1 5-2556</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55.626"/>
    </inkml:context>
    <inkml:brush xml:id="br0">
      <inkml:brushProperty name="width" value="0.035" units="cm"/>
      <inkml:brushProperty name="height" value="0.035" units="cm"/>
    </inkml:brush>
  </inkml:definitions>
  <inkml:trace contextRef="#ctx0" brushRef="#br0">181 0 12149,'0'1'110,"1"-1"1,-1 1-1,0 0 0,0 0 1,0-1-1,0 1 0,0 0 0,0 0 1,0-1-1,0 1 0,0 0 1,0 0-1,-1-1 0,1 1 0,0 0 1,0 0-1,-1-1 0,1 1 1,0 0-1,-1-1 0,1 1 0,0-1 1,-1 1-1,1 0 0,-2 0 1,-14-15 4092,15 14-3962,0 0 1,0 0-1,0 0 1,1 0-1,-1 0 1,0 1-1,0-1 1,0 0-1,0 1 1,0-1-1,0 0 1,0 1-1,0-1 1,1 1-1,-1 0 1,-2 0 216,-1 4-60,-1-1 1,1 1-1,0 0 0,0 0 1,1 0-1,0 0 0,-1 1 1,2 0-1,-1-1 0,1 1 1,0 0-1,0 0 0,-1 8 1,-7 13 625,-41 124 1264,45-126-2941,1 1 0,-2 28-1,-2 16-2592,4-31-925,1 1-5494,3-14-740</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55.967"/>
    </inkml:context>
    <inkml:brush xml:id="br0">
      <inkml:brushProperty name="width" value="0.035" units="cm"/>
      <inkml:brushProperty name="height" value="0.035" units="cm"/>
    </inkml:brush>
  </inkml:definitions>
  <inkml:trace contextRef="#ctx0" brushRef="#br0">0 23 11473,'17'-13'8580,"-1"6"-3358,-14 6-4956,0 1 0,0 0 0,0-1-1,0 1 1,0 0 0,0 0 0,0 0 0,0 0 0,0 0-1,0 1 1,0-1 0,2 1 0,2 2-217,-1 0 0,0 0-1,-1 0 1,1 0 0,0 1 0,-1 0 0,0 0 0,0 0-1,0 0 1,4 7 0,1 1 31,-1 1 0,0-1 1,-1 2-1,0-1 0,-1 1 0,-1-1 0,5 20 1,-3-7-386,-2 1 1,-1-1 0,1 32 0,-8 51-1887,4-65 1626,33-51 1891,-29 4-1228,-1 0 0,0-1 0,0 0 0,0 0-1,0 0 1,-1-1 0,0 1 0,1-1 0,-2 0 0,5-9 0,9-14 306,6-4 510,37-39 0,-58 69-876,11-13 178,1 1 0,0 1-1,1 0 1,0 0 0,1 1-1,1 1 1,0 1 0,0 0-1,29-12 1,-41 21-216,1 0 0,-1 0 0,0 1 0,1-1 0,-1 1 0,1 0 0,-1 0 0,1 0 0,0 0 0,-1 1 0,9 2 0,38 17 0,-45-16 0,0 0 0,0 0 0,-1 1 0,1 0 0,-1 0 0,0 0 0,-1 0 0,1 1 0,-1-1 0,0 1 0,0 1 0,-1-1 0,0 0 0,3 8 0,2 8 0,-1 1 0,7 31 0,-13-46 0,3 13 22,-1 1 0,-1-1 0,-1 30 0,-1-31-171,0 0-1,5 29 1,6 8-4058,6 22-8219,-12-57-364</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58.112"/>
    </inkml:context>
    <inkml:brush xml:id="br0">
      <inkml:brushProperty name="width" value="0.035" units="cm"/>
      <inkml:brushProperty name="height" value="0.035" units="cm"/>
    </inkml:brush>
  </inkml:definitions>
  <inkml:trace contextRef="#ctx0" brushRef="#br0">115 151 8541,'-4'0'2215,"-27"-3"1826,28 3-2254,-19-2 1622,-33-4 2973,71-4-4009,10 2-1687,1 1 0,0 2 0,27-3-1,2-1-207,178-29-79,343-12 0,-528 48-997,-24 0-575,0 1 0,1 1-1,-1 2 1,0 0 0,44 11 0,-46-4-2449,-8 0-3273,-2-2-4734</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58.575"/>
    </inkml:context>
    <inkml:brush xml:id="br0">
      <inkml:brushProperty name="width" value="0.035" units="cm"/>
      <inkml:brushProperty name="height" value="0.035" units="cm"/>
    </inkml:brush>
  </inkml:definitions>
  <inkml:trace contextRef="#ctx0" brushRef="#br0">32 1 8777,'0'0'11764,"-2"1"-10287,-27 8 1383,29-7-2677,0 0 1,1-1 0,-1 1 0,1 0-1,-1-1 1,1 1 0,0 0 0,0-1-1,0 1 1,-1-1 0,4 3-1,-4-3-6,9 10 163,1 1 0,-1-1-1,2-1 1,0 0 0,0 0-1,1-1 1,20 12 0,100 48-1278,-107-57 273,102 47-4409,-23-11-4672,-49-20-824</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2:58.935"/>
    </inkml:context>
    <inkml:brush xml:id="br0">
      <inkml:brushProperty name="width" value="0.035" units="cm"/>
      <inkml:brushProperty name="height" value="0.035" units="cm"/>
    </inkml:brush>
  </inkml:definitions>
  <inkml:trace contextRef="#ctx0" brushRef="#br0">823 16 9949,'-1'-1'396,"1"0"1,0 0-1,-1 0 1,1 0-1,-1 0 1,1 0-1,-1 1 1,0-1-1,1 0 0,-1 0 1,0 1-1,0-1 1,1 1-1,-1-1 1,0 1-1,0-1 1,0 1-1,0-1 0,0 1 1,1-1-1,-1 1 1,0 0-1,0 0 1,0 0-1,0-1 1,-2 1-1,-1 0 15,0 1 0,0-1-1,1 1 1,-1 0 0,0-1 0,0 2-1,-4 1 1,-7 4 106,0 0 0,-23 16 0,6 0-60,1 2 0,-49 50 0,-45 67-1651,0 0-16,19-26 483,-70 69-176,155-162 865,20-21 67,11 2 24,0-1 1,1 0-1,-1 0 0,1-2 0,0 1 1,-1-1-1,1-1 0,0 0 1,0 0-1,11-3 0,32 1 75,475 37 62,-271-20-1714,-85-12-2737,-58-1-2241,-39 0-1949</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3:01.102"/>
    </inkml:context>
    <inkml:brush xml:id="br0">
      <inkml:brushProperty name="width" value="0.035" units="cm"/>
      <inkml:brushProperty name="height" value="0.035" units="cm"/>
    </inkml:brush>
  </inkml:definitions>
  <inkml:trace contextRef="#ctx0" brushRef="#br0">1022 272 5893,'0'0'107,"-1"0"1,0 0-1,0 1 1,0-1-1,1 0 1,-1 0-1,0 0 1,0 0 0,0 0-1,0-1 1,1 1-1,-1 0 1,0 0-1,0 0 1,0-1-1,1 1 1,-1 0 0,0-1-1,1 1 1,-1-1-1,0 1 1,1-1-1,-1 1 1,0-1 0,1 1-1,-1-1 1,1 0-1,-1 1 1,1-1-1,-1 0 1,1 1-1,0-1 1,-1 0 0,1 0-1,0 1 1,-1-1-1,1 0 1,0 0-1,0 0 1,0 0-1,-9-22 2506,3 14-1798,3 4-167,0 1 1,0 0-1,0-1 1,1 1-1,0-1 0,0 1 1,0-1-1,-2-10 1,-3 4 744,7 11-1224,-1-1-1,0 0 0,0 1 1,1-1-1,-1 0 0,0 0 1,1 0-1,-1 0 0,1 1 1,-1-1-1,1 0 0,-1 0 1,1 0-1,0 0 0,0 0 1,-1 0-1,1 0 0,0-2 1,0 1 36,0-1 0,0 0 0,0 1 0,0-1 0,0 0 0,-1 1 0,1-1 0,-3-4 0,-20-18 2866,16 20-2650,1-3 1066,7-10-66,1-9-1057,-3 7-364,-3 10 0,1 9 0,-4 11 0,7-8 0,-10 17 0,2 1 0,0 0 0,-5 23 0,-7 18 0,-394 1028 0,411-1082 0,-320 866 0,294-772 0,-19 136 0,41-190 0,3 0 0,1 0 0,3 1 0,2-1 0,9 58 0,-9-90 0,2 0 0,0-1 0,0 1 0,1-1 0,1 0 0,1 0 0,0-1 0,0 0 0,1 0 0,1-1 0,0 0 0,18 18 0,-14-19 0,0 0 0,0-1 0,1-1 0,1 0 0,-1-1 0,1 0 0,1-2 0,-1 1 0,1-2 0,0 0 0,19 3 0,8-2-603,0-1 0,1-3 0,-1-1 0,0-2 0,0-2 0,0-2 0,66-16 0,1-8-4724,175-73-1,-100 26-8976</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3:01.743"/>
    </inkml:context>
    <inkml:brush xml:id="br0">
      <inkml:brushProperty name="width" value="0.035" units="cm"/>
      <inkml:brushProperty name="height" value="0.035" units="cm"/>
    </inkml:brush>
  </inkml:definitions>
  <inkml:trace contextRef="#ctx0" brushRef="#br0">405 206 7905,'0'-17'924,"0"13"-623,0 1 0,0 0 0,0-1 0,0 1 0,0 0 0,1-1 0,0 1 0,0 0 1,0 0-1,0 0 0,2-5 0,-2 7-108,-1 0 1,0 0-1,1 0 1,-1 0-1,0 0 1,0-1-1,0 1 1,0 0-1,0 0 1,0 0-1,0 0 1,0 0-1,0 0 1,-1 0-1,1 0 1,-1-2-1,0-2 389,0-3 221,0 0 1,-1-1 0,1 1-1,-2 0 1,1 0-1,-1 1 1,0-1 0,-1 1-1,0-1 1,0 1-1,0 0 1,-1 0 0,-11-11-1,16 18-790,0 0 0,0 0 0,0 0 0,0 0 0,0-1 0,0 1 0,0 0 1,0 0-1,0 0 0,0 0 0,-1 0 0,1 0 0,0 0 0,0 0 0,0 0 0,0 0 0,0 0 0,0 0 0,0 0 0,-1 0 0,1 0 0,0 0 0,0 0 0,0 0 0,0 0 0,0 0 0,0 0 0,0 0 0,0 0 0,-1 0 0,1 0 0,0 0 1,0 0-1,0 0 0,0 0 0,0 0 0,0 0 0,0 0 0,0 0 0,-1 0 0,1 1 0,0-1 0,0 0 0,0 0 0,0 0 0,0 0 0,0 0 0,0 0 0,0 0 0,0 0 0,0 0 0,0 1 0,0-1 0,0 0 0,0 0 0,0 0 1,0 0-1,0 0 0,-16 23 557,1-1 1,1 2 0,-13 27 0,-30 85 433,42-98-780,-17 40 77,-66 172 297,73-178-919,-22 113-1,44-171 242,1 0 0,0 0 0,1 0 0,1 1 0,0-1 0,1 0 0,0 1 0,5 16 0,-5-27 63,0 0-1,1 0 1,-1 0-1,1 0 1,0-1 0,0 1-1,0 0 1,0-1-1,1 0 1,-1 1 0,1-1-1,0 0 1,0-1-1,0 1 1,0 0-1,1-1 1,-1 0 0,1 0-1,0 0 1,-1 0-1,1 0 1,0-1 0,0 1-1,0-1 1,0 0-1,0-1 1,0 1 0,0-1-1,0 1 1,1-1-1,-1 0 1,0-1 0,5 0-1,16-3 8,0 0 0,-1-1 0,0-2 0,0-1 0,24-10 0,117-64 227,-41 18 148,-120 63-359,19-11 152,1 2 1,0 0-1,0 2 0,34-7 1,-50 13-125,0 1 1,-1 1 0,1 0-1,0 0 1,0 0 0,-1 1 0,1 0-1,0 1 1,-1 0 0,1 0-1,-1 0 1,0 1 0,0 0-1,0 0 1,0 1 0,0 0 0,-1 0-1,11 10 1,-8-6-30,0 1-1,-1 0 1,0 0-1,-1 0 1,0 1 0,-1 0-1,0 1 1,0-1 0,7 20-1,-2 5-15,13 66 0,4 17-249,-26-113-93,-1-1 1,1 0-1,-1 0 1,1 0-1,1 0 0,-1 0 1,0 0-1,1 0 0,0-1 1,0 1-1,0-1 1,0 0-1,7 5 0,-5-5-931,1-1 0,-1 1 0,1-1 0,-1 0 0,1-1 1,-1 1-1,1-1 0,0 0 0,0-1 0,8 1 0,31 1-9203</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3:02.585"/>
    </inkml:context>
    <inkml:brush xml:id="br0">
      <inkml:brushProperty name="width" value="0.035" units="cm"/>
      <inkml:brushProperty name="height" value="0.035" units="cm"/>
    </inkml:brush>
  </inkml:definitions>
  <inkml:trace contextRef="#ctx0" brushRef="#br0">225 455 5140,'-3'-6'8725,"3"0"-4692,4-13-4553,-3 13 1893,0 3 1265,-2 0-1963,-10-20 975,10 21 313,-1 0-1087,-22-12 638,21 13 635,0 1-1743,1 0-337,-1 0 0,1 0 0,0 0 0,-1 1 0,1-1 0,0 1 0,-1 0 0,1-1 0,0 1 0,0 0 0,-1 0 0,1 1 0,0-1 0,0 0 0,0 1 0,-3 2 0,-23 37 661,21-29-607,2-4-99,-9 13-5,2 0 0,0 1 0,2 0 0,-10 29 0,11-21-19,2-1 0,1 1 0,1 0 0,-1 51 0,6-67 0,0 0 0,1 0 0,1 1 0,0-1 0,1-1 0,0 1 0,1 0 0,1-1 0,0 0 0,1 0 0,12 20 0,-15-28-2,-1-1-1,1 0 1,0 0-1,1 0 1,-1 0-1,1-1 1,-1 0 0,1 1-1,0-1 1,1 0-1,-1-1 1,0 1-1,1-1 1,-1 0 0,1 0-1,0 0 1,0-1-1,0 1 1,0-1-1,0-1 1,0 1 0,0-1-1,0 1 1,0-1-1,0-1 1,0 1-1,0-1 1,9-2-1,-4-1-5,0 0-1,0 0 1,0-1-1,0 0 1,-1-1-1,0 0 0,0-1 1,-1 0-1,0 0 1,0-1-1,0 0 1,6-10-1,5-9-84,-1-1 0,-1 0 0,-1-2 0,-2 0 1,-1 0-1,-1-2 0,-2 1 0,9-48 0,-8 14-113,-3-1 0,-2 0 0,-4-83 0,-12 28 22,8 104 154,-1 1 0,-1-1 0,0 1 0,-2 0-1,-7-17 1,13 31 27,-1 0-1,0 0 1,0 0-1,0 0 1,0 0 0,-1 0-1,1 0 1,0 0-1,-1 0 1,0 1-1,1-1 1,-1 1 0,0-1-1,0 1 1,1 0-1,-1-1 1,0 1 0,0 0-1,-1 0 1,1 1-1,0-1 1,0 0-1,0 1 1,-1-1 0,1 1-1,0 0 1,0-1-1,-1 1 1,1 0-1,0 1 1,-1-1 0,1 0-1,0 1 1,0-1-1,0 1 1,-1-1-1,1 1 1,0 0 0,-2 1-1,-4 3 2,0 0 1,1 0-1,0 1 0,0-1 0,0 2 1,1-1-1,0 1 0,-10 13 0,-5 15-77,1 0-1,2 1 1,-21 60-1,33-81-4,1 1 0,0 0 0,1 1-1,-3 24 1,6-36 25,1 0-1,0 0 1,0 1-1,0-1 1,1 0-1,0 0 1,0 1-1,0-1 0,0 0 1,1 0-1,0 0 1,0-1-1,0 1 1,1 0-1,0-1 1,0 1-1,0-1 1,4 5-1,0-2-308,0-1 0,1 1 0,0-1 0,0-1 0,0 0 0,1 0-1,0 0 1,0-1 0,18 6 0,-12-7-820,0 0 1,0 0-1,1-2 0,-1 0 0,30-1 1,12-5-3694</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3:03.240"/>
    </inkml:context>
    <inkml:brush xml:id="br0">
      <inkml:brushProperty name="width" value="0.035" units="cm"/>
      <inkml:brushProperty name="height" value="0.035" units="cm"/>
    </inkml:brush>
  </inkml:definitions>
  <inkml:trace contextRef="#ctx0" brushRef="#br0">0 68 11341,'80'-53'7145,"-76"51"-6575,0 0 0,0 0 0,0 0 0,1 0 0,-1 1 0,1 0-1,-1 0 1,1 0 0,-1 1 0,7-1 0,-1 1 23,0 0-1,-1 1 1,18 3 0,-19-2-469,0 0 0,-1 0 0,1 1 0,-1 0 0,1 0 0,-1 1 0,0 0 0,0 0 0,0 1 0,-1 0 0,0 0 0,0 0 0,0 1 0,0 0 0,-1 0 0,0 0 0,0 1 0,-1-1 0,0 1 0,0 0 0,4 12 0,-5-8-151,0 1 0,-2-1 0,1 1 0,-1 0 0,-1-1 0,0 1 0,-1 0 0,0-1-1,-1 1 1,0-1 0,-1 1 0,0-1 0,-1 0 0,-5 12 0,-17 40-913,21-47 609,0-1 0,-1 0-1,-1-1 1,-1 0 0,0 0-1,-13 18 1,19-30 284,6-1-185,3-1 276,1 0-1,-1 0 1,1-1-1,-1 0 0,1 0 1,-1 0-1,0-1 0,1-1 1,-1 1-1,0-1 1,-1 0-1,12-7 0,31-20 715,-2-2-1,66-60 0,-89 72-454,57-41 1334,-79 59-1211,0 5-240,-1 1 0,0-1 0,0 0 0,0 1 0,0-1 0,0 1 0,0 5 0,-9 59-119,5-54-28,1-1 1,0 1-1,1-1 0,1 1 0,1 21 0,0-31-116,0 0 0,0 0-1,0 0 1,1 0 0,-1 0-1,1 0 1,0-1 0,0 1-1,1-1 1,-1 1 0,1-1-1,-1 0 1,1 0 0,0 0-1,0 0 1,0 0 0,1-1-1,-1 1 1,1-1 0,-1 0-1,1 0 1,7 2 0,36 11-2371,2-8-3037,80 4-14722</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26.917"/>
    </inkml:context>
    <inkml:brush xml:id="br0">
      <inkml:brushProperty name="width" value="0.035" units="cm"/>
      <inkml:brushProperty name="height" value="0.035" units="cm"/>
    </inkml:brush>
  </inkml:definitions>
  <inkml:trace contextRef="#ctx0" brushRef="#br0">79 29 7241,'1'-2'2062,"14"-25"8605,-16 30-10050,-39 153 1855,22-60-2217,-11 72-1310,22-84-2568,10 1-3596,3-39-1214</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3:03.706"/>
    </inkml:context>
    <inkml:brush xml:id="br0">
      <inkml:brushProperty name="width" value="0.035" units="cm"/>
      <inkml:brushProperty name="height" value="0.035" units="cm"/>
    </inkml:brush>
  </inkml:definitions>
  <inkml:trace contextRef="#ctx0" brushRef="#br0">1 12 6781,'19'-5'1376,"3"-1"1396</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3:04.470"/>
    </inkml:context>
    <inkml:brush xml:id="br0">
      <inkml:brushProperty name="width" value="0.035" units="cm"/>
      <inkml:brushProperty name="height" value="0.035" units="cm"/>
    </inkml:brush>
  </inkml:definitions>
  <inkml:trace contextRef="#ctx0" brushRef="#br0">1 332 5921,'10'19'12316,"-1"-6"-8347,1-21-2386,-9 7-1476,1 1 1,-1-1-1,0 1 0,0-1 1,0 1-1,0-1 0,0 0 0,0 0 1,0 1-1,0-1 0,0 0 0,0 0 1,1-2-1,60-158 3829,-44 110-3160,27-56 1,-36 85-426,-7 20 239,-2 3-570,0 1-1,0 0 1,0-1 0,0 1 0,0-1 0,0 1-1,0-1 1,0 1 0,0-1 0,-1 1 0,1-1-1,-1 3 1,-1 2 24,-9 63-1,6-43-254,1-1-1,-1 35 1,5-52-550,1 1 0,-1 0-1,1 0 1,1-1 0,0 1 0,0-1 0,1 1 0,0-1-1,0 0 1,9 14 0,-11-18-328,3 5-30,3-4-6446,6 2-2736</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3:04.646"/>
    </inkml:context>
    <inkml:brush xml:id="br0">
      <inkml:brushProperty name="width" value="0.035" units="cm"/>
      <inkml:brushProperty name="height" value="0.035" units="cm"/>
    </inkml:brush>
  </inkml:definitions>
  <inkml:trace contextRef="#ctx0" brushRef="#br0">26 24 8889,'35'-23'6296,"-54"31"-4847,0-2 1271,15 11-2424,1-3-492,-3 9-2580,3-3-2133,-4 0-3876</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3:04.877"/>
    </inkml:context>
    <inkml:brush xml:id="br0">
      <inkml:brushProperty name="width" value="0.035" units="cm"/>
      <inkml:brushProperty name="height" value="0.035" units="cm"/>
    </inkml:brush>
  </inkml:definitions>
  <inkml:trace contextRef="#ctx0" brushRef="#br0">106 0 10661,'-51'69'2500,"41"-55"-308,4 6 89,-4 20-461,1-11-212,-1 2-236,4 9-264,3-3-232,3 9-212,6-3-528,10 0-492,0-3-288,3-3-584,13 0-756,-4-9-392,10-2-3185,4-6-4524</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3:05.082"/>
    </inkml:context>
    <inkml:brush xml:id="br0">
      <inkml:brushProperty name="width" value="0.035" units="cm"/>
      <inkml:brushProperty name="height" value="0.035" units="cm"/>
    </inkml:brush>
  </inkml:definitions>
  <inkml:trace contextRef="#ctx0" brushRef="#br0">137 2 10117,'1'0'280,"0"0"0,0-1 1,0 1-1,0 0 0,0 0 0,0 0 0,0 0 1,0 0-1,0 0 0,0 0 0,0 0 1,0 0-1,0 0 0,0 1 0,0-1 0,0 0 1,0 1-1,0-1 0,0 1 0,-1-1 1,1 1-1,0-1 0,0 1 0,0 0 0,1 0 1,1 3 232,1 0 1,-1 0-1,0-1 1,0 2-1,4 7 1,1 4 326,-1 1 0,7 24 0,-7-14-359,-1 1-1,-1-1 1,-1 1 0,-2 0-1,-1 42 1,-1-55-679,-1-1 0,-1 0 0,-1 0 0,0 1 0,0-2 1,-1 1-1,-1 0 0,-1-1 0,0 0 0,0 0 0,-1-1 0,-14 19 0,-47 42-3880,16-30-2518,-1-8-3061</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3:05.931"/>
    </inkml:context>
    <inkml:brush xml:id="br0">
      <inkml:brushProperty name="width" value="0.035" units="cm"/>
      <inkml:brushProperty name="height" value="0.035" units="cm"/>
    </inkml:brush>
  </inkml:definitions>
  <inkml:trace contextRef="#ctx0" brushRef="#br0">350 0 8257,'0'0'9577,"-3"1"-8267,-9 6-630,1 0 1,-1 0-1,1 1 1,1 0 0,-1 1-1,2 0 1,-1 1-1,1 0 1,-10 14-1,-4 3 161,-6 5-401,2 2 0,2 1 0,1 0 0,2 2 0,1 1 0,-30 79 0,48-109-537,1 1 0,0 0 0,0 0 0,1 0 0,0 0-1,1-1 1,0 1 0,1 0 0,-1 0 0,2 0 0,-1 0 0,1 0 0,4 10 0,-2-9-323,0-1 0,0 0 1,1 0-1,0 0 0,1 0 1,0-1-1,0 0 0,1 0 1,-1-1-1,2 0 0,12 10 1,-9-10-642,0-1 0,1 0 0,-1-1 1,1 0-1,0-1 0,0-1 0,1 0 0,14 2 0,-11-1-820,47 10-7181</inkml:trace>
</inkml:ink>
</file>

<file path=ppt/ink/ink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3:06.226"/>
    </inkml:context>
    <inkml:brush xml:id="br0">
      <inkml:brushProperty name="width" value="0.035" units="cm"/>
      <inkml:brushProperty name="height" value="0.035" units="cm"/>
    </inkml:brush>
  </inkml:definitions>
  <inkml:trace contextRef="#ctx0" brushRef="#br0">337 0 11721,'-81'55'12209,"80"-54"-12076,1 0 1,-1 0 0,1 0 0,-1 0 0,1 0 0,-1 0 0,1 0 0,0 0 0,-1 0 0,1 0 0,0 0 0,0 0 0,0 0 0,-1 0 0,1 0 0,0 0 0,1 1 0,-1 0-1,0 2 297,0 2-148,-1-1-1,2 1 0,-1-1 0,1 1 1,0 0-1,0-1 0,0 0 0,1 1 0,0-1 1,0 0-1,4 8 0,37 55 1472,-41-65-1656,8 11-31,6 8 41,0 0 0,-2 2 0,19 41-1,-30-58-98,0 0 0,-1 1 1,0 0-1,0-1 0,-1 1 0,0 0 0,0 0 0,-1 0 0,0 0 0,0-1 0,-1 1 0,0 0 0,-1 0 0,1 0 0,-2-1 0,1 1 0,-6 10 0,-2 3-853,-1-1 1,-2-1-1,0 0 1,-1-1-1,-1 0 0,0-1 1,-27 23-1,6-12-2992,-2 0 0,-72 39 0,29-25-7678</inkml:trace>
</inkml:ink>
</file>

<file path=ppt/ink/ink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3:07.534"/>
    </inkml:context>
    <inkml:brush xml:id="br0">
      <inkml:brushProperty name="width" value="0.035" units="cm"/>
      <inkml:brushProperty name="height" value="0.035" units="cm"/>
    </inkml:brush>
  </inkml:definitions>
  <inkml:trace contextRef="#ctx0" brushRef="#br0">185 27 6685,'0'0'9634,"1"-3"-8869,12-18 379,-11 19 7,-6 3-592,-70 14 1412,39-9 186,-50 17-1,83-22-1412,29 7 654,-4-5-1172,0 0 0,1-2 0,-1 0 0,27-4 0,13 0 81,892-16 1459,-922 19-1884,0 1-1,0 2 1,44 9 0,-63-8 842,-2 0-3466,-8-2 811,-1-1 0,1 0-1,-1 0 1,1 0-1,-1-1 1,1 1 0,4-1-1,13 0-8709</inkml:trace>
</inkml:ink>
</file>

<file path=ppt/ink/ink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3:08.314"/>
    </inkml:context>
    <inkml:brush xml:id="br0">
      <inkml:brushProperty name="width" value="0.035" units="cm"/>
      <inkml:brushProperty name="height" value="0.035" units="cm"/>
    </inkml:brush>
  </inkml:definitions>
  <inkml:trace contextRef="#ctx0" brushRef="#br0">459 58 12101,'2'-32'4808,"-5"25"-1414,-8 1-2657,10 5-222,0 0-264,0 0 0,0 0-1,0 1 1,0-1 0,0 0 0,0 1-1,0-1 1,0 0 0,0 1-1,0 0 1,0-1 0,0 1 0,-1 0-1,1-1 1,0 1 0,0 0-1,0 0 1,-1 0 0,1 0-1,0 0 1,0 0 0,-1 0 0,1 1-1,0-1 1,0 0 0,0 1-1,-1 0 1,0 0-125,1 0 0,-1 1 0,1-1 0,0 1 0,0-1 0,0 1 0,0 0 0,0-1 0,0 1 0,1 0 0,-1 0 0,0-1 0,1 1 0,0 0 0,-1 2 0,0 6-48,0-1 0,0 0 0,1 1 0,1-1 0,2 17 0,-1-20-72,0 1 0,1-1 0,-1 0-1,1 0 1,1-1 0,-1 1-1,1-1 1,0 1 0,0-1-1,1 0 1,0-1 0,-1 1-1,8 4 1,0 0-144,-1-1-1,1-1 1,0 0-1,1-1 1,17 6 0,15 2-396,0-2 0,1-3 0,0-1 0,1-2 1,0-2-1,-1-3 0,1-1 0,0-2 0,50-10 0,-78 9 535,-1-1 1,1-1-1,-1 0 0,0-2 0,-1 0 0,0-1 1,0-1-1,24-16 0,-38 23 139,-1-1 0,0 0 0,1 0 1,-1 0-1,0 0 0,0 0 0,-1-1 0,1 1 0,-1-1 0,0 1 1,1-1-1,-2 1 0,1-1 0,0 0 0,-1 1 0,1-7 1,-3-61 2382,2 64-2201,-1-2 314,-1 0 1,0 0-1,-5-16 1,7 24-637,0 1 1,0 0-1,0-1 0,0 1 1,-1-1-1,1 1 1,0-1-1,0 1 0,0-1 1,0 1-1,0 0 0,-1-1 1,1 1-1,0-1 0,0 1 1,0 0-1,-1-1 1,1 1-1,0 0 0,-1-1 1,1 1-1,0 0 0,-1-1 1,1 1-1,0 0 0,-1 0 1,1-1-1,-1 1 1,1 0-1,0 0 0,-1 0 1,1 0-1,-1 0 0,1 0 1,-1-1-1,1 1 1,-1 0-1,1 0 0,-1 0 1,0 1-1,-6 7-3,7-8 3,-5 7 0,1 0 0,-1 1 0,2-1 0,-1 1 0,1-1 0,0 1 0,0 0 0,1 0 0,1 1 0,-3 15 0,-7 31 0,-201 681 0,158-560 0,-95 211 0,97-277 0,-4-2 0,-135 192 0,154-251 0,-2 0 0,-55 50 0,78-84 0,-1 0 0,0-1 0,-1-1 0,-1-1 0,0 0 0,0-2 0,-1 0 0,-1-1 0,-29 9 0,48-18 0,-1 1 0,0-1 0,0 0 0,1 0 0,-1 0 0,0 0 0,1 0 0,-1 0 0,0-1 0,1 0 0,-1 1 0,0-1 0,1 0 0,-1 0 0,1 0 0,-1-1 0,1 1 0,0-1 0,0 1 0,0-1 0,-1 0 0,-2-3 0,2 2 0,0-1 0,1 1 0,-1 0 0,1-1 0,0 0 0,0 1 0,0-1 0,1 0 0,-1 0 0,1 0 0,0 0 0,-2-9 0,3-4 0,0 0 0,2-1 0,0 1 0,0 0 0,9-29 0,34-85 0,-37 111 0,36-90-1047,6 3 0,85-139 0,164-176-3265,-246 353 2424,36-43-2341,-27 39-1795,1 3-4165</inkml:trace>
</inkml:ink>
</file>

<file path=ppt/ink/ink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3:08.753"/>
    </inkml:context>
    <inkml:brush xml:id="br0">
      <inkml:brushProperty name="width" value="0.035" units="cm"/>
      <inkml:brushProperty name="height" value="0.035" units="cm"/>
    </inkml:brush>
  </inkml:definitions>
  <inkml:trace contextRef="#ctx0" brushRef="#br0">27 340 10497,'-7'2'774,"-12"0"4461,19-3-5038,0 0 0,0 0 1,-1 0-1,1 1 0,0-1 0,0 0 1,0 0-1,1 0 0,-1 1 0,0-1 0,0 0 1,0 0-1,0 0 0,1 1 0,-1-1 1,0 0-1,1 0 0,-1 1 0,1-1 0,-1 0 1,1 1-1,-1-1 0,1 0 0,0-1 1282,-5-29 1590,6 24-2855,0 0 0,0 1 0,1-1 0,0 1 0,1-1 0,-1 1 0,1 0 0,1 1 0,-1-1 0,1 1 0,6-6 0,18-26 502,2-12-75,-5 7 485,33-41 0,-57 81-891,-3 9-176,0-1-1,0 1 1,0 0 0,-1-1 0,0 0 0,-1 1-1,-2 5 1,-5 13 39,-7 30-98,2 1 0,-9 72 0,23-123-436,1 1 0,0-1-1,0 0 1,0 0 0,0 1 0,1-1-1,0 0 1,0 0 0,0 0 0,1 0-1,0 0 1,0 0 0,0 0 0,1 0-1,4 6 1,-5-7-144,1-1-1,0 0 1,0 0-1,0 0 1,0-1-1,1 1 1,-1-1 0,1 0-1,0 0 1,-1 0-1,1 0 1,0 0-1,0-1 1,0 0-1,0 0 1,0 0-1,1 0 1,-1-1-1,8 1 1,17-1-10614</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27.295"/>
    </inkml:context>
    <inkml:brush xml:id="br0">
      <inkml:brushProperty name="width" value="0.035" units="cm"/>
      <inkml:brushProperty name="height" value="0.035" units="cm"/>
    </inkml:brush>
  </inkml:definitions>
  <inkml:trace contextRef="#ctx0" brushRef="#br0">400 32 8409,'0'-1'401,"1"-17"664,3 9 1037,3 6 4607,9 21-5104,-8-8-1224,20 14-14,0-2 0,1-1 1,50 26-1,-43-26-237,135 76 142,25 13-84,-119-65-146,108 82-1,-165-112-80,0 0 0,-1 2 0,-1 0 0,-1 0 0,26 35 0,-40-48 17,1 1 0,-1 0-1,-1 0 1,1 0 0,-1 1-1,0-1 1,0 1 0,0-1-1,-1 1 1,0 0-1,0-1 1,0 1 0,-1 0-1,0 0 1,0 0 0,0-1-1,-1 1 1,0 0 0,0 0-1,-1-1 1,1 1 0,-1-1-1,0 1 1,-1-1-1,1 0 1,-1 0 0,0 0-1,0 0 1,-1 0 0,-4 4-1,-5 6-57,-2-1 0,0 0 0,-1-1 0,0-1-1,0 0 1,-2-1 0,-26 13 0,-139 49-512,178-71 572,-431 137-1251,311-101 701,76-23 221,-317 84-4572,364-99 4820,-43 8-1616,16-6-2183</inkml:trace>
</inkml:ink>
</file>

<file path=ppt/ink/ink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3:08.955"/>
    </inkml:context>
    <inkml:brush xml:id="br0">
      <inkml:brushProperty name="width" value="0.035" units="cm"/>
      <inkml:brushProperty name="height" value="0.035" units="cm"/>
    </inkml:brush>
  </inkml:definitions>
  <inkml:trace contextRef="#ctx0" brushRef="#br0">111 6 12853,'-22'-6'8833,"6"9"-8517,-3 3-416,10 8-712,-4 0-1032,0 3-988,0 1-1985,7 7-3796</inkml:trace>
</inkml:ink>
</file>

<file path=ppt/ink/ink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3:09.125"/>
    </inkml:context>
    <inkml:brush xml:id="br0">
      <inkml:brushProperty name="width" value="0.035" units="cm"/>
      <inkml:brushProperty name="height" value="0.035" units="cm"/>
    </inkml:brush>
  </inkml:definitions>
  <inkml:trace contextRef="#ctx0" brushRef="#br0">7 0 12221,'-7'57'2452,"17"-34"-271,12 17-137,-3-8-632,4-7-264,5 4-244,1 2-592,2 1-344,8-4-508,2-5-724,10-3-592,-4-3-464,10-5-2585,1 2-3868</inkml:trace>
</inkml:ink>
</file>

<file path=ppt/ink/ink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3:09.281"/>
    </inkml:context>
    <inkml:brush xml:id="br0">
      <inkml:brushProperty name="width" value="0.035" units="cm"/>
      <inkml:brushProperty name="height" value="0.035" units="cm"/>
    </inkml:brush>
  </inkml:definitions>
  <inkml:trace contextRef="#ctx0" brushRef="#br0">524 40 8693,'29'-31'2309,"-28"30"-2186,-1 1-1,1-1 1,-1 1 0,1-1 0,-1 0 0,1 1 0,0-1 0,-1 1 0,1-1 0,0 1 0,-1 0 0,1-1 0,0 1-1,0 0 1,-1 0 0,1-1 0,0 1 0,0 0 0,-1 0 0,1 0 0,0 0 0,0 0 0,0 0 0,-1 0-1,1 0 1,0 0 0,0 0 0,1 1 0,1 0 444,-1-1-368,0 0 0,0 0 1,0 0-1,0 1 1,0-1-1,0 0 0,0 1 1,-1 0-1,1-1 1,0 1-1,0 0 0,-1 0 1,1 0-1,0 0 0,-1 0 1,1 0-1,-1 1 1,0-1-1,1 0 0,-1 1 1,0-1-1,0 1 1,0 0-1,0-1 0,0 1 1,0 0-1,0 0 0,0-1 1,-1 1-1,1 0 1,-1 0-1,0 0 0,1 0 1,-1 2-1,1 6 161,-1 1 1,0-1-1,0 0 0,-1 0 0,-2 11 0,-1-2-16,-1 0 1,0-1-1,-2 0 0,0 0 0,-1 0 1,-1-1-1,0 0 0,-13 16 0,-15 16 36,-50 52 0,48-57-530,7-8-996,-2-2-1,-55 44 1,61-58-926,0-1 1,-38 19-1,10-10-3878,7-1-3442</inkml:trace>
</inkml:ink>
</file>

<file path=ppt/ink/ink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3:09.766"/>
    </inkml:context>
    <inkml:brush xml:id="br0">
      <inkml:brushProperty name="width" value="0.035" units="cm"/>
      <inkml:brushProperty name="height" value="0.035" units="cm"/>
    </inkml:brush>
  </inkml:definitions>
  <inkml:trace contextRef="#ctx0" brushRef="#br0">1246 37 12157,'-5'-5'1030,"-7"-5"-332,4 7 8573,42-10-5823,-3 10-2985,1 1 1,0 1 0,0 2-1,0 2 1,38 7-1,-59-9-403,-1 1 0,0 0 0,0 1-1,1 0 1,17 9 0,-24-11-53,-1 1 1,0 0 0,0 0-1,-1 1 1,1-1 0,0 1-1,-1-1 1,0 1-1,1 0 1,-1 0 0,0 0-1,0 0 1,-1 0 0,1 0-1,-1 1 1,1-1 0,-1 1-1,0-1 1,0 1-1,0 6 1,0 19 7,-1 0-1,-1 0 1,-2 0-1,-1 0 1,-9 33-1,6-22 6,-180 781 384,-86-46-248,198-585-88,22-55-48,-103 189 0,143-303-14,0 0-1,-1-1 0,-1-1 0,0 0 0,-2-1 1,-33 28-1,36-36-3,1-1 0,-2 0 0,1-1 1,-1 0-1,-1-1 0,1-1 0,-1 0 0,0-1 1,0-1-1,-28 3 0,16-4-32,0-2-1,0-1 0,0-1 1,1-1-1,-1-1 1,-53-15-1,63 13-341,1 0-1,0-2 1,0 0 0,1-1-1,0 0 1,0-2 0,1 0 0,0 0-1,0-1 1,2-1 0,-21-22-1,28 26-239,0 1 0,0-1 1,1-1-1,1 1 0,-1-1 0,1 1 0,-3-12 0,6 15-261,-1-1 0,1 1 0,1-1 0,-1 0 0,1 0 0,0 1 0,0-1 0,1-7 1,14-37-9451</inkml:trace>
</inkml:ink>
</file>

<file path=ppt/ink/ink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3:10.137"/>
    </inkml:context>
    <inkml:brush xml:id="br0">
      <inkml:brushProperty name="width" value="0.035" units="cm"/>
      <inkml:brushProperty name="height" value="0.035" units="cm"/>
    </inkml:brush>
  </inkml:definitions>
  <inkml:trace contextRef="#ctx0" brushRef="#br0">204 132 12605,'-6'-21'3393,"-2"0"0,-15-29-1,22 49-3228,1 0-1,-1 0 0,0 0 1,1 0-1,-1 0 0,1 0 1,-1 0-1,1 0 0,-1-1 1,1 1-1,0 0 0,-1 0 1,1 0-1,0 0 0,0-1 1,0 1-1,0 0 0,0 0 1,0 0-1,0-1 0,1 1 1,-1 0-1,0 0 0,1 0 1,-1 0-1,2-3 0,-1 4-87,0-1 0,1 0 0,-1 0 1,0 0-1,1 1 0,-1-1 0,1 1 0,-1-1 0,1 1 0,-1 0 0,1-1 0,0 1 0,-1 0 0,1 0 0,-1 0 0,1 0 0,1 1 0,7 0 10,-1 1-1,0 0 1,1 0 0,-1 1-1,12 5 1,-13-4-40,0 1 1,-1 1-1,0-1 0,0 1 1,0 0-1,0 1 0,-1 0 1,0 0-1,-1 0 0,1 1 1,-1-1-1,-1 1 0,6 12 1,-7-13-52,0 1 0,-1-1 0,1 1 0,-1 0 1,-1 0-1,0 0 0,0 0 0,0 0 1,-1 0-1,0 0 0,-1 0 0,1 0 0,-2 0 1,1 0-1,-4 10 0,-1-4-38,0 0 1,-2-1-1,1 1 1,-1-1-1,-1-1 1,-1 0-1,1 0 0,-2-1 1,0 0-1,-13 10 1,-15 8-92,-77 44 0,52-35 113,63-37 15,-27 20-14,25-11-57,17-3-239,23-3-1640,0-2 1,0-1-1,57-6 1,-23 1-4717,4 3-4322</inkml:trace>
</inkml:ink>
</file>

<file path=ppt/ink/ink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3:11.830"/>
    </inkml:context>
    <inkml:brush xml:id="br0">
      <inkml:brushProperty name="width" value="0.035" units="cm"/>
      <inkml:brushProperty name="height" value="0.035" units="cm"/>
    </inkml:brush>
  </inkml:definitions>
  <inkml:trace contextRef="#ctx0" brushRef="#br0">82 111 6745,'0'-1'161,"-1"0"1,0 0-1,0 1 1,0-1 0,0 0-1,0 0 1,0 1-1,0-1 1,0 0 0,0 1-1,0-1 1,0 1-1,0 0 1,0-1 0,0 1-1,0 0 1,0 0-1,-1-1 1,1 1 0,0 0-1,0 0 1,0 0 0,0 1-1,-1-1 1,-1 0-1,1 1 1696,-24-18 5081,2 18-4093,32 1 1670,22 0-938,-9-1-4608,811-27 4002,-693 18-2822,10-1-149,-90-4 0,-27 9-1114,-22 4 236,-1-1-1,0 0 1,0-1 0,0 0-1,0 0 1,0-1 0,12-6-1,-4 2-3623,-8 3-1444</inkml:trace>
</inkml:ink>
</file>

<file path=ppt/ink/ink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3:12.090"/>
    </inkml:context>
    <inkml:brush xml:id="br0">
      <inkml:brushProperty name="width" value="0.035" units="cm"/>
      <inkml:brushProperty name="height" value="0.035" units="cm"/>
    </inkml:brush>
  </inkml:definitions>
  <inkml:trace contextRef="#ctx0" brushRef="#br0">276 50 11961,'-49'-35'5696,"47"33"-3006,1 2-2370,0 0-1,0 0 1,0 0 0,1 0-1,-1-1 1,0 1 0,0 0-1,0 0 1,1-1-1,-1 1 1,0-1 0,0 1-1,1 0 1,-1-1-1,0 1 1,1-1 0,-1 0-1,0 1 1,0-2 0,-6-3 4118,-6 14-2860,-1 6-1575,0 1 0,2 1-1,0 0 1,-18 35 0,-29 82-6,49-106-875,0 1 0,3 1 0,-6 33 0,9-28-1636,1 0-1,2 0 1,2 0-1,7 57 1,1-24-11185</inkml:trace>
</inkml:ink>
</file>

<file path=ppt/ink/ink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3:12.683"/>
    </inkml:context>
    <inkml:brush xml:id="br0">
      <inkml:brushProperty name="width" value="0.035" units="cm"/>
      <inkml:brushProperty name="height" value="0.035" units="cm"/>
    </inkml:brush>
  </inkml:definitions>
  <inkml:trace contextRef="#ctx0" brushRef="#br0">108 150 7753,'-3'-5'977,"1"1"0,-1 0 0,0 0-1,0 0 1,-1 0 0,1 0 0,-7-5 0,-14-17 4319,6 6-2537,14 15-1971,0 1-1,0-1 1,1 1-1,0-1 0,-1 0 1,2-1-1,-1 1 1,-2-7-1,3-3 592,19 27-701,2 6-678,-2 2 0,0-1 0,-2 2 0,0 0 0,23 45 0,-12-21 0,180 358 0,-83-147 0,-79-174 0,55 78 0,-80-133 0,1 0 0,2-2 0,0 0 0,1-1 0,2-2 0,0 0 0,44 27 0,-59-42 0,1-1 0,0 0 0,1-1 0,0 0 0,-1-1 0,2 0 0,-1-1 0,0 0 0,1-1 0,-1 0 0,1-1 0,-1-1 0,1 0 0,-1-1 0,1 0 0,-1 0 0,1-2 0,-1 1 0,0-2 0,0 0 0,0 0 0,19-10 0,-15 4 0,0 0 0,-1-1 0,-1 0 0,0-1 0,0-1 0,-1 0 0,-1-1 0,18-25 0,2-10 0,35-74 0,-37 66 0,2-11 47,33-99 0,-7 14-590,-56 148-186,0-1 1,0 1 0,-1-1 0,0 1 0,1-1-1,-2 0 1,1 1 0,-1-1 0,0 0 0,-1-11-1,-7-9-8433</inkml:trace>
</inkml:ink>
</file>

<file path=ppt/ink/ink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3:13.230"/>
    </inkml:context>
    <inkml:brush xml:id="br0">
      <inkml:brushProperty name="width" value="0.035" units="cm"/>
      <inkml:brushProperty name="height" value="0.035" units="cm"/>
    </inkml:brush>
  </inkml:definitions>
  <inkml:trace contextRef="#ctx0" brushRef="#br0">616 176 5288,'0'0'6283,"-21"-21"-2370,-4-14 3323,19 25-7155,4 8 852,-5-7 612,0 2-618,6-1 2560,6-25-2357,-5 30-602,3 1-23,16-6-153,-12 5-272,0 0 0,0-1 0,0 0 0,0 0-1,0-1 1,6-5 0,-5 5-80,-5 7 0,-6 8 0,3-9 0,-10 26 0,-2-1 0,0 1 0,-2-2 0,-28 40 0,5-8 0,-44 73 0,-154 273 0,229-390-15,-123 232-4596,120-229 3272,2-1 1,0 1 0,-9 28 0,3 20-5411,6 9-6306</inkml:trace>
</inkml:ink>
</file>

<file path=ppt/ink/ink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4:20.817"/>
    </inkml:context>
    <inkml:brush xml:id="br0">
      <inkml:brushProperty name="width" value="0.035" units="cm"/>
      <inkml:brushProperty name="height" value="0.035" units="cm"/>
    </inkml:brush>
  </inkml:definitions>
  <inkml:trace contextRef="#ctx0" brushRef="#br0">232 41 14389,'0'0'1977,"0"-4"-143,2-29 1201,-1 30-771,-15 13-275,7-3-1757,1 0 0,0 1 0,1-1 0,0 1 0,0 0 0,1 0 0,0 1 0,0-1 0,-3 13 0,-20 87 844,25-98-975,-25 118 613,-40 205 444,26 2-582,38-275-493,7 80 1,-2-113-58,2-1 0,1 0 0,1 0 0,1 0 0,15 34 0,-20-55-19,0 0 0,0 0 0,1 0 0,0 0 0,0-1 0,0 1 0,1-1 0,-1 0 1,1 0-1,0 0 0,0 0 0,1-1 0,-1 0 0,1 0 0,-1 0 0,6 2 0,-3-3 2,-1 0 0,1-1 1,0 1-1,0-1 0,-1-1 0,1 1 1,0-1-1,0-1 0,0 1 0,-1-1 1,1 0-1,11-4 0,14-4 50,-1-2-1,0-1 1,0-2-1,46-28 1,109-85 311,-62 39-262,185-95-108,-297 177 0,0 0 0,1 1 0,-1 0 0,1 1 0,0 0 0,0 1 0,18-2 0,-27 5 0,1 0 0,-1 0 0,0 0 0,1 0 0,-1 1 0,0-1 0,1 1 0,-1 1 0,0-1 0,0 0 0,0 1 0,0 0 0,0 0 0,0 0 0,-1 0 0,1 1 0,-1 0 0,1-1 0,-1 1 0,0 0 0,0 1 0,0-1 0,-1 0 0,1 1 0,-1 0 0,3 4 0,0 3 0,-1 0 0,1 0 0,-2 1 0,1 0 0,-2-1 0,0 1 0,0 0 0,0 19 0,-3 11 0,-6 46 0,3-42 0,-2 16 7,0 1-32,3 91 0,4-134-47,1 1-1,1-1 0,1 0 1,0 0-1,2 0 0,0 0 1,1-1-1,15 28 0,-13-31-656,1-1-1,1 0 1,0-1-1,1 0 1,0-1-1,1 0 1,0-1-1,27 18 1,-17-15-2612,1-1 0,45 19 1,16-1-9159</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27.666"/>
    </inkml:context>
    <inkml:brush xml:id="br0">
      <inkml:brushProperty name="width" value="0.035" units="cm"/>
      <inkml:brushProperty name="height" value="0.035" units="cm"/>
    </inkml:brush>
  </inkml:definitions>
  <inkml:trace contextRef="#ctx0" brushRef="#br0">363 92 6685,'0'-5'587,"0"-1"1,1 1-1,0 0 1,0 0-1,1 0 1,0 0-1,-1 0 1,2 1-1,-1-1 1,0 0-1,8-9 2670,-2-4-636,-7 13-1658,-15 11-536,4-1-301,-14 7 111,1-2-47,2 1 0,-1 1 0,-39 30 1,47-30-124,-101 87 140,104-88-259,0 0 1,1 1 0,0 0 0,0 1-1,2 0 1,0 1 0,0 0 0,-5 15-1,12-28 50,1 0 1,-1 0-1,1 0 0,0 0 0,-1 0 0,1 0 1,0 0-1,0 0 0,0 0 0,-1 0 0,1 0 1,0 0-1,0 0 0,1 0 0,-1 0 0,0 0 1,0 0-1,0 0 0,1 0 0,-1 0 0,0 0 1,1 0-1,-1 0 0,1 0 0,-1-1 0,1 1 1,0 0-1,-1 0 0,1 0 0,0-1 0,0 1 0,-1 0 1,1-1-1,0 1 0,0 0 0,0-1 0,0 1 1,0-1-1,0 0 0,0 1 0,0-1 0,0 0 1,0 0-1,0 1 0,0-1 0,0 0 0,0 0 1,0 0-1,0 0 0,0 0 0,1-1 0,7 1 38,-1-1-1,1 0 1,-1 0-1,17-6 1,4-3 218,-1-2 0,41-24 0,-50 24-131,1 2 0,0 0 0,1 1 1,0 1-1,42-10 0,-56 17-119,0 1 0,0-1 0,0 1 0,0 1 0,0-1 0,0 1 0,0 1 0,0-1 0,0 1 0,8 3 0,5 4-549,37 22 0,-37-19-986,37 17 0,-39-24 80,0 0 0,0-1 0,0 0 0,1-2 0,0 0 0,31-1 0,2-1-4236</inkml:trace>
</inkml:ink>
</file>

<file path=ppt/ink/ink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4:24.465"/>
    </inkml:context>
    <inkml:brush xml:id="br0">
      <inkml:brushProperty name="width" value="0.035" units="cm"/>
      <inkml:brushProperty name="height" value="0.035" units="cm"/>
    </inkml:brush>
  </inkml:definitions>
  <inkml:trace contextRef="#ctx0" brushRef="#br0">1 175 9769,'82'-69'2232,"-37"46"-524,-1 9-320,4 0-280,-4 0-271,-3 2-581,4 1-852,9 8-769,0-6-859,-7 4-1584,4 16-2513</inkml:trace>
</inkml:ink>
</file>

<file path=ppt/ink/ink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4:24.592"/>
    </inkml:context>
    <inkml:brush xml:id="br0">
      <inkml:brushProperty name="width" value="0.035" units="cm"/>
      <inkml:brushProperty name="height" value="0.035" units="cm"/>
    </inkml:brush>
  </inkml:definitions>
  <inkml:trace contextRef="#ctx0" brushRef="#br0">1 109 9981,'25'-22'4400,"0"13"-2616,17 3-407,-4-2-257,9-4-488,11 1-720,8 2-1032,14-2-889,15-3-2695,19 8-3685</inkml:trace>
</inkml:ink>
</file>

<file path=ppt/ink/ink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4:26.824"/>
    </inkml:context>
    <inkml:brush xml:id="br0">
      <inkml:brushProperty name="width" value="0.035" units="cm"/>
      <inkml:brushProperty name="height" value="0.035" units="cm"/>
    </inkml:brush>
  </inkml:definitions>
  <inkml:trace contextRef="#ctx0" brushRef="#br0">0 124 12477,'0'0'4225,"29"-15"-2481,15-5-124,1 9-44,-1-1-288,10 4-280,10-4-232,9 4-216,6 2-604,7 0-364,-4 1-248,4-1-504,3-3-640,-3 9-544,-10-2-509,-16-1-1827,1 3-3665</inkml:trace>
</inkml:ink>
</file>

<file path=ppt/ink/ink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4:26.982"/>
    </inkml:context>
    <inkml:brush xml:id="br0">
      <inkml:brushProperty name="width" value="0.035" units="cm"/>
      <inkml:brushProperty name="height" value="0.035" units="cm"/>
    </inkml:brush>
  </inkml:definitions>
  <inkml:trace contextRef="#ctx0" brushRef="#br0">242 35 9769,'-22'-34'8902,"3"38"-4970,16-3-3685,0 1-1,0-1 1,0 1-1,0 0 0,0 0 1,0 1-1,1-1 0,-1 0 1,1 1-1,0-1 0,-1 1 1,1 0-1,0 0 1,1 0-1,-1 0 0,-1 4 1,-21 59 1387,21-58-1368,-50 217 1238,14-48-6278,27-127-895,-7 56 1,12-26-5433</inkml:trace>
</inkml:ink>
</file>

<file path=ppt/ink/ink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4:27.694"/>
    </inkml:context>
    <inkml:brush xml:id="br0">
      <inkml:brushProperty name="width" value="0.035" units="cm"/>
      <inkml:brushProperty name="height" value="0.035" units="cm"/>
    </inkml:brush>
  </inkml:definitions>
  <inkml:trace contextRef="#ctx0" brushRef="#br0">155 225 6777,'2'-9'918,"1"0"0,-1 0 0,2 1 1,-1-1-1,1 1 0,8-11 1,-10 15-339,-1 0 0,1 0 0,-1 0 0,1 0 0,-1 0 1,0 0-1,-1 0 0,1 0 0,-1-8 0,4-15 1556,-3 24-1857,0 0-1,-1 0 1,1 0 0,-1 0 0,0 0-1,0 0 1,0 0 0,0 0 0,0 0 0,0 0-1,-1 0 1,0 0 0,0 0 0,0 0-1,0 0 1,0 0 0,0 0 0,-1 1-1,1-1 1,-1 1 0,0-1 0,0 1-1,0-1 1,0 1 0,-4-4 0,5 5-234,-1 2 54,0 0 1,1 0-1,-1 0 0,0 0 1,1 1-1,0-1 1,-1 1-1,1-1 1,0 1-1,-2 2 1,-7 11 178,2 0 0,-1 0 1,2 1-1,-10 31 0,-15 71 301,31-110-544,-42 224 554,34-171-496,-1 0-3,4 0-1,0 77 1,7-114-115,0 0 1,2-1-1,0 1 0,2-1 1,0 0-1,2 0 1,0 0-1,21 40 1,-24-55-31,1 0 1,0 0 0,1-1 0,-1 0 0,1 0-1,1-1 1,-1 1 0,1-1 0,0-1 0,1 1 0,0-1-1,-1-1 1,1 1 0,1-1 0,-1-1 0,1 1-1,-1-1 1,1-1 0,15 3 0,-10-4-21,1 0 1,0-1 0,0 0-1,0-1 1,0-1 0,-1 0-1,1-1 1,0-1 0,-1 0-1,0-1 1,17-9-1,-11 5-83,-2-2 0,1 0-1,-2-1 1,1-1-1,-2-1 1,0 0-1,0-1 1,-1 0-1,-1-2 1,-1 1-1,0-2 1,-2 0-1,0 0 1,17-40-1,-13 20-170,-2-1-1,-2 0 0,-1-1 0,-3-1 0,-1 1 1,2-81-1,-8 25-150</inkml:trace>
</inkml:ink>
</file>

<file path=ppt/ink/ink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4:29.179"/>
    </inkml:context>
    <inkml:brush xml:id="br0">
      <inkml:brushProperty name="width" value="0.035" units="cm"/>
      <inkml:brushProperty name="height" value="0.035" units="cm"/>
    </inkml:brush>
  </inkml:definitions>
  <inkml:trace contextRef="#ctx0" brushRef="#br0">0 40 6905,'1'-2'236,"0"-1"1,1 1 0,-1 0 0,1 0-1,0-1 1,-1 1 0,1 1 0,0-1-1,0 0 1,0 0 0,0 1 0,0-1-1,1 1 1,-1-1 0,0 1 0,1 0-1,-1 0 1,1 0 0,-1 0 0,1 1-1,4-1 1,8-2 1136,0 2 0,27 0 0,-30 1-1023,3 1-65,0 1 1,-1 0-1,1 2 1,-1-1 0,0 2-1,0-1 1,0 2-1,0 0 1,-1 1 0,0 0-1,-1 1 1,0 0 0,0 1-1,0 1 1,15 16-1,-4-2-73,-1 1-1,-1 0 0,-1 2 1,-2 1-1,29 55 0,-16-14-92,-3 2-1,-4 0 1,-2 2-1,-4 1 1,-3 0-1,9 115 1,-22-167-196,-1 1 1,-1 0-1,-1-1 0,-1 1 1,0 0-1,-2-1 1,-1 0-1,-1 0 0,-1 0 1,0-1-1,-2 0 1,0 0-1,-2-1 0,0 0 1,-1-1-1,-1 0 0,-1-1 1,0-1-1,-29 27 1,-26 13-1710,22-28-2937,46-29 4450,0 0 1,0 0-1,0 0 0,0 0 1,0 0-1,0-1 0,0 1 0,0 0 1,0 0-1,0-1 0,0 1 1,0 0-1,0-1 0,0 1 1,0-1-1,0 0 0,1 1 0,-2-2 1,0 1-823,-14-7-4853</inkml:trace>
</inkml:ink>
</file>

<file path=ppt/ink/ink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4:29.539"/>
    </inkml:context>
    <inkml:brush xml:id="br0">
      <inkml:brushProperty name="width" value="0.035" units="cm"/>
      <inkml:brushProperty name="height" value="0.035" units="cm"/>
    </inkml:brush>
  </inkml:definitions>
  <inkml:trace contextRef="#ctx0" brushRef="#br0">0 189 8241,'38'-8'2312,"7"-15"-332,-4 14-308,-3-2-272,0-1-267,0-2-233,10 0-180,9-1-332,4 1-252,69-9-1164,-60 9-380,-4 3-349,-5 2-2475,-1-2-3241</inkml:trace>
</inkml:ink>
</file>

<file path=ppt/ink/ink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4:29.867"/>
    </inkml:context>
    <inkml:brush xml:id="br0">
      <inkml:brushProperty name="width" value="0.035" units="cm"/>
      <inkml:brushProperty name="height" value="0.035" units="cm"/>
    </inkml:brush>
  </inkml:definitions>
  <inkml:trace contextRef="#ctx0" brushRef="#br0">23 35 11437,'1'-3'408,"1"1"0,-1-1 0,1 0 1,-1 0-1,1 1 0,0-1 0,0 1 0,0 0 0,0 0 1,10-7 12941,-1 77-10765,-10-31-2486,-2 0 0,-11 70 0,5-53-1445,-12 65-3457,2-12-5808,10-45-1396</inkml:trace>
</inkml:ink>
</file>

<file path=ppt/ink/ink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4:30.400"/>
    </inkml:context>
    <inkml:brush xml:id="br0">
      <inkml:brushProperty name="width" value="0.035" units="cm"/>
      <inkml:brushProperty name="height" value="0.035" units="cm"/>
    </inkml:brush>
  </inkml:definitions>
  <inkml:trace contextRef="#ctx0" brushRef="#br0">293 70 10985,'9'-10'750,"7"-12"2610,-12 3 376,-5 19-3651,1-1 0,0 0 0,0 1 0,0-1 0,0 0 0,0 1 0,0-1 0,0 0 0,1 1 0,-1-1 0,0 0 0,0 1 0,0-1 0,1 1 0,-1-1 0,0 0 0,1 1 0,-1-1 0,1 1 0,-1-1 0,0 1 0,1-1 0,-1 1 0,1-1 0,-1 1 0,1-1 0,0 1 0,-1 0 0,1-1 0,-1 1 0,1 0 0,0 0 0,-1-1 0,1 1 0,0 0 0,-1 0 0,1 0 0,0 0 0,0 0 0,1 0 6,1-1 0,-1 2 0,0-1 1,1 0-1,-1 0 0,0 1 0,0-1 0,0 1 0,1-1 0,-1 1 0,0 0 0,0 0 0,0 0 0,0 0 0,0 1 0,0-1 0,-1 0 0,1 1 0,0-1 0,-1 1 0,3 2 0,3 3 61,-1 1 0,0-1 0,0 1 0,4 10 0,-1 0-30,-1 1 0,-1 0-1,0 0 1,-2 1 0,0-1-1,-1 1 1,1 26 0,-3-18-229,-1-1 0,-1 0-1,-2 0 1,-10 52 0,4-47-98,-1-2-1,-2 0 0,-1 0 0,-2-1 0,0 0 1,-2-1-1,-34 45 0,-10 0-477,-88 83 0,98-105 450,-14 19-89,63-68 300,5-2 77,12-1 12,-1-1 1,0 0-1,1-1 1,-1 0-1,-1-1 0,28-12 1,86-48 392,-97 47-347,82-47 477,85-58 954,-98 59-545,52-28 806,-150 90-1775,0 0 0,0-1 0,0 1 0,0 0 0,0 0-1,0 0 1,0 1 0,1-1 0,-1 0 0,0 1 0,0-1 0,1 1 0,-1 0-1,0 0 1,1 0 0,-1 0 0,0 0 0,1 0 0,-1 1 0,0-1 0,0 1-1,1 0 1,-1-1 0,0 1 0,0 0 0,0 0 0,0 1 0,0-1 0,0 0-1,0 1 1,0-1 0,-1 1 0,1-1 0,0 1 0,-1 0 0,1 0-1,-1 0 1,1 2 0,4 8-72,0 0 0,-2 0-1,1 1 1,-2 0 0,4 21 0,1-3-658,6 37-1064,-13-55 867,1 0 1,1 1-1,0-1 0,1 0 1,0-1-1,1 1 0,1-1 1,0 0-1,14 21 0,12 2-4695,10-1-3194</inkml:trace>
</inkml:ink>
</file>

<file path=ppt/ink/ink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4:30.539"/>
    </inkml:context>
    <inkml:brush xml:id="br0">
      <inkml:brushProperty name="width" value="0.035" units="cm"/>
      <inkml:brushProperty name="height" value="0.035" units="cm"/>
    </inkml:brush>
  </inkml:definitions>
  <inkml:trace contextRef="#ctx0" brushRef="#br0">67 115 12613,'0'0'2164,"-10"-20"-247,4-3-145,-3 9-208,2-1-264,-2 4-196,2-1 388,-5 4-1892,5-4-512</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27.835"/>
    </inkml:context>
    <inkml:brush xml:id="br0">
      <inkml:brushProperty name="width" value="0.035" units="cm"/>
      <inkml:brushProperty name="height" value="0.035" units="cm"/>
    </inkml:brush>
  </inkml:definitions>
  <inkml:trace contextRef="#ctx0" brushRef="#br0">61 152 7205,'-3'-17'361,"-2"1"692,2 0-1,0 0 1,1-1-1,1 1 0,1-1 1,1-19 4432,-3 38-4853,-2 4-511,-1 0 0,2 0 0,-1 1 0,1-1 0,-1 1 0,2 0 0,-1 0 0,1 0 0,0 0-1,1 0 1,-2 12 0,0 14-35,3 44 1,-1-21-738,1-36-6,-3 65-2249,4-27-3694,2-21-1224</inkml:trace>
</inkml:ink>
</file>

<file path=ppt/ink/ink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4:26.118"/>
    </inkml:context>
    <inkml:brush xml:id="br0">
      <inkml:brushProperty name="width" value="0.035" units="cm"/>
      <inkml:brushProperty name="height" value="0.035" units="cm"/>
    </inkml:brush>
  </inkml:definitions>
  <inkml:trace contextRef="#ctx0" brushRef="#br0">265 377 7129,'2'-8'1375,"-1"0"0,-1 0 0,1 0 0,-1 0 1,-1 0-1,-1-9 0,1 14 1191,2 1-2297,-1 1 0,1-1 0,0 1 0,-1-1 0,1 1 0,0 0-1,0-1 1,0 1 0,0 0 0,0 0 0,0 0 0,1-1 0,-1 1 0,2-1 0,-15 73 863,-3-2 0,-3 0-1,-33 82 1,1-1-485,25-67-402,-50 179 313,64-212-467,2 1-1,2 0 0,0 64 0,7-95-74,1 0 1,0 0-1,2 0 1,0 0-1,2 0 1,0-1-1,9 22 0,-11-33-20,0 0 0,1-1 0,1 1 0,-1-1 0,1 0 0,0 0-1,1-1 1,-1 0 0,1 0 0,1 0 0,-1 0 0,1-1-1,0 0 1,0-1 0,0 1 0,1-1 0,0-1 0,0 1 0,9 2-1,-2-3-23,0-1-1,0 0 0,0-1 1,0 0-1,0-1 0,1-1 1,-1-1-1,0 0 0,0-1 1,-1 0-1,1-1 0,-1-1 0,1 0 1,-2-1-1,1-1 0,24-15 1,-10 4-99,-2-1 1,-1-1-1,0-2 1,-1 0-1,-2-2 1,38-49 0,-37 39-96,-2-1 0,-1 0 0,-2-2 0,-2 0 0,22-72 0,-21 43-101,-3-1-1,9-115 1,-20 86 121,-5-1 0,-4 1 0,-20-105 0,16 143 100,-3-1 1,-2 1-1,-32-75 0,46 128 90,-1 1-1,0 0 0,0 0 0,0 0 1,-1 0-1,0 0 0,1 1 0,-1-1 1,-1 1-1,-5-6 0,7 8 7,-1-1 0,1 1 0,-1 0 0,1 0 1,-1 0-1,0 0 0,1 0 0,-1 1 0,0-1 0,0 1 0,1-1 0,-1 1 0,0 0 0,0 0 0,1 1 0,-1-1 0,0 1 1,-3 0-1,0 1 9,-1 1 1,1 0-1,0 0 0,0 0 1,0 1-1,0-1 1,0 1-1,1 1 1,0-1-1,0 1 1,0 0-1,-5 7 1,-7 11-16,-23 37 1,39-57 8,-76 133-23,-79 192 1,136-279 27,-21 74 0,36-104 8,1 1-1,1 0 1,1-1 0,0 1-1,1 0 1,1 1-1,4 21 1,-3-34-14,1 0-1,0 0 1,0 0-1,1 0 1,0-1 0,0 1-1,1-1 1,0 0-1,0 0 1,1 0 0,0 0-1,9 9 1,-5-8-70,-1-1 0,1 0 1,1 0-1,-1-1 0,1 0 1,0-1-1,1 0 0,14 5 0,-3-4-446,0 0-1,1-2 1,0 0-1,0-1 0,0-2 1,1 0-1,-1-1 1,32-6-1,96-16-7554,-66 8-109</inkml:trace>
</inkml:ink>
</file>

<file path=ppt/ink/ink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4:26.461"/>
    </inkml:context>
    <inkml:brush xml:id="br0">
      <inkml:brushProperty name="width" value="0.035" units="cm"/>
      <inkml:brushProperty name="height" value="0.035" units="cm"/>
    </inkml:brush>
  </inkml:definitions>
  <inkml:trace contextRef="#ctx0" brushRef="#br0">262 194 11997,'-8'-14'2654,"6"11"67,-2 4-180,-6-1-1791,0 1 0,0 1 0,0 0 0,0 0 0,0 1 0,0 0 0,1 1 0,0 0 0,0 0 0,-13 9 0,11-5-501,-1 1-1,2 0 0,-1 0 0,1 1 1,1 1-1,0 0 0,1 0 1,0 1-1,0 0 0,1 0 0,-6 16 1,10-21-189,1 0 1,0 0-1,0 0 0,1 1 1,-1-1-1,2 1 1,-1-1-1,1 1 1,0 0-1,1-1 1,0 1-1,0-1 0,0 1 1,1-1-1,0 0 1,1 0-1,0 0 1,0 0-1,0 0 1,1 0-1,0-1 1,8 10-1,-4-6-52,1-1-1,0-1 1,0 0 0,1 0 0,1-1-1,-1 0 1,1-1 0,0 0-1,0 0 1,1-1 0,0-1 0,-1 0-1,2-1 1,-1 0 0,0-1-1,0 0 1,1-1 0,18 0 0,-18-1-3,1 0 0,0-1 0,0-1 0,0 0 0,-1-1 0,1 0 1,-1-1-1,0-1 0,0 0 0,0-1 0,-1 0 0,0-1 0,0 0 1,0-1-1,-1 0 0,13-13 0,-19 15-12,0 0 0,-1 0 0,0 0 0,0 0 0,0-1 0,-1 1 0,0-1 0,0 0 0,-1 0 0,0 0 1,0 0-1,-1 0 0,0-1 0,0 1 0,0 0 0,-1-1 0,-1-8 0,-1-1-49,0 0 0,-1 1 1,-1-1-1,-1 0 0,-11-25 1,7 20-366,-1 1 1,-2 0-1,0 0 1,-1 1-1,0 0 1,-2 1-1,-1 1 1,0 0-1,-1 1 1,-28-21 0,33 31-577,0 0 0,-1 1 0,0 0 0,-17-5 0,-1 0-2197,30 10 2799,0 0 0,0 1 0,0-1 0,0 1 0,0 0 0,0-1 0,-1 1 0,1 0 0,0 0 0,0-1 0,0 1 0,0 0 0,-1 0 0,1 0 0,-1 1 0,-14 12-9805</inkml:trace>
</inkml:ink>
</file>

<file path=ppt/ink/ink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4:35.416"/>
    </inkml:context>
    <inkml:brush xml:id="br0">
      <inkml:brushProperty name="width" value="0.035" units="cm"/>
      <inkml:brushProperty name="height" value="0.035" units="cm"/>
    </inkml:brush>
  </inkml:definitions>
  <inkml:trace contextRef="#ctx0" brushRef="#br0">64 64 5537,'-35'-9'9936,"7"-4"-3829,39 7-5870,0 0-1,1 2 1,-1-1 0,1 1 0,0 1-1,1 0 1,19-2 0,95 0-320,-67 5-232,251 0-3880,-102 7-2647,-40 3-2213</inkml:trace>
</inkml:ink>
</file>

<file path=ppt/ink/ink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4:36.454"/>
    </inkml:context>
    <inkml:brush xml:id="br0">
      <inkml:brushProperty name="width" value="0.035" units="cm"/>
      <inkml:brushProperty name="height" value="0.035" units="cm"/>
    </inkml:brush>
  </inkml:definitions>
  <inkml:trace contextRef="#ctx0" brushRef="#br0">204 315 6929,'12'-56'6702,"-11"52"-4114,-12-23 2691,1 39-5130,0-1 1,1 1-1,1 1 0,0-1 0,0 1 1,1 1-1,-6 16 0,-1 1 9,-8 18-104,2 1 0,3 0 0,1 1 0,3 1-1,2 0 1,2 1 0,3 0 0,2 0 0,5 95 0,1-128-78,1 1-1,1 0 1,0-1 0,2 1-1,0-1 1,2-1 0,0 1-1,1-1 1,1-1 0,15 23-1,-16-29 3,0 0 0,1-1-1,1 0 1,0-1 0,0 0-1,1 0 1,0-2 0,1 1-1,0-1 1,0-1 0,1-1-1,0 0 1,0 0 0,0-2-1,16 4 1,-4-3-24,1-2 0,-1-1 0,1-1 0,0-1-1,-1-1 1,1-1 0,-1-2 0,1-1 0,-1-1 0,0-1 0,-1-1 0,0-1 0,0-1-1,-1-2 1,0 0 0,-1-1 0,28-23 0,-31 22 43,-1-2-1,0 0 1,-1-1-1,-1-1 1,-1 0-1,-1-1 1,0-1-1,-2-1 1,0 0 0,-1-1-1,-1 0 1,-1 0-1,-1-1 1,-1-1-1,-2 1 1,0-1 0,-1 0-1,3-48 1,-9 43 1,-1 0 1,-1 0 0,-1 1 0,-2 0 0,-1 0-1,-1 0 1,-1 1 0,-18-37 0,5 20-29,-2 1 1,-2 2 0,-2 0-1,-36-41 1,41 55-320,-1 1 1,-2 2-1,0 0 1,-2 2-1,0 0 0,-2 2 1,0 2-1,-1 0 1,-1 2-1,0 2 1,-65-20-1,88 31-218,0 1-1,0 1 0,0 0 1,0 0-1,0 0 0,-1 1 1,1 1-1,0-1 0,0 2 1,0-1-1,0 1 0,0 0 1,1 1-1,-13 5 0,-2 11-5461</inkml:trace>
</inkml:ink>
</file>

<file path=ppt/ink/ink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4:51.745"/>
    </inkml:context>
    <inkml:brush xml:id="br0">
      <inkml:brushProperty name="width" value="0.035" units="cm"/>
      <inkml:brushProperty name="height" value="0.035" units="cm"/>
    </inkml:brush>
  </inkml:definitions>
  <inkml:trace contextRef="#ctx0" brushRef="#br0">0 97 5288,'15'-29'2377,"-14"27"-1297,-1-1-93,1-4-418,-1-1 0,1 0 0,0 1 0,1-1 1,0 1-1,3-8 0,-4 12 376,12 9-400,-10-3-469,1 0-1,-1 0 1,0 0 0,0 1-1,0-1 1,0 1 0,0 0 0,-1 0-1,0 0 1,1 0 0,-2 0-1,3 6 1,2 3 68,18 42 291,-2 1 1,-3 1-1,14 68 0,4 10-16,-18-69-191,1 5 327,3-2 1,42 86-1,-62-148-490,1 0-1,0 0 1,1-1 0,0 0-1,0 0 1,0 0 0,1-1-1,0 1 1,0-2 0,0 1-1,0 0 1,1-1 0,0 0-1,0-1 1,0 0 0,0 0-1,1 0 1,-1-1 0,1 0-1,-1 0 1,1-1 0,0 0-1,13 0 1,10-2 38,0-2 1,0 0-1,-1-2 1,51-15-1,132-47-44,206-95-1,240-100-3389,-14 7-3692,-473 187 3232,-6 9-1654</inkml:trace>
</inkml:ink>
</file>

<file path=ppt/ink/ink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4:53.329"/>
    </inkml:context>
    <inkml:brush xml:id="br0">
      <inkml:brushProperty name="width" value="0.035" units="cm"/>
      <inkml:brushProperty name="height" value="0.035" units="cm"/>
    </inkml:brush>
  </inkml:definitions>
  <inkml:trace contextRef="#ctx0" brushRef="#br0">1899 751 4616,'1'-1'61,"-1"0"-1,1 0 0,-1 0 0,1 1 1,-1-1-1,1 0 0,-1 0 0,0 0 0,1 0 1,-1 0-1,0 0 0,0 0 0,0 0 0,0 0 1,0 0-1,0 0 0,0 0 0,0 0 1,0 0-1,0 0 0,-1 0 0,1 0 0,0 0 1,-1 0-1,1 0 0,-1 1 0,1-1 1,-1 0-1,1 0 0,-1 0 0,-28-32 1283,4 5-364,12 10-620,-1 1 0,-1 0 1,0 1-1,-1 1 0,-1 0 1,0 1-1,-1 1 1,0 1-1,-31-16 0,0 4 166,-1 3-1,-91-27 1,100 39-475,-1 2 0,1 1 1,-1 3-1,0 1 0,0 2 0,0 2 1,-49 9-1,47-3 41,1 1 1,0 3-1,0 2 0,1 1 1,1 2-1,1 2 0,1 2 1,0 1-1,-50 40 0,38-22 273,1 3 1,3 1-1,1 3 0,3 2 0,-67 96 0,79-97-98,3 1 0,2 1 1,2 1-1,2 1 0,3 1 1,2 0-1,2 2 0,3 0 1,2 0-1,3 1 0,2 0 1,2 0-1,3 1 0,13 106 1,-1-93-142,3-1 0,4 0 1,2-1-1,3-1 1,2-1-1,4-2 0,3-1 1,2-1-1,3-2 1,2-1-1,65 70 0,-27-45-33,4-4 0,3-3 0,3-4 0,4-4 0,2-3 0,3-6 1,131 61-1,-174-94-71,2-4 0,1-2 0,0-2 0,1-3 0,1-2 1,1-3-1,-1-3 0,1-2 0,1-2 0,-1-4 1,1-2-1,-1-3 0,85-17 0,-84 7-37,0-3 0,0-2 0,-2-3 0,-1-2-1,106-64 1,-99 45-22,-1-3 0,-2-2 0,-3-3-1,73-83 1,-51 44-15,-5-4 0,-4-4-1,-4-2 1,-5-3 0,-4-3 0,-6-2-1,65-186 1,-105 249 36,-2-1 0,-2-1 0,-2 1 0,-2-1 0,-2-1 0,-2 1 0,-2 0 0,-3 0 0,-1 0 0,-3 0 0,-2 1 0,-20-58 0,9 39 5,-4 2 0,-2 1 0,-4 1 0,-1 1 1,-4 2-1,-2 1 0,-2 3 0,-66-71 0,53 73-11,-1 2-1,-3 2 0,-2 3 1,-2 2-1,-1 4 0,-3 2 0,-107-47 1,37 34-31,-3 5 0,-1 7 0,-2 6 0,-197-21 0,228 42-171,-147 2-1,212 11-70,0 2-1,0 2 1,1 2-1,0 2 1,0 2-1,-48 18 0,77-22-39,0 0 0,1 1 0,-1 0 0,2 1-1,-1 1 1,1 0 0,1 1 0,0 0 0,0 1-1,-18 24 1,21-23-642,1 1-1,0 0 0,0 0 1,2 1-1,0 0 1,-8 29-1,2 31-5465</inkml:trace>
</inkml:ink>
</file>

<file path=ppt/ink/ink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4:54.123"/>
    </inkml:context>
    <inkml:brush xml:id="br0">
      <inkml:brushProperty name="width" value="0.035" units="cm"/>
      <inkml:brushProperty name="height" value="0.035" units="cm"/>
    </inkml:brush>
  </inkml:definitions>
  <inkml:trace contextRef="#ctx0" brushRef="#br0">1451 51 4028,'-207'-36'2607,"161"29"-2211,1 3-1,-1 1 1,0 3-1,-51 5 1,45 0-132,-83 18 0,109-16-211,0 1-1,0 0 1,1 2 0,1 1 0,-26 15 0,6 3-10,1 2 0,1 2-1,2 2 1,1 1 0,2 2 0,1 1 0,2 2 0,2 2 0,-39 68 0,43-60-54,3 1-1,1 2 1,3 0-1,3 1 1,2 1-1,2 0 1,3 1-1,-7 89 1,12-10-43,6 1 0,30 241 0,-16-294 42,3 0-1,4-2 1,4 0 0,3-1 0,62 125 0,-68-166-207,1-1 0,3-1 0,0-1 0,3-2 0,0 0 0,3-2 0,0-2 0,2-1 0,2-1-1,0-2 1,2-1 0,1-3 0,1 0 0,0-3 0,2-2 0,51 16 0,29-3-1418</inkml:trace>
</inkml:ink>
</file>

<file path=ppt/ink/ink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4:54.278"/>
    </inkml:context>
    <inkml:brush xml:id="br0">
      <inkml:brushProperty name="width" value="0.035" units="cm"/>
      <inkml:brushProperty name="height" value="0.035" units="cm"/>
    </inkml:brush>
  </inkml:definitions>
  <inkml:trace contextRef="#ctx0" brushRef="#br0">0 583 5549,'162'-54'696,"-105"22"-340,-6 1 228,0-3-72,-10 5-100,10 6-52,0-5-84,-7-4-316,4 1 244,2-6-96,1 2-136,-3-2-196,-4-3-252,-6-5-412,-3-1-1257,0-3-127</inkml:trace>
</inkml:ink>
</file>

<file path=ppt/ink/ink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4:55.876"/>
    </inkml:context>
    <inkml:brush xml:id="br0">
      <inkml:brushProperty name="width" value="0.035" units="cm"/>
      <inkml:brushProperty name="height" value="0.035" units="cm"/>
    </inkml:brush>
  </inkml:definitions>
  <inkml:trace contextRef="#ctx0" brushRef="#br0">1 111 4024,'1'-3'743,"7"-31"762,-4 34-1190,177-35 1025,-111 26-1127,253-21 438,369 50-270,-562-7-368,0 5 0,210 59 1,-61-3-309,39 1-94,-303-71 359,0 2 0,-1 0 0,1 0-1,-1 1 1,0 1 0,-1 1 0,22 16 0,-4 3-243,42 46 0,13 33-562,-3-5 407,-69-87 338,0-1 1,1-1 0,1-1 0,26 18-1,-25-18 74,1 1 0,-2 1 0,0 0 0,0 1 0,-2 1 0,0 0 0,17 26 0,-26-34 41,-1 1 0,1-1-1,-2 1 1,1 0 0,-1 0 0,-1 0-1,1 0 1,-2 0 0,1 0 0,-1 1-1,0 16 1,-3 10 230,-11 65 0,0-13 30,13-49-135,0 0 0,10 57 1,-1-7-216,-9-62 9,-1 0-1,-2-1 1,0 1 0,-10 35 0,-5 41-180,13-66 164,-12 39-1,4-18 59,9-38 62,-2 0 0,-1-1 0,0 0 1,-1 0-1,-1-1 0,-1 0 0,-1 0 0,0-1 0,-1-1 0,-1 0 0,0 0 0,-30 25 0,11-12 22,-28 34 0,34-33-36,-50 41-1,-67 47-71,131-109-97,0-1 1,0-1 0,-1 0-1,0 0 1,-1-1-1,1-1 1,-1 0 0,-18 3-1,-3 3-698,-4 3-569,3 3 332</inkml:trace>
</inkml:ink>
</file>

<file path=ppt/ink/ink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4:56.406"/>
    </inkml:context>
    <inkml:brush xml:id="br0">
      <inkml:brushProperty name="width" value="0.035" units="cm"/>
      <inkml:brushProperty name="height" value="0.035" units="cm"/>
    </inkml:brush>
  </inkml:definitions>
  <inkml:trace contextRef="#ctx0" brushRef="#br0">7 615 3948,'-7'-69'796,"7"32"-124,3 11-147,-3 0-193,7 1-188,-1-1 136,0-5-76,4-15-116,-4 3-76,4 3-100,-1-6-240,-6-2-28,1 2-356,2-5-925,7-4 741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28.733"/>
    </inkml:context>
    <inkml:brush xml:id="br0">
      <inkml:brushProperty name="width" value="0.035" units="cm"/>
      <inkml:brushProperty name="height" value="0.035" units="cm"/>
    </inkml:brush>
  </inkml:definitions>
  <inkml:trace contextRef="#ctx0" brushRef="#br0">1 360 6517,'175'-21'5337,"-30"2"-2840,242-25 461,-376 43-2818,1-1-1,42-2 337,-53 4-470,-1 0 1,1 0-1,0 0 1,0 0-1,-1 1 1,1-1-1,0 0 1,-1 0-1,1 1 1,0-1-1,-1 0 1,1 1-1,0-1 1,-1 1-1,1-1 1,-1 1-1,1-1 1,0 1-1,-1 0 1,0-1-1,1 1 1,-1-1-1,1 1 1,-1 0-1,0-1 1,1 1-1,-1 0 1,0 0-1,0-1 1,0 1-1,1 0 1,-1 0-1,0-1 1,0 1-1,0 0 1,0 1-1,-9 35 21,7-33-39,1 0 1,0 1-1,0-1 1,0 0-1,0 0 0,0 9 1,2-10-1,-1-1-1,0 1 1,1 0 0,0 0 0,-1-1 0,1 1 0,0 0 0,0-1 0,1 1 0,-1-1-1,1 0 1,-1 1 0,1-1 0,0 0 0,0 0 0,-1 0 0,2 0 0,-1 0-1,0 0 1,0 0 0,0-1 0,1 1 0,-1-1 0,1 0 0,-1 0 0,1 0 0,0 0-1,-1 0 1,1-1 0,0 1 0,0-1 0,0 1 0,-1-1 0,7 0 0,10 0 14,0 0-1,0-1 1,1 0 0,-1-2 0,-1 0 0,1-1 0,0-2 0,19-7 0,-17 1 146,0-1 0,-1 0-1,-1-2 1,0 0 0,-1-1 0,16-19-1,-19 20 151,57-69 1995,-71 83-1432,2 2-770,13 9-33,-1 1-1,0 1 1,-1 1 0,21 22-1,20 17 0,-35-34-50,-1 0-1,-1 0 0,19 26 0,-36-42-7,1 0 0,-1 0 1,0 0-1,0 0 0,-1 0 0,1 1 0,0-1 1,-1 0-1,1 0 0,-1 1 0,0-1 0,0 0 1,1 1-1,-2-1 0,1 0 0,0 0 0,0 1 1,-1-1-1,1 0 0,-1 0 0,0 1 0,0-1 1,0 0-1,0 0 0,0 0 0,0 0 0,-2 2 1,-2 4-13,-1-2 1,1 1-1,-1-1 1,-1 1 0,1-2-1,-8 6 1,-93 59-581,104-68 324,2-2 165,0 0 0,0 0 0,0 1 0,0-1 0,-1 1 0,1-1 0,0 1 0,0-1 0,0 1-1,0-1 1,0 1 0,0 0 0,0 0 0,1-1 0,-2 2 0,5 2-914,11-4 190,3-3 96,1-1 1,-1 0 0,0-1 0,0-1-1,25-13 1,77-48-1409,-100 56 2369,0 0 0,-2-1 0,1-1 0,-1-1 0,-1-1-1,-1 0 1,0-1 0,-1 0 0,16-25 0,-5 5 948,2 2 0,1 1 1,2 1-1,60-50 1,-69 63-743,-14 13-323,24-22 725,28-33 0,-58 59-409,-3 3-404,0 1 1,0-1 0,0 0 0,0 0 0,0 1-1,1-1 1,-1 1 0,0 0 0,1 0-1,-1-1 1,1 1 0,-2 4 0,0-3 21,-13 17 57,2 1 0,0 0 0,2 1 0,0 0 0,1 1 0,-11 36 0,20-55-101,1 1 1,0 0-1,0 0 1,1 0-1,-1 0 1,1 0 0,0 0-1,0 0 1,1 0-1,0-1 1,0 1 0,0 0-1,0 0 1,3 5-1,-3-7-24,1 0-1,-1 0 0,1 0 1,0-1-1,0 1 0,0 0 1,0-1-1,0 0 0,1 0 1,-1 1-1,1-1 1,0-1-1,-1 1 0,1 0 1,0-1-1,0 1 0,0-1 1,0 0-1,0 0 0,0 0 1,1 0-1,4 0 0,24 1-311,0-1 0,0-1-1,-1-2 1,1-1 0,-1-2-1,56-15 1,-51 9-139,0-2 1,-1-1-1,0-1 1,-1-2-1,44-30 1,-40 12-841,-36 33 897,-19 6-7362,-4 1 2233</inkml:trace>
</inkml:ink>
</file>

<file path=ppt/ink/ink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4:57.978"/>
    </inkml:context>
    <inkml:brush xml:id="br0">
      <inkml:brushProperty name="width" value="0.035" units="cm"/>
      <inkml:brushProperty name="height" value="0.035" units="cm"/>
    </inkml:brush>
  </inkml:definitions>
  <inkml:trace contextRef="#ctx0" brushRef="#br0">42 89 9577,'-41'0'3544,"50"-6"-2164,7-2-188,-3 2-127,3 0-89,9-2-220,23-7-116,-4 7-140,4 2-76,12-3-112,10 1-224,3 5-480,7 0-432,5 0-648,1 3-433,6 0-2727,3 3-3613</inkml:trace>
</inkml:ink>
</file>

<file path=ppt/ink/ink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4:58.355"/>
    </inkml:context>
    <inkml:brush xml:id="br0">
      <inkml:brushProperty name="width" value="0.035" units="cm"/>
      <inkml:brushProperty name="height" value="0.035" units="cm"/>
    </inkml:brush>
  </inkml:definitions>
  <inkml:trace contextRef="#ctx0" brushRef="#br0">137 145 8093,'3'-8'378,"1"-1"1,0 1-1,1 0 1,0 0-1,0 1 1,1-1-1,0 1 0,0 0 1,0 1-1,1 0 1,0 0-1,0 0 1,1 1-1,0 0 1,0 0-1,0 1 1,0 0-1,1 0 1,13-3-1,-8 3-167,1 0 0,1 1 1,-1 0-1,0 2 0,1 0 0,-1 0 0,1 1 0,-1 1 1,1 1-1,28 6 0,-37-5-184,0-1 1,0 1-1,0 0 1,0 1-1,-1 0 1,1 0-1,-1 0 0,0 1 1,0 0-1,-1 0 1,1 0-1,5 8 1,-7-8-31,-1 0 1,1 0 0,-1 0 0,0 1 0,-1-1 0,0 1-1,1 0 1,-2-1 0,1 1 0,-1 0 0,0 0-1,0 0 1,0 0 0,-1 0 0,0 8 0,-1-2-25,-1 0 0,0 0 1,0-1-1,-1 1 1,0-1-1,-7 16 0,-4 0-6,-1 0 0,-1 0 0,-1-2 0,-1 0 0,-38 39 0,-120 100-169,93-97 195,37-32-14,-66 67 1,110-101 22,1 1 1,-1-1-1,1 1 1,-1 0-1,1 0 1,0 0-1,-1 0 1,1 0-1,0 0 1,0 0-1,0 0 1,1 0-1,-1 0 0,1 1 1,-1-1-1,1 0 1,-1 4-1,2-4-5,-1-1-1,0 0 0,1 0 0,0 1 0,-1-1 0,1 0 0,0 0 1,-1 0-1,1 0 0,0 1 0,0-1 0,0 0 0,0-1 0,0 1 0,0 0 1,0 0-1,0 0 0,0-1 0,1 1 0,-1 0 0,2 0 0,6 2-88,-1-1 0,1 0 0,0 0 0,0 0 0,0-1 0,16-1 0,59-4-1808,117-21 0,-176 21 1566,233-58-4710,-229 54 4041,72-21-2819</inkml:trace>
</inkml:ink>
</file>

<file path=ppt/ink/ink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4:58.510"/>
    </inkml:context>
    <inkml:brush xml:id="br0">
      <inkml:brushProperty name="width" value="0.035" units="cm"/>
      <inkml:brushProperty name="height" value="0.035" units="cm"/>
    </inkml:brush>
  </inkml:definitions>
  <inkml:trace contextRef="#ctx0" brushRef="#br0">159 0 6185,'-29'0'1592,"27"1"-1375,-1-1 0,1 1 0,0 0 0,0 0 0,0 0 0,0 0 0,1 1 0,-1-1 0,0 0 0,0 1 0,1-1 1,-1 1-1,1 0 0,-1 0 0,1-1 0,0 1 0,0 0 0,0 0 0,0 0 0,-1 3 0,-2 2 428,-6 11-115,1 1 0,0 0 0,2 0 0,0 1-1,2 0 1,-7 37 0,-6 133-760,17-169-39,-3 78-1400,-2 33-4965,3-94 1731</inkml:trace>
</inkml:ink>
</file>

<file path=ppt/ink/ink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4:58.742"/>
    </inkml:context>
    <inkml:brush xml:id="br0">
      <inkml:brushProperty name="width" value="0.035" units="cm"/>
      <inkml:brushProperty name="height" value="0.035" units="cm"/>
    </inkml:brush>
  </inkml:definitions>
  <inkml:trace contextRef="#ctx0" brushRef="#br0">274 182 5244,'11'-30'594,"-7"19"-220,0 0-1,0 0 0,-2 0 0,1-1 1,0-12-1,-2 19-67,0 0 0,0 1 0,1 0 1,-1-1-1,1 1 0,0 0 0,0 0 0,0 0 0,6-7 0,-6 8-23,0 1-141,1 0 0,-1 0 0,1 0 0,-1 1-1,1-1 1,0 1 0,-1-1 0,1 1 0,0 0-1,0 0 1,0 1 0,5-2 0,-5 2-90,-1 1 1,1-1-1,-1 1 1,1 0 0,-1-1-1,1 1 1,-1 0-1,0 1 1,1-1-1,-1 0 1,0 1-1,0-1 1,0 1-1,0-1 1,0 1-1,0 0 1,1 2 0,2 2 96,0 1 1,0-1 0,-1 1-1,5 9 1,-3-1-21,-1-1 0,0 1 0,-1 0 0,-1 0 0,0 0 0,-1 0 0,-1 0 0,0 1 0,-1-1 0,-1 1 0,0-1 0,-1 0 0,-1 0 0,0 0 0,-1 0 0,-9 22 0,-10 17 137,-1-2 0,-64 98 0,83-141-237,-38 55-209,-62 73 0,-7-13-4629,86-95 898,11 0-2005</inkml:trace>
</inkml:ink>
</file>

<file path=ppt/ink/ink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4:58.961"/>
    </inkml:context>
    <inkml:brush xml:id="br0">
      <inkml:brushProperty name="width" value="0.035" units="cm"/>
      <inkml:brushProperty name="height" value="0.035" units="cm"/>
    </inkml:brush>
  </inkml:definitions>
  <inkml:trace contextRef="#ctx0" brushRef="#br0">19 1 7437,'-15'24'1634,"11"-20"1211,5-1-1614,0 2-774,-1-4-379,0 1-1,0-1 1,1 0-1,-1 1 1,0-1-1,1 0 1,-1 0-1,1 1 1,-1-1-1,1 0 1,-1 0-1,1 0 1,0 0-1,0 1 1,0-1-1,-1 0 1,1-1-1,0 1 1,0 0-1,0 0 1,1 0-1,-1 0 1,0-1-1,0 1 1,0-1-1,0 1 1,1-1-1,-1 1 1,0-1-1,0 0 1,1 1-1,-1-1 1,3 0-1,64 10 324,1-4 0,0-2 0,71-6 0,-40 1-849,404-15-3225,-171-14-2448,-210 16 1504</inkml:trace>
</inkml:ink>
</file>

<file path=ppt/ink/ink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00.100"/>
    </inkml:context>
    <inkml:brush xml:id="br0">
      <inkml:brushProperty name="width" value="0.035" units="cm"/>
      <inkml:brushProperty name="height" value="0.035" units="cm"/>
    </inkml:brush>
  </inkml:definitions>
  <inkml:trace contextRef="#ctx0" brushRef="#br0">164 41 5248,'9'-5'347,"-7"4"-195,1 0 0,0-1-1,-1 1 1,1-1 0,-1 1 0,1-1-1,-1 0 1,0 0 0,0 0 0,0-1-1,0 1 1,0 0 0,-1-1 0,4-6 6873,-8 9-6929,1-1 1,-1 1 0,1 0 0,-1 0 0,1 0-1,-1 0 1,1 1 0,-1-1 0,1 1-1,0-1 1,-1 1 0,1 0 0,-4 1-1,3 1-18,0 0-1,1 0 1,-1 0-1,1 0 1,-1 0-1,1 1 0,0-1 1,0 1-1,-1 4 1,-5 7 130,-13 23 46,1 0 1,2 1 0,2 1-1,1 1 1,2 1 0,2-1-1,2 2 1,-3 43 0,10-62-229,2 0 1,0 0 0,2 1-1,0-2 1,2 1 0,11 40-1,-9-45-15,1-1 0,1-1 0,1 1 0,0-1 0,1-1 0,1 0 0,0 0 0,1-1 0,17 17 0,-9-14-47,1 0 0,1-1 0,1-2 0,0 0 0,0-1 0,49 20 0,-26-17-48,0-1-1,95 17 1,-109-28-3,0-1-1,34 0 0,-54-4 31,1-1-1,0 0 1,0 0-1,0-1 1,0-1-1,-1 0 1,24-10-1,-34 13 40,0-1 0,-1 0-1,1 0 1,0 0 0,-1 0-1,1 0 1,-1 0 0,0 0-1,1 0 1,-1-1 0,0 1-1,0 0 1,0-1 0,0 1 0,0-1-1,0 1 1,0-1 0,0 0-1,0 1 1,-1-1 0,1 0-1,0-2 1,-2 2 2,1-1 0,0 0 1,0 0-1,-1 1 0,0-1 0,1 0 0,-1 1 1,0-1-1,0 0 0,0 1 0,-1-1 0,1 1 1,-1 0-1,1-1 0,-4-2 0,-14-16-108,-1 0 0,-38-31 0,36 33 91,0 0 0,-32-39 0,50 53 28,0-1 1,1 1-1,0-1 1,0 0-1,0 0 1,1 0-1,0 0 1,0 0-1,0 0 1,1-1-1,-1-6 1,2 9 17,0 1 1,0-1 0,0 0-1,0 1 1,1-1 0,0 0-1,-1 1 1,1-1 0,0 0-1,1 1 1,-1-1 0,1 1-1,-1 0 1,1 0 0,0-1-1,0 1 1,0 0 0,1 1-1,-1-1 1,6-4 0,1 0 67,1 1 1,0 1 0,0-1 0,0 2-1,1-1 1,-1 1 0,1 1-1,0 0 1,0 1 0,0 0 0,0 0-1,0 2 1,1-1 0,-1 1 0,0 1-1,1 0 1,-1 0 0,0 1 0,0 1-1,0 0 1,15 6 0,-13-4-30,0 0-1,-1 1 1,0 0 0,0 1 0,-1 0 0,1 1 0,-2 0-1,1 1 1,-1 0 0,-1 1 0,1 0 0,-2 1-1,1-1 1,-1 2 0,-1-1 0,0 1 0,8 20 0,-10-18-67,-1 1 0,-1-1 1,0 1-1,-1-1 0,-1 1 0,0 0 1,-2 18-1,-3 8-708,-11 49-1,8-54-2539,1-1 0,-1 53 0,7-59-2660</inkml:trace>
</inkml:ink>
</file>

<file path=ppt/ink/ink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00.395"/>
    </inkml:context>
    <inkml:brush xml:id="br0">
      <inkml:brushProperty name="width" value="0.035" units="cm"/>
      <inkml:brushProperty name="height" value="0.035" units="cm"/>
    </inkml:brush>
  </inkml:definitions>
  <inkml:trace contextRef="#ctx0" brushRef="#br0">145 18 5737,'2'-2'139,"1"0"0,0 0 1,0 1-1,0-1 1,0 1-1,0-1 1,1 1-1,-1 0 1,0 0-1,1 0 1,-1 1-1,0-1 1,1 1-1,-1 0 1,1 0-1,-1 0 1,1 0-1,-1 1 0,0-1 1,1 1-1,-1 0 1,0 0-1,1 0 1,-1 1-1,0-1 1,0 1-1,0-1 1,0 1-1,0 0 1,-1 0-1,1 0 1,0 1-1,-1-1 1,0 1-1,1-1 0,-1 1 1,0 0-1,0 0 1,-1 0-1,1 0 1,-1 0-1,1 0 1,-1 0-1,0 1 1,0-1-1,0 0 1,0 5-1,-1 2-87,0 1 0,0 0 0,-1-1-1,-1 1 1,0 0 0,0-1 0,-1 0 0,0 1 0,-1-1 0,0 0-1,0-1 1,-1 1 0,-9 12 0,-9 12 33,-2-2-1,-34 35 1,47-53-84,-98 96 739,139-124-464,-15 9-250,167-91-1390,-48 21-785,-106 61 433,0-1 1,45-36-1,-42 26-1094</inkml:trace>
</inkml:ink>
</file>

<file path=ppt/ink/ink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00.816"/>
    </inkml:context>
    <inkml:brush xml:id="br0">
      <inkml:brushProperty name="width" value="0.035" units="cm"/>
      <inkml:brushProperty name="height" value="0.035" units="cm"/>
    </inkml:brush>
  </inkml:definitions>
  <inkml:trace contextRef="#ctx0" brushRef="#br0">1 91 4556,'10'0'272,"1"1"-1,-1 1 0,1 0 0,-1 0 1,10 5-1,-13-5-148,-5-2-127,-1 1 1,0 0 0,0 0 0,0-1-1,0 1 1,0 0 0,0 0 0,0 0-1,0 0 1,0 0 0,0 0 0,-1 1-1,2 0 1,4 7-2768,-3-7 2805,-1 1-1,1-1 0,0 0 1,0 0-1,-1 0 0,1-1 0,0 1 1,0-1-1,1 0 0,-1 1 1,0-1-1,0-1 0,6 2 1,47 0 857,-42-2-739,31-2 694,0-2 0,-1-3-1,47-12 1,73-11 581,-147 29-1340,-1-2-176,1 2-1,-1 0 1,1 1 0,24 3-1,39 11-794,-77-13 3086,-5 1-2002,-1 1-198,0 1 0,1-1 1,-1 1-1,1 0 0,0 0 1,-3 7-1,4-10-21,1 0-1,0 0 0,0 0 1,-1 0-1,1 0 1,0 1-1,0-1 1,0 0-1,0 0 1,0 0-1,1 0 1,-1 0-1,0 0 1,0 1-1,1-1 0,-1 0 1,1 0-1,-1 0 1,1 0-1,-1 0 1,1 0-1,0 0 1,-1-1-1,1 1 1,0 0-1,0 0 1,-1 0-1,1-1 0,0 1 1,0 0-1,0-1 1,0 1-1,0-1 1,2 1-1,4 2-150,0-1 1,0 0-1,1 0 0,-1-1 0,1 0 0,-1 0 0,1-1 0,-1 0 1,1-1-1,-1 1 0,1-1 0,10-3 0,11-3-200,43-17-1,-67 22 386,29-12 164,0-2 0,-2-1 0,42-29 0,-14 8 816,-28 24-334,-31 15-629,0 0 1,0 0-1,0 0 0,0 0 0,-1 0 1,1 0-1,-1 0 0,1 1 0,0-1 1,-1 0-1,0 0 0,1 1 1,-1 1-1,0-2 2,2 7-1,-1 0 0,0 0 0,0 0 1,-1 0-1,0 0 0,-1 1 1,0-1-1,0 0 0,0 0 1,-5 11-1,-1 5-390,-2 0 0,-12 23 0,-9 10-3345,23-38 869</inkml:trace>
</inkml:ink>
</file>

<file path=ppt/ink/ink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01.874"/>
    </inkml:context>
    <inkml:brush xml:id="br0">
      <inkml:brushProperty name="width" value="0.035" units="cm"/>
      <inkml:brushProperty name="height" value="0.035" units="cm"/>
    </inkml:brush>
  </inkml:definitions>
  <inkml:trace contextRef="#ctx0" brushRef="#br0">1 20 6373,'164'-3'6608,"-1"-4"-3530,134-3-747,1169 29 541,-1162-12-2663,2988 125 548,-570-15-646,-2096-96-115,340 10 29,-581-18-7,236 4-150,-563-19 54,-35 0-27,43 3 0,-64-1 57,-1-1 0,1 0-1,-1 0 1,1 1 0,-1-1 0,0 0 0,0-1-1,1 1 1,-1 0 0,0 0 0,0 0 0,0-1-1,0 1 1,0 0 0,0-1 0,-1 1 0,1-1-1,0 1 1,0-3 0,-1-2-205,0 0 1,-1 0-1,1 0 0,-1 0 0,0 0 1,-1 0-1,1 1 0,-1-1 1,-1 0-1,1 1 0,-1 0 1,0-1-1,-3-4 0,-22-41-2693,23 39 1520,0 1 1,-1 1 0,0-1 0,-9-10 0,3 8-2975</inkml:trace>
</inkml:ink>
</file>

<file path=ppt/ink/ink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03.311"/>
    </inkml:context>
    <inkml:brush xml:id="br0">
      <inkml:brushProperty name="width" value="0.035" units="cm"/>
      <inkml:brushProperty name="height" value="0.035" units="cm"/>
    </inkml:brush>
  </inkml:definitions>
  <inkml:trace contextRef="#ctx0" brushRef="#br0">443 25 6393,'-4'-3'256,"1"0"0,-1 1 0,0 0 1,-1 0-1,1 0 0,0 0 1,0 1-1,-1-1 0,1 1 1,-1 0-1,-6 0 0,-57-2 2384,53 3-2003,2 1-330,-1 0 1,1 1-1,0 1 0,0 0 0,1 1 0,-1 0 1,1 1-1,0 0 0,0 1 0,0 0 1,1 1-1,0 1 0,0-1 0,1 2 0,0-1 1,0 2-1,1-1 0,-11 15 0,12-13-193,0-1-1,0 1 1,2 1 0,-1 0-1,1-1 1,1 2 0,0-1-1,1 1 1,0 0 0,1-1-1,0 2 1,1-1-1,0 0 1,1 0 0,1 1-1,0-1 1,1 0 0,3 18-1,-2-24-89,1 0 0,-1 0 0,1 0 0,0-1 0,1 1-1,0-1 1,0 0 0,0 0 0,0-1 0,1 1 0,0-1 0,0 0-1,1 0 1,0 0 0,9 5 0,2 0-37,0 0 0,1-2 1,28 11-1,-40-17-45,1 0-1,0 0 1,-1 0 0,1-1 0,0 0 0,0 0-1,0 0 1,0-1 0,0 0 0,0-1-1,11-1 1,11-2-396,-26 4 320,0 0-1,0 0 1,0 0-1,0-1 1,0 0 0,0 1-1,0-1 1,0 0-1,0 0 1,-1-1 0,1 1-1,0 0 1,-1-1-1,1 0 1,-1 0-1,0 0 1,1 0 0,-1 0-1,0 0 1,2-4-1,-1 2-564,-1-1-1,0 0 0,0 1 1,-1-1-1,1 0 0,-1 0 1,0 0-1,0-1 0,-1 1 1,0 0-1,0-6 0,0-10-5016</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05:28.902"/>
    </inkml:context>
    <inkml:brush xml:id="br0">
      <inkml:brushProperty name="width" value="0.035" units="cm"/>
      <inkml:brushProperty name="height" value="0.035" units="cm"/>
    </inkml:brush>
  </inkml:definitions>
  <inkml:trace contextRef="#ctx0" brushRef="#br0">1 129 9369,'38'-23'2060,"-19"12"-220,9 2-376,1 1-124,6 2-251,22-3-233,-13-2-260,14-1-468,8 1-756,17 0-1016,15 5-3193,4-6-3812</inkml:trace>
</inkml:ink>
</file>

<file path=ppt/ink/ink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03.699"/>
    </inkml:context>
    <inkml:brush xml:id="br0">
      <inkml:brushProperty name="width" value="0.035" units="cm"/>
      <inkml:brushProperty name="height" value="0.035" units="cm"/>
    </inkml:brush>
  </inkml:definitions>
  <inkml:trace contextRef="#ctx0" brushRef="#br0">0 161 8541,'14'-17'2092,"-12"14"1371,2 4-1954,16 5-680,0 1 0,-1 1 0,0 1 0,0 1-1,-1 1 1,30 22 0,96 91 460,-120-100-1196,0 0-1,-1 1 1,-2 1-1,34 55 1,-46-65-146,-1 0 0,0 1 0,-1-1 0,-1 1 0,-1 1 1,0-1-1,-1 1 0,-1 0 0,-1 0 0,0 33 0,-2-34-29,-1 0 0,-1-1-1,-1 1 1,0-1-1,-1 0 1,-1 0-1,0 0 1,-1 0 0,-1-1-1,-11 20 1,16-32 114,-11-19 144,12 13-164,0 0 0,0 0 0,0 0 0,1 0 0,-1-1 0,1 1 0,-1 0 0,1 0 0,0 0 0,0-1 0,1 1 0,-1 0 0,1 0 0,-1-1 0,1 1 0,0 0 0,0 0 0,1 0 0,2-5 0,5-8 20,0 0 0,17-20 0,-14 19-14,285-349-1805,36 34-6149,-279 284 4104,-2 12-1862</inkml:trace>
</inkml:ink>
</file>

<file path=ppt/ink/ink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04.118"/>
    </inkml:context>
    <inkml:brush xml:id="br0">
      <inkml:brushProperty name="width" value="0.035" units="cm"/>
      <inkml:brushProperty name="height" value="0.035" units="cm"/>
    </inkml:brush>
  </inkml:definitions>
  <inkml:trace contextRef="#ctx0" brushRef="#br0">359 1 7065,'-22'12'1165,"-1"2"1,2 0-1,0 2 0,1 0 1,1 1-1,-31 36 1,7-1-488,-52 82 0,63-77-694,29-52 19,1-1 0,1 1 0,-1 0 0,1-1 0,0 1 0,0 0 0,0 0 0,0 0 0,1 0 0,0 10 0,1-14-6,-1 1-1,1 0 1,-1-1-1,1 1 0,0 0 1,0-1-1,0 1 1,0-1-1,0 1 1,0-1-1,0 0 1,0 1-1,0-1 1,1 0-1,-1 0 1,0 0-1,1 0 1,-1 0-1,1 0 0,-1 0 1,1-1-1,0 1 1,-1 0-1,1-1 1,0 0-1,-1 1 1,1-1-1,0 0 1,0 0-1,-1 0 1,1 0-1,0 0 0,0 0 1,2-1-1,8 0 10,-1-1 0,1 0 1,19-7-1,-25 7-9,21-9 10,0-1 0,0-1 0,-2-2-1,0 0 1,0-2 0,30-27 0,4-1 86,-56 44-87,-1 0 0,1-1 0,-1 1 1,1 0-1,0 1 0,-1-1 0,1 0 0,0 1 0,4 0 1,0-1-30,-6 0 9,0 1 1,0 0-1,0 0 0,0 0 1,0 0-1,0 0 0,0 0 1,0 1-1,0-1 0,-1 0 0,1 0 1,0 1-1,0-1 0,0 0 1,0 1-1,0-1 0,-1 1 0,1-1 1,1 2-1,2 0-52,5 1-17,0 0 0,1-1 0,-1-1 0,0 1 0,1-2 0,16 1 0,58-7-215,-75 5 282,32-4 227,0-2 0,0-2 0,-1-2 0,-1-1-1,1-2 1,-2-2 0,0-1 0,-1-2 0,-1-2-1,-1-1 1,35-29 0,-49 32 451,3-3 288,-19 20-458,-11 9-31,-9 15-211,0 1 0,2 0 0,1 0 0,-18 51 0,12-30-127,-23 54-944,-37 132 0,69-197-285,2 2 0,1-1-1,1 1 1,2 0 0,2 0 0,1 0 0,8 66 0,0-72-2349,-1-14-1522</inkml:trace>
</inkml:ink>
</file>

<file path=ppt/ink/ink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04.527"/>
    </inkml:context>
    <inkml:brush xml:id="br0">
      <inkml:brushProperty name="width" value="0.035" units="cm"/>
      <inkml:brushProperty name="height" value="0.035" units="cm"/>
    </inkml:brush>
  </inkml:definitions>
  <inkml:trace contextRef="#ctx0" brushRef="#br0">0 1024 5981,'3'-20'285,"0"4"659,-1-1 1,0 0-1,-2-32 0,-1 42-538,2-1-1,-1 1 1,1 0 0,0 0 0,0 1 0,1-1-1,0 0 1,0 0 0,0 1 0,1-1 0,0 1-1,1 0 1,-1 0 0,1 0 0,6-7 0,-3 4-195,-4 5-26,1 0 1,0 0-1,0 0 1,0 1-1,0 0 0,1 0 1,-1 0-1,1 0 1,0 1-1,0 0 0,0 0 1,10-3-1,0 0 120,-9 3-227,1 0 0,0 1-1,0-1 1,0 2-1,-1-1 1,1 1-1,0 0 1,0 0 0,0 1-1,7 1 1,-12-2-66,0 0 0,0 0 1,0 1-1,-1-1 0,1 1 1,0-1-1,0 1 0,-1-1 1,1 1-1,0 0 0,-1 0 1,1 0-1,-1 0 0,1 0 1,-1 0-1,0 1 0,1-1 1,-1 0-1,0 1 0,0-1 1,0 1-1,0-1 0,0 1 1,0-1-1,0 1 1,-1 0-1,1 0 0,0-1 1,-1 1-1,0 0 0,1 0 1,-1-1-1,0 1 0,0 0 1,0 0-1,0 0 0,0 0 1,0-1-1,-1 1 0,1 0 1,-1 2-1,-30 71-1220,29-73 946,4-2 231,0 0-1,-1 0 1,1 0 0,-1 0-1,1 0 1,-1-1 0,1 1 0,0 0-1,-1-1 1,1 1 0,1-2 0,5-1-46,23-7-140,0-2 0,-1-1 0,-1-1 0,30-20 0,-11 3-80,67-57 0,-70 47 67,-2-2 0,-2-1 1,43-60-1,87-160 631,-74 106 1338,-95 184-1378,-4-8-261,0 1 0,-1-1 0,-9 34 0,-5 23 33,13-48-97,1-12-60,1-1 0,0 1 0,2-1-1,0 25 1,1-36 24,-1 0 1,0 0-1,1 0 0,0 0 0,-1-1 0,1 1 1,0 0-1,1-1 0,-1 1 0,0-1 0,1 1 1,-1-1-1,1 0 0,0 1 0,0-1 0,0 0 1,0 0-1,0 0 0,0-1 0,1 1 0,-1 0 1,1-1-1,-1 1 0,1-1 0,-1 0 0,1 0 1,0 0-1,0 0 0,3 0 0,42 6-61,-29-4 34,1 0-1,22 7 1,-35-7-178,0 0 0,0 0 0,0 0 0,-1 1 0,1 0 0,-1 0 0,0 0 0,0 1 0,7 7 0,13 18-2231,-6-3-2797,3 0-1190</inkml:trace>
</inkml:ink>
</file>

<file path=ppt/ink/ink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04.670"/>
    </inkml:context>
    <inkml:brush xml:id="br0">
      <inkml:brushProperty name="width" value="0.035" units="cm"/>
      <inkml:brushProperty name="height" value="0.035" units="cm"/>
    </inkml:brush>
  </inkml:definitions>
  <inkml:trace contextRef="#ctx0" brushRef="#br0">96 40 11269,'19'-9'1768,"-29"-2"1060,1 0-1047,-7 8-1505,0-3-416,-6 6-2005,-1 0 157,4 6-8677</inkml:trace>
</inkml:ink>
</file>

<file path=ppt/ink/ink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05.384"/>
    </inkml:context>
    <inkml:brush xml:id="br0">
      <inkml:brushProperty name="width" value="0.035" units="cm"/>
      <inkml:brushProperty name="height" value="0.035" units="cm"/>
    </inkml:brush>
  </inkml:definitions>
  <inkml:trace contextRef="#ctx0" brushRef="#br0">2 708 7245,'0'3'1384,"0"-1"-1280,-1 0 91,1 0 1,0 0 0,0 0-1,0 1 1,0-1 0,0 0-1,1 0 1,-1 0 0,1 0-1,-1 0 1,1 0 0,0 0-1,0 0 1,0 0 0,0 0-1,2 3 1,1-3-23,0 1 1,1-1 0,-1 1-1,1-2 1,-1 1-1,1 0 1,0-1-1,0 0 1,0 0-1,0 0 1,8 0-1,443 31 2486,615-21-1666,-893-11-879,2037-50 1106,-1793 37-855,469-17 385,765-20 403,-418 27-461,517-12-167,-76-68 669,-1332 57-607,-262 31-368,-2-5 0,81-30 0,-131 38-102,35-18 1,-59 26-90,-1-1 0,0 0 0,0 0 0,-1-1 0,0 0-1,0 0 1,0-1 0,10-13 0,-15 17-21,1 0-1,-2-1 0,1 1 1,0 0-1,-1-1 1,1 1-1,-1-1 0,0 0 1,0 0-1,-1 1 0,1-1 1,-1 0-1,0 0 1,0 1-1,0-1 0,0 0 1,-1 0-1,1 0 0,-1 1 1,0-1-1,0 0 1,0 1-1,-1-1 0,1 1 1,-1-1-1,0 1 0,0 0 1,0 0-1,-1 0 1,1 0-1,-1 0 0,-3-3 1,-6-5-66,0 0 0,0 1 0,-1 1 0,-1 0 1,0 0-1,-21-8 0,-1 2-400,-1 1 0,-1 2-1,0 2 1,-1 1 0,0 2 0,0 2 0,-64-1-1,63 6-1589,1 2-1,0 2 1,0 2-1,-52 13 1,25 3-6381</inkml:trace>
</inkml:ink>
</file>

<file path=ppt/ink/ink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5:05.719"/>
    </inkml:context>
    <inkml:brush xml:id="br0">
      <inkml:brushProperty name="width" value="0.035" units="cm"/>
      <inkml:brushProperty name="height" value="0.035" units="cm"/>
    </inkml:brush>
  </inkml:definitions>
  <inkml:trace contextRef="#ctx0" brushRef="#br0">1 9 12229,'15'-8'2664,"11"11"-3172,-1 0-620</inkml:trace>
</inkml:ink>
</file>

<file path=ppt/ink/ink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4:22.999"/>
    </inkml:context>
    <inkml:brush xml:id="br0">
      <inkml:brushProperty name="width" value="0.035" units="cm"/>
      <inkml:brushProperty name="height" value="0.035" units="cm"/>
    </inkml:brush>
  </inkml:definitions>
  <inkml:trace contextRef="#ctx0" brushRef="#br0">313 475 10465,'-6'-33'2228,"5"26"1526,1 5-3539,0 1 0,0-1 0,0 1 0,0-1 0,0 1 0,0-1 0,-1 1 0,1-1 0,-1 1 0,1-1 0,-1 1 0,0-2 0,0 2-158,1 1 0,0 0 1,-1-1-1,1 1 1,0 0-1,-1 0 1,1-1-1,0 1 0,-1 0 1,1 0-1,-1-1 1,1 1-1,0 0 0,-1 0 1,1 0-1,-1 0 1,1 0-1,-1 0 0,1 0 1,-1 0-1,1 0 1,-1 0-1,1 0 0,0 0 1,-1 0-1,0 0 1,-3 2 82,0 0 1,0 0 0,0 0 0,1 1 0,-1 0 0,-5 4 0,4-3-74,-12 13 237,1 1 0,0 0 0,2 1 0,0 1 1,1 1-1,-16 32 0,18-33-169,-11 19 81,2 1 0,2 1 0,2 1 0,-17 63 0,29-87-173,0 0-1,2 0 0,0 0 0,0 0 0,2 1 0,0-1 1,2 0-1,0 0 0,0 0 0,2 0 0,0 0 0,1-1 1,13 29-1,-15-40-26,0-1 0,0 1 1,1-1-1,-1 0 0,1 0 1,0 0-1,1 0 0,-1 0 1,1-1-1,0 0 0,0 0 1,1-1-1,-1 1 1,12 4-1,-9-5 0,0 0 1,0-1-1,1 0 1,-1-1-1,1 0 0,0 0 1,-1 0-1,1-1 1,17-3-1,-6 0-4,0-2 0,0-1 0,0 0 0,-1-1 1,0-1-1,0-1 0,-1-1 0,26-18 0,-26 15-20,0-2 0,-2 0 0,1-1 0,-2 0 0,0-1 0,-2-1 0,1 0 0,-2-1 0,-1 0 0,0-1 0,-1-1 0,-2 1 0,0-1 0,9-40 0,-4 12-31,-3-1 1,-2 0-1,-2-1 0,-3 0 1,-1 1-1,-3-1 0,-2 0 1,-3 0-1,-1 1 1,-3 0-1,-21-65 0,24 98 15,0 0-1,-1 1 0,-1 0 0,0 0 1,-2 1-1,1 0 0,-16-15 0,22 25 22,-1 0 1,1 1-1,-1 0 0,0 0 0,0 0 0,-1 1 0,1 0 0,-1 0 1,1 0-1,-1 0 0,0 1 0,0 0 0,0 1 0,0-1 0,-1 1 1,1 0-1,0 0 0,0 1 0,-1 0 0,1 0 0,0 1 0,-1 0 1,1 0-1,0 0 0,0 0 0,0 1 0,0 0 0,0 1 0,0-1 1,-5 4-1,-7 5-6,1 0 0,0 0 0,0 2 0,2 0 0,-1 0 0,2 2 0,-22 26 0,19-19 19,1 1 0,2 1 0,0 0 1,1 1-1,-13 34 0,20-41-9,0 0 0,2 0 0,0 0 0,0 0 0,2 0-1,0 1 1,2-1 0,2 37 0,0-44 16,0-1-1,0 1 1,1-1-1,1 1 1,0-1-1,0 0 1,1-1-1,0 1 1,1-1 0,10 13-1,-6-10-20,1 0-1,1-1 1,-1-1-1,2 0 1,0 0 0,20 11-1,-3-5-109,1-2 0,0-1-1,0-2 1,1-1 0,1-1 0,38 4-1,-29-7-397,0-2 0,0-1 0,0-3-1,78-9 1,-25-10-3193,-4-12-3782,-51 12-552</inkml:trace>
</inkml:ink>
</file>

<file path=ppt/ink/ink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4:23.360"/>
    </inkml:context>
    <inkml:brush xml:id="br0">
      <inkml:brushProperty name="width" value="0.035" units="cm"/>
      <inkml:brushProperty name="height" value="0.035" units="cm"/>
    </inkml:brush>
  </inkml:definitions>
  <inkml:trace contextRef="#ctx0" brushRef="#br0">494 99 11945,'-4'-15'871,"2"8"-261,1 1-1,0 0 1,0-1-1,0 1 1,0-1-1,1 1 1,1-10-1,-2 15-177,0-1-1,0 0 1,0 1-1,0-1 1,0 1-1,-1-1 0,1 1 1,0 0-1,-1 0 1,1-1-1,-1 1 1,0 0-1,1 0 0,-1 1 1,0-1-1,1 0 1,-1 0-1,-2 0 1,-4 4-83,0 0 1,0 0-1,1 0 1,-1 1-1,1 0 1,0 1 0,0-1-1,1 1 1,-1 1-1,-6 6 1,-11 13 558,-24 32 1,39-44-667,-30 38-103,2 2 0,3 1 0,3 2 0,1 1 0,4 2 0,-23 69 0,39-95-263,1 0 0,2 1 0,1-1 0,1 1-1,1 56 1,4-73 8,1 0 0,1 0 0,1-1 0,1 1 0,0-1 0,1 0 0,0 0 0,2 0 0,-1-1 0,2 0 0,0 0 0,1-1 0,15 18-1,-7-12-602,2-1 0,0-1 0,1-1-1,1 0 1,1-2 0,0 0-1,0-2 1,45 20 0,-26-17-1640,1-2 0,0-1 1,1-2-1,66 8 0,-5-9-6787</inkml:trace>
</inkml:ink>
</file>

<file path=ppt/ink/ink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4:23.751"/>
    </inkml:context>
    <inkml:brush xml:id="br0">
      <inkml:brushProperty name="width" value="0.035" units="cm"/>
      <inkml:brushProperty name="height" value="0.035" units="cm"/>
    </inkml:brush>
  </inkml:definitions>
  <inkml:trace contextRef="#ctx0" brushRef="#br0">37 89 9517,'-8'-35'2393,"6"29"-756,0 1 0,0 0 0,0 0 0,-1 0 0,0 0 1,1 0-1,-6-5 0,3 3-946,50 81 988,-29-49-1507,0 0-1,-2 1 1,0 1-1,-2 0 0,15 52 1,-24-62-366,0 1 1,-1 0-1,-1 1 1,-1-1-1,0 0 1,-2 0-1,0 0 1,-1 0-1,-1 0 1,0-1-1,-1 1 1,-1-1-1,-1 0 1,-1-1-1,-14 26 1,12-28-40,0-1 0,-19 20 1,17-20 104,10-10 6,25-21 65,20-14 258,360-286 2887,-360 287-2314,-42 31-747,1 1 0,0 0 0,-1-1 1,1 1-1,-1 0 0,1 0 0,-1 0 0,1 0 1,-1 0-1,0 0 0,1 1 0,-1-1 0,0 0 1,0 0-1,0 1 0,0-1 0,1 4 0,0 3-30,-1 0 0,0 0 0,-1 0-1,0 12 1,2 34-788,1-39 167,0-1 0,1 1-1,0-1 1,1 0 0,1 0 0,12 21 0,-13-27-303,0 0 0,0-1 0,1 0 0,1 0 0,-1 0 0,1-1 0,0 0 1,0 0-1,1 0 0,0-1 0,0 0 0,9 3 0,28 10-7720</inkml:trace>
</inkml:ink>
</file>

<file path=ppt/ink/ink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30T07:34:23.982"/>
    </inkml:context>
    <inkml:brush xml:id="br0">
      <inkml:brushProperty name="width" value="0.035" units="cm"/>
      <inkml:brushProperty name="height" value="0.035" units="cm"/>
    </inkml:brush>
  </inkml:definitions>
  <inkml:trace contextRef="#ctx0" brushRef="#br0">464 466 7725,'-13'-31'589,"7"18"-234,0 1 0,1-1-1,1 0 1,0 0 0,1 0 0,0-1-1,1 1 1,1-1 0,0-18 0,0 17 512,0 0-1,-1 0 1,0 0 0,-9-29 0,-4-21 2155,12 51-1950,0 0-1,-1 0 1,-1 1 0,0-1-1,-11-19 1,10 20-256,42 49 1983,-17-5-2469,-2 1 0,-1 1 0,-1 0 0,-1 1 0,-2 0 0,-2 1-1,6 37 1,-10-41-457,-2 0 0,-2 0 0,0 0 0,-2 0 0,-1 0 0,-2 1 0,-1-1 0,-1-1 0,-2 1 0,-1-1 0,-2 0 0,0-1 0,-2 0 0,-26 45-1,12-30-1258,-1-1 0,-3-1 0,-38 42 0,19-31-4227,-91 75 1,67-70-4631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64B10-8D20-928A-E58A-240E0AEC60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9837BB9-56B9-6DB8-82BC-C347B9E3E7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5B7C816-2DB0-EF84-E4EC-7B6E66CE79AF}"/>
              </a:ext>
            </a:extLst>
          </p:cNvPr>
          <p:cNvSpPr>
            <a:spLocks noGrp="1"/>
          </p:cNvSpPr>
          <p:nvPr>
            <p:ph type="dt" sz="half" idx="10"/>
          </p:nvPr>
        </p:nvSpPr>
        <p:spPr/>
        <p:txBody>
          <a:bodyPr/>
          <a:lstStyle/>
          <a:p>
            <a:fld id="{395EE82E-651E-49FF-ACE5-1C343A29BE15}" type="datetimeFigureOut">
              <a:rPr lang="en-IN" smtClean="0"/>
              <a:t>30-10-2025</a:t>
            </a:fld>
            <a:endParaRPr lang="en-IN"/>
          </a:p>
        </p:txBody>
      </p:sp>
      <p:sp>
        <p:nvSpPr>
          <p:cNvPr id="5" name="Footer Placeholder 4">
            <a:extLst>
              <a:ext uri="{FF2B5EF4-FFF2-40B4-BE49-F238E27FC236}">
                <a16:creationId xmlns:a16="http://schemas.microsoft.com/office/drawing/2014/main" id="{04BE1335-59C4-3941-5C1C-DDE27C8D9E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39F6B6-A1A8-16C1-520A-BD7CE79DE418}"/>
              </a:ext>
            </a:extLst>
          </p:cNvPr>
          <p:cNvSpPr>
            <a:spLocks noGrp="1"/>
          </p:cNvSpPr>
          <p:nvPr>
            <p:ph type="sldNum" sz="quarter" idx="12"/>
          </p:nvPr>
        </p:nvSpPr>
        <p:spPr/>
        <p:txBody>
          <a:bodyPr/>
          <a:lstStyle/>
          <a:p>
            <a:fld id="{DD3B1134-8D23-4D42-A349-A99EDBE36AA0}" type="slidenum">
              <a:rPr lang="en-IN" smtClean="0"/>
              <a:t>‹#›</a:t>
            </a:fld>
            <a:endParaRPr lang="en-IN"/>
          </a:p>
        </p:txBody>
      </p:sp>
    </p:spTree>
    <p:extLst>
      <p:ext uri="{BB962C8B-B14F-4D97-AF65-F5344CB8AC3E}">
        <p14:creationId xmlns:p14="http://schemas.microsoft.com/office/powerpoint/2010/main" val="4114812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A5C6B-5997-5812-F7E4-0ECAAF5D79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27FFA0-D3EB-0866-EC0E-E9376956C2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B4D03E-89A6-E71F-A06D-36E03989428A}"/>
              </a:ext>
            </a:extLst>
          </p:cNvPr>
          <p:cNvSpPr>
            <a:spLocks noGrp="1"/>
          </p:cNvSpPr>
          <p:nvPr>
            <p:ph type="dt" sz="half" idx="10"/>
          </p:nvPr>
        </p:nvSpPr>
        <p:spPr/>
        <p:txBody>
          <a:bodyPr/>
          <a:lstStyle/>
          <a:p>
            <a:fld id="{395EE82E-651E-49FF-ACE5-1C343A29BE15}" type="datetimeFigureOut">
              <a:rPr lang="en-IN" smtClean="0"/>
              <a:t>30-10-2025</a:t>
            </a:fld>
            <a:endParaRPr lang="en-IN"/>
          </a:p>
        </p:txBody>
      </p:sp>
      <p:sp>
        <p:nvSpPr>
          <p:cNvPr id="5" name="Footer Placeholder 4">
            <a:extLst>
              <a:ext uri="{FF2B5EF4-FFF2-40B4-BE49-F238E27FC236}">
                <a16:creationId xmlns:a16="http://schemas.microsoft.com/office/drawing/2014/main" id="{5ED9BC1F-6592-D028-BE1E-07348BC774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41DD4B-432D-8BC1-FD15-E3873B556CD7}"/>
              </a:ext>
            </a:extLst>
          </p:cNvPr>
          <p:cNvSpPr>
            <a:spLocks noGrp="1"/>
          </p:cNvSpPr>
          <p:nvPr>
            <p:ph type="sldNum" sz="quarter" idx="12"/>
          </p:nvPr>
        </p:nvSpPr>
        <p:spPr/>
        <p:txBody>
          <a:bodyPr/>
          <a:lstStyle/>
          <a:p>
            <a:fld id="{DD3B1134-8D23-4D42-A349-A99EDBE36AA0}" type="slidenum">
              <a:rPr lang="en-IN" smtClean="0"/>
              <a:t>‹#›</a:t>
            </a:fld>
            <a:endParaRPr lang="en-IN"/>
          </a:p>
        </p:txBody>
      </p:sp>
    </p:spTree>
    <p:extLst>
      <p:ext uri="{BB962C8B-B14F-4D97-AF65-F5344CB8AC3E}">
        <p14:creationId xmlns:p14="http://schemas.microsoft.com/office/powerpoint/2010/main" val="149513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8482A-495E-A9E9-BD1C-C4F7171D44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15BF4E-C802-4539-BBAC-47925742DD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B400F5-20E8-E649-600E-FA78A8DB7579}"/>
              </a:ext>
            </a:extLst>
          </p:cNvPr>
          <p:cNvSpPr>
            <a:spLocks noGrp="1"/>
          </p:cNvSpPr>
          <p:nvPr>
            <p:ph type="dt" sz="half" idx="10"/>
          </p:nvPr>
        </p:nvSpPr>
        <p:spPr/>
        <p:txBody>
          <a:bodyPr/>
          <a:lstStyle/>
          <a:p>
            <a:fld id="{395EE82E-651E-49FF-ACE5-1C343A29BE15}" type="datetimeFigureOut">
              <a:rPr lang="en-IN" smtClean="0"/>
              <a:t>30-10-2025</a:t>
            </a:fld>
            <a:endParaRPr lang="en-IN"/>
          </a:p>
        </p:txBody>
      </p:sp>
      <p:sp>
        <p:nvSpPr>
          <p:cNvPr id="5" name="Footer Placeholder 4">
            <a:extLst>
              <a:ext uri="{FF2B5EF4-FFF2-40B4-BE49-F238E27FC236}">
                <a16:creationId xmlns:a16="http://schemas.microsoft.com/office/drawing/2014/main" id="{CA105D97-C48D-3E68-F46F-DFD963A1BC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6B42C3-6044-BC64-4C64-C75A1CB51925}"/>
              </a:ext>
            </a:extLst>
          </p:cNvPr>
          <p:cNvSpPr>
            <a:spLocks noGrp="1"/>
          </p:cNvSpPr>
          <p:nvPr>
            <p:ph type="sldNum" sz="quarter" idx="12"/>
          </p:nvPr>
        </p:nvSpPr>
        <p:spPr/>
        <p:txBody>
          <a:bodyPr/>
          <a:lstStyle/>
          <a:p>
            <a:fld id="{DD3B1134-8D23-4D42-A349-A99EDBE36AA0}" type="slidenum">
              <a:rPr lang="en-IN" smtClean="0"/>
              <a:t>‹#›</a:t>
            </a:fld>
            <a:endParaRPr lang="en-IN"/>
          </a:p>
        </p:txBody>
      </p:sp>
    </p:spTree>
    <p:extLst>
      <p:ext uri="{BB962C8B-B14F-4D97-AF65-F5344CB8AC3E}">
        <p14:creationId xmlns:p14="http://schemas.microsoft.com/office/powerpoint/2010/main" val="1219386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84D81-6170-3BC3-B47C-67A33483E1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0970B4-3C93-78FE-8341-12C850BF0A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5C42C4-B820-11C5-8F91-D802D8FC8E93}"/>
              </a:ext>
            </a:extLst>
          </p:cNvPr>
          <p:cNvSpPr>
            <a:spLocks noGrp="1"/>
          </p:cNvSpPr>
          <p:nvPr>
            <p:ph type="dt" sz="half" idx="10"/>
          </p:nvPr>
        </p:nvSpPr>
        <p:spPr/>
        <p:txBody>
          <a:bodyPr/>
          <a:lstStyle/>
          <a:p>
            <a:fld id="{395EE82E-651E-49FF-ACE5-1C343A29BE15}" type="datetimeFigureOut">
              <a:rPr lang="en-IN" smtClean="0"/>
              <a:t>30-10-2025</a:t>
            </a:fld>
            <a:endParaRPr lang="en-IN"/>
          </a:p>
        </p:txBody>
      </p:sp>
      <p:sp>
        <p:nvSpPr>
          <p:cNvPr id="5" name="Footer Placeholder 4">
            <a:extLst>
              <a:ext uri="{FF2B5EF4-FFF2-40B4-BE49-F238E27FC236}">
                <a16:creationId xmlns:a16="http://schemas.microsoft.com/office/drawing/2014/main" id="{E7E47F3C-AE14-B003-E507-6A14B26FAD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7F9CFC-0137-5B3F-85F5-7CD0A75BCED0}"/>
              </a:ext>
            </a:extLst>
          </p:cNvPr>
          <p:cNvSpPr>
            <a:spLocks noGrp="1"/>
          </p:cNvSpPr>
          <p:nvPr>
            <p:ph type="sldNum" sz="quarter" idx="12"/>
          </p:nvPr>
        </p:nvSpPr>
        <p:spPr/>
        <p:txBody>
          <a:bodyPr/>
          <a:lstStyle/>
          <a:p>
            <a:fld id="{DD3B1134-8D23-4D42-A349-A99EDBE36AA0}" type="slidenum">
              <a:rPr lang="en-IN" smtClean="0"/>
              <a:t>‹#›</a:t>
            </a:fld>
            <a:endParaRPr lang="en-IN"/>
          </a:p>
        </p:txBody>
      </p:sp>
    </p:spTree>
    <p:extLst>
      <p:ext uri="{BB962C8B-B14F-4D97-AF65-F5344CB8AC3E}">
        <p14:creationId xmlns:p14="http://schemas.microsoft.com/office/powerpoint/2010/main" val="446343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D1E33-714F-6ABB-C6C5-8BDE29FEA6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CC260F0-6F13-3C9F-F5D5-5F7580374F4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E18B44-FDA7-46FC-CE8B-F8922047D794}"/>
              </a:ext>
            </a:extLst>
          </p:cNvPr>
          <p:cNvSpPr>
            <a:spLocks noGrp="1"/>
          </p:cNvSpPr>
          <p:nvPr>
            <p:ph type="dt" sz="half" idx="10"/>
          </p:nvPr>
        </p:nvSpPr>
        <p:spPr/>
        <p:txBody>
          <a:bodyPr/>
          <a:lstStyle/>
          <a:p>
            <a:fld id="{395EE82E-651E-49FF-ACE5-1C343A29BE15}" type="datetimeFigureOut">
              <a:rPr lang="en-IN" smtClean="0"/>
              <a:t>30-10-2025</a:t>
            </a:fld>
            <a:endParaRPr lang="en-IN"/>
          </a:p>
        </p:txBody>
      </p:sp>
      <p:sp>
        <p:nvSpPr>
          <p:cNvPr id="5" name="Footer Placeholder 4">
            <a:extLst>
              <a:ext uri="{FF2B5EF4-FFF2-40B4-BE49-F238E27FC236}">
                <a16:creationId xmlns:a16="http://schemas.microsoft.com/office/drawing/2014/main" id="{B8F90E83-F0BC-B988-28D5-AA6F83EFF9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70877A-1739-29E8-54A2-D358ABC52D7D}"/>
              </a:ext>
            </a:extLst>
          </p:cNvPr>
          <p:cNvSpPr>
            <a:spLocks noGrp="1"/>
          </p:cNvSpPr>
          <p:nvPr>
            <p:ph type="sldNum" sz="quarter" idx="12"/>
          </p:nvPr>
        </p:nvSpPr>
        <p:spPr/>
        <p:txBody>
          <a:bodyPr/>
          <a:lstStyle/>
          <a:p>
            <a:fld id="{DD3B1134-8D23-4D42-A349-A99EDBE36AA0}" type="slidenum">
              <a:rPr lang="en-IN" smtClean="0"/>
              <a:t>‹#›</a:t>
            </a:fld>
            <a:endParaRPr lang="en-IN"/>
          </a:p>
        </p:txBody>
      </p:sp>
    </p:spTree>
    <p:extLst>
      <p:ext uri="{BB962C8B-B14F-4D97-AF65-F5344CB8AC3E}">
        <p14:creationId xmlns:p14="http://schemas.microsoft.com/office/powerpoint/2010/main" val="2652469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D3B5D-2672-279B-D9D5-5E5D86862E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44F03D-D156-2D4D-87F8-C0AD7BAF4A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ABE8DA8-D3DA-32DA-844A-5B614F2D59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08AD05-751C-8E3C-FD26-F486755038C3}"/>
              </a:ext>
            </a:extLst>
          </p:cNvPr>
          <p:cNvSpPr>
            <a:spLocks noGrp="1"/>
          </p:cNvSpPr>
          <p:nvPr>
            <p:ph type="dt" sz="half" idx="10"/>
          </p:nvPr>
        </p:nvSpPr>
        <p:spPr/>
        <p:txBody>
          <a:bodyPr/>
          <a:lstStyle/>
          <a:p>
            <a:fld id="{395EE82E-651E-49FF-ACE5-1C343A29BE15}" type="datetimeFigureOut">
              <a:rPr lang="en-IN" smtClean="0"/>
              <a:t>30-10-2025</a:t>
            </a:fld>
            <a:endParaRPr lang="en-IN"/>
          </a:p>
        </p:txBody>
      </p:sp>
      <p:sp>
        <p:nvSpPr>
          <p:cNvPr id="6" name="Footer Placeholder 5">
            <a:extLst>
              <a:ext uri="{FF2B5EF4-FFF2-40B4-BE49-F238E27FC236}">
                <a16:creationId xmlns:a16="http://schemas.microsoft.com/office/drawing/2014/main" id="{B404D3BF-B0BA-EBFC-2570-87D1DC6E0E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CDAC0F-C4BA-F18A-728A-6F8B399E0669}"/>
              </a:ext>
            </a:extLst>
          </p:cNvPr>
          <p:cNvSpPr>
            <a:spLocks noGrp="1"/>
          </p:cNvSpPr>
          <p:nvPr>
            <p:ph type="sldNum" sz="quarter" idx="12"/>
          </p:nvPr>
        </p:nvSpPr>
        <p:spPr/>
        <p:txBody>
          <a:bodyPr/>
          <a:lstStyle/>
          <a:p>
            <a:fld id="{DD3B1134-8D23-4D42-A349-A99EDBE36AA0}" type="slidenum">
              <a:rPr lang="en-IN" smtClean="0"/>
              <a:t>‹#›</a:t>
            </a:fld>
            <a:endParaRPr lang="en-IN"/>
          </a:p>
        </p:txBody>
      </p:sp>
    </p:spTree>
    <p:extLst>
      <p:ext uri="{BB962C8B-B14F-4D97-AF65-F5344CB8AC3E}">
        <p14:creationId xmlns:p14="http://schemas.microsoft.com/office/powerpoint/2010/main" val="1158129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3E58A-12BB-2A67-FC12-6F70151D86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7FBC8D-1B14-2F49-7DBA-10809F1C0B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FD2915-A9D5-3292-E43D-0B1CB725BB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7E45463-92F3-90D1-5774-EAEBDF289F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D9C25E-6974-1685-C79C-00B878C8A9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C8E35E-F2C0-DDF0-CC3E-8348A174C3FF}"/>
              </a:ext>
            </a:extLst>
          </p:cNvPr>
          <p:cNvSpPr>
            <a:spLocks noGrp="1"/>
          </p:cNvSpPr>
          <p:nvPr>
            <p:ph type="dt" sz="half" idx="10"/>
          </p:nvPr>
        </p:nvSpPr>
        <p:spPr/>
        <p:txBody>
          <a:bodyPr/>
          <a:lstStyle/>
          <a:p>
            <a:fld id="{395EE82E-651E-49FF-ACE5-1C343A29BE15}" type="datetimeFigureOut">
              <a:rPr lang="en-IN" smtClean="0"/>
              <a:t>30-10-2025</a:t>
            </a:fld>
            <a:endParaRPr lang="en-IN"/>
          </a:p>
        </p:txBody>
      </p:sp>
      <p:sp>
        <p:nvSpPr>
          <p:cNvPr id="8" name="Footer Placeholder 7">
            <a:extLst>
              <a:ext uri="{FF2B5EF4-FFF2-40B4-BE49-F238E27FC236}">
                <a16:creationId xmlns:a16="http://schemas.microsoft.com/office/drawing/2014/main" id="{8071D04F-8D9E-F25F-2167-83F4F8F4DAE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BD4195E-D2B6-09A4-7811-562F939FD414}"/>
              </a:ext>
            </a:extLst>
          </p:cNvPr>
          <p:cNvSpPr>
            <a:spLocks noGrp="1"/>
          </p:cNvSpPr>
          <p:nvPr>
            <p:ph type="sldNum" sz="quarter" idx="12"/>
          </p:nvPr>
        </p:nvSpPr>
        <p:spPr/>
        <p:txBody>
          <a:bodyPr/>
          <a:lstStyle/>
          <a:p>
            <a:fld id="{DD3B1134-8D23-4D42-A349-A99EDBE36AA0}" type="slidenum">
              <a:rPr lang="en-IN" smtClean="0"/>
              <a:t>‹#›</a:t>
            </a:fld>
            <a:endParaRPr lang="en-IN"/>
          </a:p>
        </p:txBody>
      </p:sp>
    </p:spTree>
    <p:extLst>
      <p:ext uri="{BB962C8B-B14F-4D97-AF65-F5344CB8AC3E}">
        <p14:creationId xmlns:p14="http://schemas.microsoft.com/office/powerpoint/2010/main" val="2608947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628D-FD36-49EB-3E2C-1D10A91E7E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0393FF-BBAA-CA4A-05F0-3A1DA25B86A3}"/>
              </a:ext>
            </a:extLst>
          </p:cNvPr>
          <p:cNvSpPr>
            <a:spLocks noGrp="1"/>
          </p:cNvSpPr>
          <p:nvPr>
            <p:ph type="dt" sz="half" idx="10"/>
          </p:nvPr>
        </p:nvSpPr>
        <p:spPr/>
        <p:txBody>
          <a:bodyPr/>
          <a:lstStyle/>
          <a:p>
            <a:fld id="{395EE82E-651E-49FF-ACE5-1C343A29BE15}" type="datetimeFigureOut">
              <a:rPr lang="en-IN" smtClean="0"/>
              <a:t>30-10-2025</a:t>
            </a:fld>
            <a:endParaRPr lang="en-IN"/>
          </a:p>
        </p:txBody>
      </p:sp>
      <p:sp>
        <p:nvSpPr>
          <p:cNvPr id="4" name="Footer Placeholder 3">
            <a:extLst>
              <a:ext uri="{FF2B5EF4-FFF2-40B4-BE49-F238E27FC236}">
                <a16:creationId xmlns:a16="http://schemas.microsoft.com/office/drawing/2014/main" id="{2528D2FA-A610-4BB7-1BD7-44FB9E796F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8CE55A-1461-724C-0F48-FB3D49177AF8}"/>
              </a:ext>
            </a:extLst>
          </p:cNvPr>
          <p:cNvSpPr>
            <a:spLocks noGrp="1"/>
          </p:cNvSpPr>
          <p:nvPr>
            <p:ph type="sldNum" sz="quarter" idx="12"/>
          </p:nvPr>
        </p:nvSpPr>
        <p:spPr/>
        <p:txBody>
          <a:bodyPr/>
          <a:lstStyle/>
          <a:p>
            <a:fld id="{DD3B1134-8D23-4D42-A349-A99EDBE36AA0}" type="slidenum">
              <a:rPr lang="en-IN" smtClean="0"/>
              <a:t>‹#›</a:t>
            </a:fld>
            <a:endParaRPr lang="en-IN"/>
          </a:p>
        </p:txBody>
      </p:sp>
    </p:spTree>
    <p:extLst>
      <p:ext uri="{BB962C8B-B14F-4D97-AF65-F5344CB8AC3E}">
        <p14:creationId xmlns:p14="http://schemas.microsoft.com/office/powerpoint/2010/main" val="2416296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4CE42E-746B-1C39-2F99-D69E0366C925}"/>
              </a:ext>
            </a:extLst>
          </p:cNvPr>
          <p:cNvSpPr>
            <a:spLocks noGrp="1"/>
          </p:cNvSpPr>
          <p:nvPr>
            <p:ph type="dt" sz="half" idx="10"/>
          </p:nvPr>
        </p:nvSpPr>
        <p:spPr/>
        <p:txBody>
          <a:bodyPr/>
          <a:lstStyle/>
          <a:p>
            <a:fld id="{395EE82E-651E-49FF-ACE5-1C343A29BE15}" type="datetimeFigureOut">
              <a:rPr lang="en-IN" smtClean="0"/>
              <a:t>30-10-2025</a:t>
            </a:fld>
            <a:endParaRPr lang="en-IN"/>
          </a:p>
        </p:txBody>
      </p:sp>
      <p:sp>
        <p:nvSpPr>
          <p:cNvPr id="3" name="Footer Placeholder 2">
            <a:extLst>
              <a:ext uri="{FF2B5EF4-FFF2-40B4-BE49-F238E27FC236}">
                <a16:creationId xmlns:a16="http://schemas.microsoft.com/office/drawing/2014/main" id="{0E17B153-FE1A-918B-B35C-0B8364A6D0E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D0CECAF-3E8A-F2C3-01B5-618AEFF800C6}"/>
              </a:ext>
            </a:extLst>
          </p:cNvPr>
          <p:cNvSpPr>
            <a:spLocks noGrp="1"/>
          </p:cNvSpPr>
          <p:nvPr>
            <p:ph type="sldNum" sz="quarter" idx="12"/>
          </p:nvPr>
        </p:nvSpPr>
        <p:spPr/>
        <p:txBody>
          <a:bodyPr/>
          <a:lstStyle/>
          <a:p>
            <a:fld id="{DD3B1134-8D23-4D42-A349-A99EDBE36AA0}" type="slidenum">
              <a:rPr lang="en-IN" smtClean="0"/>
              <a:t>‹#›</a:t>
            </a:fld>
            <a:endParaRPr lang="en-IN"/>
          </a:p>
        </p:txBody>
      </p:sp>
    </p:spTree>
    <p:extLst>
      <p:ext uri="{BB962C8B-B14F-4D97-AF65-F5344CB8AC3E}">
        <p14:creationId xmlns:p14="http://schemas.microsoft.com/office/powerpoint/2010/main" val="3956613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435BA-30AF-815F-7C0C-9D0784652D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384114D-BC3F-83C8-6287-B148EA1FF0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86243E-D259-78C7-E818-214D7548A8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F39019-66E6-FF40-3916-6A5CEBA346FF}"/>
              </a:ext>
            </a:extLst>
          </p:cNvPr>
          <p:cNvSpPr>
            <a:spLocks noGrp="1"/>
          </p:cNvSpPr>
          <p:nvPr>
            <p:ph type="dt" sz="half" idx="10"/>
          </p:nvPr>
        </p:nvSpPr>
        <p:spPr/>
        <p:txBody>
          <a:bodyPr/>
          <a:lstStyle/>
          <a:p>
            <a:fld id="{395EE82E-651E-49FF-ACE5-1C343A29BE15}" type="datetimeFigureOut">
              <a:rPr lang="en-IN" smtClean="0"/>
              <a:t>30-10-2025</a:t>
            </a:fld>
            <a:endParaRPr lang="en-IN"/>
          </a:p>
        </p:txBody>
      </p:sp>
      <p:sp>
        <p:nvSpPr>
          <p:cNvPr id="6" name="Footer Placeholder 5">
            <a:extLst>
              <a:ext uri="{FF2B5EF4-FFF2-40B4-BE49-F238E27FC236}">
                <a16:creationId xmlns:a16="http://schemas.microsoft.com/office/drawing/2014/main" id="{62B93CBE-C195-6A83-8B6A-7159376DFE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2D0E95-4905-3787-BF63-CF6319499E22}"/>
              </a:ext>
            </a:extLst>
          </p:cNvPr>
          <p:cNvSpPr>
            <a:spLocks noGrp="1"/>
          </p:cNvSpPr>
          <p:nvPr>
            <p:ph type="sldNum" sz="quarter" idx="12"/>
          </p:nvPr>
        </p:nvSpPr>
        <p:spPr/>
        <p:txBody>
          <a:bodyPr/>
          <a:lstStyle/>
          <a:p>
            <a:fld id="{DD3B1134-8D23-4D42-A349-A99EDBE36AA0}" type="slidenum">
              <a:rPr lang="en-IN" smtClean="0"/>
              <a:t>‹#›</a:t>
            </a:fld>
            <a:endParaRPr lang="en-IN"/>
          </a:p>
        </p:txBody>
      </p:sp>
    </p:spTree>
    <p:extLst>
      <p:ext uri="{BB962C8B-B14F-4D97-AF65-F5344CB8AC3E}">
        <p14:creationId xmlns:p14="http://schemas.microsoft.com/office/powerpoint/2010/main" val="3949972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F7E54-4095-A17B-469D-6F059C9750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8DE835-3540-513D-8076-2FFB0E7745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83DD7A7-980B-2B5A-4F59-3927788916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CEEDB5-992E-1F2A-B4BA-047640D57517}"/>
              </a:ext>
            </a:extLst>
          </p:cNvPr>
          <p:cNvSpPr>
            <a:spLocks noGrp="1"/>
          </p:cNvSpPr>
          <p:nvPr>
            <p:ph type="dt" sz="half" idx="10"/>
          </p:nvPr>
        </p:nvSpPr>
        <p:spPr/>
        <p:txBody>
          <a:bodyPr/>
          <a:lstStyle/>
          <a:p>
            <a:fld id="{395EE82E-651E-49FF-ACE5-1C343A29BE15}" type="datetimeFigureOut">
              <a:rPr lang="en-IN" smtClean="0"/>
              <a:t>30-10-2025</a:t>
            </a:fld>
            <a:endParaRPr lang="en-IN"/>
          </a:p>
        </p:txBody>
      </p:sp>
      <p:sp>
        <p:nvSpPr>
          <p:cNvPr id="6" name="Footer Placeholder 5">
            <a:extLst>
              <a:ext uri="{FF2B5EF4-FFF2-40B4-BE49-F238E27FC236}">
                <a16:creationId xmlns:a16="http://schemas.microsoft.com/office/drawing/2014/main" id="{545E442F-F80C-D02D-43BB-ACF998E97C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3A3E8C-3330-7361-463B-CB10BAA586D8}"/>
              </a:ext>
            </a:extLst>
          </p:cNvPr>
          <p:cNvSpPr>
            <a:spLocks noGrp="1"/>
          </p:cNvSpPr>
          <p:nvPr>
            <p:ph type="sldNum" sz="quarter" idx="12"/>
          </p:nvPr>
        </p:nvSpPr>
        <p:spPr/>
        <p:txBody>
          <a:bodyPr/>
          <a:lstStyle/>
          <a:p>
            <a:fld id="{DD3B1134-8D23-4D42-A349-A99EDBE36AA0}" type="slidenum">
              <a:rPr lang="en-IN" smtClean="0"/>
              <a:t>‹#›</a:t>
            </a:fld>
            <a:endParaRPr lang="en-IN"/>
          </a:p>
        </p:txBody>
      </p:sp>
    </p:spTree>
    <p:extLst>
      <p:ext uri="{BB962C8B-B14F-4D97-AF65-F5344CB8AC3E}">
        <p14:creationId xmlns:p14="http://schemas.microsoft.com/office/powerpoint/2010/main" val="3000073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4B988D-673A-23DE-971E-06F21CF84F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1A30F2-C286-D392-83CD-0D905B550E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442393-CF04-0BD1-D821-F3DE5B43B7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95EE82E-651E-49FF-ACE5-1C343A29BE15}" type="datetimeFigureOut">
              <a:rPr lang="en-IN" smtClean="0"/>
              <a:t>30-10-2025</a:t>
            </a:fld>
            <a:endParaRPr lang="en-IN"/>
          </a:p>
        </p:txBody>
      </p:sp>
      <p:sp>
        <p:nvSpPr>
          <p:cNvPr id="5" name="Footer Placeholder 4">
            <a:extLst>
              <a:ext uri="{FF2B5EF4-FFF2-40B4-BE49-F238E27FC236}">
                <a16:creationId xmlns:a16="http://schemas.microsoft.com/office/drawing/2014/main" id="{01A179B1-7546-8ED0-2709-F8754D6DB6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37E74B4C-A4B1-4794-2C4E-2BED405C6F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D3B1134-8D23-4D42-A349-A99EDBE36AA0}" type="slidenum">
              <a:rPr lang="en-IN" smtClean="0"/>
              <a:t>‹#›</a:t>
            </a:fld>
            <a:endParaRPr lang="en-IN"/>
          </a:p>
        </p:txBody>
      </p:sp>
    </p:spTree>
    <p:extLst>
      <p:ext uri="{BB962C8B-B14F-4D97-AF65-F5344CB8AC3E}">
        <p14:creationId xmlns:p14="http://schemas.microsoft.com/office/powerpoint/2010/main" val="3435652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7" Type="http://schemas.openxmlformats.org/officeDocument/2006/relationships/image" Target="../media/image58.png"/><Relationship Id="rId21" Type="http://schemas.openxmlformats.org/officeDocument/2006/relationships/image" Target="../media/image10.png"/><Relationship Id="rId42" Type="http://schemas.openxmlformats.org/officeDocument/2006/relationships/customXml" Target="../ink/ink21.xml"/><Relationship Id="rId63" Type="http://schemas.openxmlformats.org/officeDocument/2006/relationships/image" Target="../media/image31.png"/><Relationship Id="rId84" Type="http://schemas.openxmlformats.org/officeDocument/2006/relationships/customXml" Target="../ink/ink42.xml"/><Relationship Id="rId138" Type="http://schemas.openxmlformats.org/officeDocument/2006/relationships/customXml" Target="../ink/ink69.xml"/><Relationship Id="rId159" Type="http://schemas.openxmlformats.org/officeDocument/2006/relationships/image" Target="../media/image79.png"/><Relationship Id="rId170" Type="http://schemas.openxmlformats.org/officeDocument/2006/relationships/customXml" Target="../ink/ink85.xml"/><Relationship Id="rId107" Type="http://schemas.openxmlformats.org/officeDocument/2006/relationships/image" Target="../media/image53.png"/><Relationship Id="rId11" Type="http://schemas.openxmlformats.org/officeDocument/2006/relationships/image" Target="../media/image5.png"/><Relationship Id="rId32" Type="http://schemas.openxmlformats.org/officeDocument/2006/relationships/customXml" Target="../ink/ink16.xml"/><Relationship Id="rId53" Type="http://schemas.openxmlformats.org/officeDocument/2006/relationships/image" Target="../media/image26.png"/><Relationship Id="rId74" Type="http://schemas.openxmlformats.org/officeDocument/2006/relationships/customXml" Target="../ink/ink37.xml"/><Relationship Id="rId128" Type="http://schemas.openxmlformats.org/officeDocument/2006/relationships/customXml" Target="../ink/ink64.xml"/><Relationship Id="rId149" Type="http://schemas.openxmlformats.org/officeDocument/2006/relationships/image" Target="../media/image74.png"/><Relationship Id="rId5" Type="http://schemas.openxmlformats.org/officeDocument/2006/relationships/image" Target="../media/image2.png"/><Relationship Id="rId95" Type="http://schemas.openxmlformats.org/officeDocument/2006/relationships/image" Target="../media/image47.png"/><Relationship Id="rId160" Type="http://schemas.openxmlformats.org/officeDocument/2006/relationships/customXml" Target="../ink/ink80.xml"/><Relationship Id="rId181" Type="http://schemas.openxmlformats.org/officeDocument/2006/relationships/image" Target="../media/image90.png"/><Relationship Id="rId22" Type="http://schemas.openxmlformats.org/officeDocument/2006/relationships/customXml" Target="../ink/ink11.xml"/><Relationship Id="rId43" Type="http://schemas.openxmlformats.org/officeDocument/2006/relationships/image" Target="../media/image21.png"/><Relationship Id="rId64" Type="http://schemas.openxmlformats.org/officeDocument/2006/relationships/customXml" Target="../ink/ink32.xml"/><Relationship Id="rId118" Type="http://schemas.openxmlformats.org/officeDocument/2006/relationships/customXml" Target="../ink/ink59.xml"/><Relationship Id="rId139" Type="http://schemas.openxmlformats.org/officeDocument/2006/relationships/image" Target="../media/image69.png"/><Relationship Id="rId85" Type="http://schemas.openxmlformats.org/officeDocument/2006/relationships/image" Target="../media/image42.png"/><Relationship Id="rId150" Type="http://schemas.openxmlformats.org/officeDocument/2006/relationships/customXml" Target="../ink/ink75.xml"/><Relationship Id="rId171" Type="http://schemas.openxmlformats.org/officeDocument/2006/relationships/image" Target="../media/image85.png"/><Relationship Id="rId12" Type="http://schemas.openxmlformats.org/officeDocument/2006/relationships/customXml" Target="../ink/ink6.xml"/><Relationship Id="rId33" Type="http://schemas.openxmlformats.org/officeDocument/2006/relationships/image" Target="../media/image16.png"/><Relationship Id="rId108" Type="http://schemas.openxmlformats.org/officeDocument/2006/relationships/customXml" Target="../ink/ink54.xml"/><Relationship Id="rId129" Type="http://schemas.openxmlformats.org/officeDocument/2006/relationships/image" Target="../media/image64.png"/><Relationship Id="rId54" Type="http://schemas.openxmlformats.org/officeDocument/2006/relationships/customXml" Target="../ink/ink27.xml"/><Relationship Id="rId75" Type="http://schemas.openxmlformats.org/officeDocument/2006/relationships/image" Target="../media/image37.png"/><Relationship Id="rId96" Type="http://schemas.openxmlformats.org/officeDocument/2006/relationships/customXml" Target="../ink/ink48.xml"/><Relationship Id="rId140" Type="http://schemas.openxmlformats.org/officeDocument/2006/relationships/customXml" Target="../ink/ink70.xml"/><Relationship Id="rId161" Type="http://schemas.openxmlformats.org/officeDocument/2006/relationships/image" Target="../media/image80.png"/><Relationship Id="rId182" Type="http://schemas.openxmlformats.org/officeDocument/2006/relationships/customXml" Target="../ink/ink91.xml"/><Relationship Id="rId6" Type="http://schemas.openxmlformats.org/officeDocument/2006/relationships/customXml" Target="../ink/ink3.xml"/><Relationship Id="rId23" Type="http://schemas.openxmlformats.org/officeDocument/2006/relationships/image" Target="../media/image11.png"/><Relationship Id="rId119" Type="http://schemas.openxmlformats.org/officeDocument/2006/relationships/image" Target="../media/image59.png"/><Relationship Id="rId44" Type="http://schemas.openxmlformats.org/officeDocument/2006/relationships/customXml" Target="../ink/ink22.xml"/><Relationship Id="rId65" Type="http://schemas.openxmlformats.org/officeDocument/2006/relationships/image" Target="../media/image32.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75.png"/><Relationship Id="rId172" Type="http://schemas.openxmlformats.org/officeDocument/2006/relationships/customXml" Target="../ink/ink86.xml"/><Relationship Id="rId13" Type="http://schemas.openxmlformats.org/officeDocument/2006/relationships/image" Target="../media/image6.png"/><Relationship Id="rId18" Type="http://schemas.openxmlformats.org/officeDocument/2006/relationships/customXml" Target="../ink/ink9.xml"/><Relationship Id="rId39" Type="http://schemas.openxmlformats.org/officeDocument/2006/relationships/image" Target="../media/image19.png"/><Relationship Id="rId109" Type="http://schemas.openxmlformats.org/officeDocument/2006/relationships/image" Target="../media/image54.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27.png"/><Relationship Id="rId76" Type="http://schemas.openxmlformats.org/officeDocument/2006/relationships/customXml" Target="../ink/ink38.xml"/><Relationship Id="rId97" Type="http://schemas.openxmlformats.org/officeDocument/2006/relationships/image" Target="../media/image48.png"/><Relationship Id="rId104" Type="http://schemas.openxmlformats.org/officeDocument/2006/relationships/customXml" Target="../ink/ink52.xml"/><Relationship Id="rId120" Type="http://schemas.openxmlformats.org/officeDocument/2006/relationships/customXml" Target="../ink/ink60.xml"/><Relationship Id="rId125" Type="http://schemas.openxmlformats.org/officeDocument/2006/relationships/image" Target="../media/image62.png"/><Relationship Id="rId141" Type="http://schemas.openxmlformats.org/officeDocument/2006/relationships/image" Target="../media/image70.png"/><Relationship Id="rId146" Type="http://schemas.openxmlformats.org/officeDocument/2006/relationships/customXml" Target="../ink/ink73.xml"/><Relationship Id="rId167" Type="http://schemas.openxmlformats.org/officeDocument/2006/relationships/image" Target="../media/image83.png"/><Relationship Id="rId7" Type="http://schemas.openxmlformats.org/officeDocument/2006/relationships/image" Target="../media/image3.png"/><Relationship Id="rId71" Type="http://schemas.openxmlformats.org/officeDocument/2006/relationships/image" Target="../media/image35.png"/><Relationship Id="rId92" Type="http://schemas.openxmlformats.org/officeDocument/2006/relationships/customXml" Target="../ink/ink46.xml"/><Relationship Id="rId162" Type="http://schemas.openxmlformats.org/officeDocument/2006/relationships/customXml" Target="../ink/ink81.xml"/><Relationship Id="rId183" Type="http://schemas.openxmlformats.org/officeDocument/2006/relationships/image" Target="../media/image91.png"/><Relationship Id="rId2" Type="http://schemas.openxmlformats.org/officeDocument/2006/relationships/customXml" Target="../ink/ink1.xml"/><Relationship Id="rId29" Type="http://schemas.openxmlformats.org/officeDocument/2006/relationships/image" Target="../media/image14.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22.png"/><Relationship Id="rId66" Type="http://schemas.openxmlformats.org/officeDocument/2006/relationships/customXml" Target="../ink/ink33.xml"/><Relationship Id="rId87" Type="http://schemas.openxmlformats.org/officeDocument/2006/relationships/image" Target="../media/image43.png"/><Relationship Id="rId110" Type="http://schemas.openxmlformats.org/officeDocument/2006/relationships/customXml" Target="../ink/ink55.xml"/><Relationship Id="rId115" Type="http://schemas.openxmlformats.org/officeDocument/2006/relationships/image" Target="../media/image57.png"/><Relationship Id="rId131" Type="http://schemas.openxmlformats.org/officeDocument/2006/relationships/image" Target="../media/image65.png"/><Relationship Id="rId136" Type="http://schemas.openxmlformats.org/officeDocument/2006/relationships/customXml" Target="../ink/ink68.xml"/><Relationship Id="rId157" Type="http://schemas.openxmlformats.org/officeDocument/2006/relationships/image" Target="../media/image78.png"/><Relationship Id="rId178" Type="http://schemas.openxmlformats.org/officeDocument/2006/relationships/customXml" Target="../ink/ink89.xml"/><Relationship Id="rId61" Type="http://schemas.openxmlformats.org/officeDocument/2006/relationships/image" Target="../media/image30.png"/><Relationship Id="rId82" Type="http://schemas.openxmlformats.org/officeDocument/2006/relationships/customXml" Target="../ink/ink41.xml"/><Relationship Id="rId152" Type="http://schemas.openxmlformats.org/officeDocument/2006/relationships/customXml" Target="../ink/ink76.xml"/><Relationship Id="rId173" Type="http://schemas.openxmlformats.org/officeDocument/2006/relationships/image" Target="../media/image86.png"/><Relationship Id="rId19" Type="http://schemas.openxmlformats.org/officeDocument/2006/relationships/image" Target="../media/image9.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17.png"/><Relationship Id="rId56" Type="http://schemas.openxmlformats.org/officeDocument/2006/relationships/customXml" Target="../ink/ink28.xml"/><Relationship Id="rId77" Type="http://schemas.openxmlformats.org/officeDocument/2006/relationships/image" Target="../media/image38.png"/><Relationship Id="rId100" Type="http://schemas.openxmlformats.org/officeDocument/2006/relationships/customXml" Target="../ink/ink50.xml"/><Relationship Id="rId105" Type="http://schemas.openxmlformats.org/officeDocument/2006/relationships/image" Target="../media/image52.png"/><Relationship Id="rId126" Type="http://schemas.openxmlformats.org/officeDocument/2006/relationships/customXml" Target="../ink/ink63.xml"/><Relationship Id="rId147" Type="http://schemas.openxmlformats.org/officeDocument/2006/relationships/image" Target="../media/image73.png"/><Relationship Id="rId168" Type="http://schemas.openxmlformats.org/officeDocument/2006/relationships/customXml" Target="../ink/ink84.xml"/><Relationship Id="rId8" Type="http://schemas.openxmlformats.org/officeDocument/2006/relationships/customXml" Target="../ink/ink4.xml"/><Relationship Id="rId51" Type="http://schemas.openxmlformats.org/officeDocument/2006/relationships/image" Target="../media/image25.png"/><Relationship Id="rId72" Type="http://schemas.openxmlformats.org/officeDocument/2006/relationships/customXml" Target="../ink/ink36.xml"/><Relationship Id="rId93" Type="http://schemas.openxmlformats.org/officeDocument/2006/relationships/image" Target="../media/image46.png"/><Relationship Id="rId98" Type="http://schemas.openxmlformats.org/officeDocument/2006/relationships/customXml" Target="../ink/ink49.xml"/><Relationship Id="rId121" Type="http://schemas.openxmlformats.org/officeDocument/2006/relationships/image" Target="../media/image60.png"/><Relationship Id="rId142" Type="http://schemas.openxmlformats.org/officeDocument/2006/relationships/customXml" Target="../ink/ink71.xml"/><Relationship Id="rId163" Type="http://schemas.openxmlformats.org/officeDocument/2006/relationships/image" Target="../media/image81.png"/><Relationship Id="rId184" Type="http://schemas.openxmlformats.org/officeDocument/2006/relationships/customXml" Target="../ink/ink92.xml"/><Relationship Id="rId3" Type="http://schemas.openxmlformats.org/officeDocument/2006/relationships/image" Target="../media/image1.png"/><Relationship Id="rId25" Type="http://schemas.openxmlformats.org/officeDocument/2006/relationships/image" Target="../media/image12.png"/><Relationship Id="rId46" Type="http://schemas.openxmlformats.org/officeDocument/2006/relationships/customXml" Target="../ink/ink23.xml"/><Relationship Id="rId67" Type="http://schemas.openxmlformats.org/officeDocument/2006/relationships/image" Target="../media/image33.png"/><Relationship Id="rId116" Type="http://schemas.openxmlformats.org/officeDocument/2006/relationships/customXml" Target="../ink/ink58.xml"/><Relationship Id="rId137" Type="http://schemas.openxmlformats.org/officeDocument/2006/relationships/image" Target="../media/image68.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20.png"/><Relationship Id="rId62" Type="http://schemas.openxmlformats.org/officeDocument/2006/relationships/customXml" Target="../ink/ink31.xml"/><Relationship Id="rId83" Type="http://schemas.openxmlformats.org/officeDocument/2006/relationships/image" Target="../media/image41.png"/><Relationship Id="rId88" Type="http://schemas.openxmlformats.org/officeDocument/2006/relationships/customXml" Target="../ink/ink44.xml"/><Relationship Id="rId111" Type="http://schemas.openxmlformats.org/officeDocument/2006/relationships/image" Target="../media/image55.png"/><Relationship Id="rId132" Type="http://schemas.openxmlformats.org/officeDocument/2006/relationships/customXml" Target="../ink/ink66.xml"/><Relationship Id="rId153" Type="http://schemas.openxmlformats.org/officeDocument/2006/relationships/image" Target="../media/image76.png"/><Relationship Id="rId174" Type="http://schemas.openxmlformats.org/officeDocument/2006/relationships/customXml" Target="../ink/ink87.xml"/><Relationship Id="rId179" Type="http://schemas.openxmlformats.org/officeDocument/2006/relationships/image" Target="../media/image89.png"/><Relationship Id="rId15" Type="http://schemas.openxmlformats.org/officeDocument/2006/relationships/image" Target="../media/image7.png"/><Relationship Id="rId36" Type="http://schemas.openxmlformats.org/officeDocument/2006/relationships/customXml" Target="../ink/ink18.xml"/><Relationship Id="rId57" Type="http://schemas.openxmlformats.org/officeDocument/2006/relationships/image" Target="../media/image28.png"/><Relationship Id="rId106" Type="http://schemas.openxmlformats.org/officeDocument/2006/relationships/customXml" Target="../ink/ink53.xml"/><Relationship Id="rId127" Type="http://schemas.openxmlformats.org/officeDocument/2006/relationships/image" Target="../media/image63.png"/><Relationship Id="rId10" Type="http://schemas.openxmlformats.org/officeDocument/2006/relationships/customXml" Target="../ink/ink5.xml"/><Relationship Id="rId31" Type="http://schemas.openxmlformats.org/officeDocument/2006/relationships/image" Target="../media/image15.png"/><Relationship Id="rId52" Type="http://schemas.openxmlformats.org/officeDocument/2006/relationships/customXml" Target="../ink/ink26.xml"/><Relationship Id="rId73" Type="http://schemas.openxmlformats.org/officeDocument/2006/relationships/image" Target="../media/image36.png"/><Relationship Id="rId78" Type="http://schemas.openxmlformats.org/officeDocument/2006/relationships/customXml" Target="../ink/ink39.xml"/><Relationship Id="rId94" Type="http://schemas.openxmlformats.org/officeDocument/2006/relationships/customXml" Target="../ink/ink47.xml"/><Relationship Id="rId99" Type="http://schemas.openxmlformats.org/officeDocument/2006/relationships/image" Target="../media/image49.png"/><Relationship Id="rId101" Type="http://schemas.openxmlformats.org/officeDocument/2006/relationships/image" Target="../media/image50.png"/><Relationship Id="rId122" Type="http://schemas.openxmlformats.org/officeDocument/2006/relationships/customXml" Target="../ink/ink61.xml"/><Relationship Id="rId143" Type="http://schemas.openxmlformats.org/officeDocument/2006/relationships/image" Target="../media/image71.png"/><Relationship Id="rId148" Type="http://schemas.openxmlformats.org/officeDocument/2006/relationships/customXml" Target="../ink/ink74.xml"/><Relationship Id="rId164" Type="http://schemas.openxmlformats.org/officeDocument/2006/relationships/customXml" Target="../ink/ink82.xml"/><Relationship Id="rId169" Type="http://schemas.openxmlformats.org/officeDocument/2006/relationships/image" Target="../media/image84.png"/><Relationship Id="rId185" Type="http://schemas.openxmlformats.org/officeDocument/2006/relationships/image" Target="../media/image92.png"/><Relationship Id="rId4" Type="http://schemas.openxmlformats.org/officeDocument/2006/relationships/customXml" Target="../ink/ink2.xml"/><Relationship Id="rId9" Type="http://schemas.openxmlformats.org/officeDocument/2006/relationships/image" Target="../media/image4.png"/><Relationship Id="rId180" Type="http://schemas.openxmlformats.org/officeDocument/2006/relationships/customXml" Target="../ink/ink90.xml"/><Relationship Id="rId26" Type="http://schemas.openxmlformats.org/officeDocument/2006/relationships/customXml" Target="../ink/ink13.xml"/><Relationship Id="rId47" Type="http://schemas.openxmlformats.org/officeDocument/2006/relationships/image" Target="../media/image23.png"/><Relationship Id="rId68" Type="http://schemas.openxmlformats.org/officeDocument/2006/relationships/customXml" Target="../ink/ink34.xml"/><Relationship Id="rId89" Type="http://schemas.openxmlformats.org/officeDocument/2006/relationships/image" Target="../media/image44.png"/><Relationship Id="rId112" Type="http://schemas.openxmlformats.org/officeDocument/2006/relationships/customXml" Target="../ink/ink56.xml"/><Relationship Id="rId133" Type="http://schemas.openxmlformats.org/officeDocument/2006/relationships/image" Target="../media/image66.png"/><Relationship Id="rId154" Type="http://schemas.openxmlformats.org/officeDocument/2006/relationships/customXml" Target="../ink/ink77.xml"/><Relationship Id="rId175" Type="http://schemas.openxmlformats.org/officeDocument/2006/relationships/image" Target="../media/image87.png"/><Relationship Id="rId16" Type="http://schemas.openxmlformats.org/officeDocument/2006/relationships/customXml" Target="../ink/ink8.xml"/><Relationship Id="rId37" Type="http://schemas.openxmlformats.org/officeDocument/2006/relationships/image" Target="../media/image18.png"/><Relationship Id="rId58" Type="http://schemas.openxmlformats.org/officeDocument/2006/relationships/customXml" Target="../ink/ink29.xml"/><Relationship Id="rId79" Type="http://schemas.openxmlformats.org/officeDocument/2006/relationships/image" Target="../media/image39.png"/><Relationship Id="rId102" Type="http://schemas.openxmlformats.org/officeDocument/2006/relationships/customXml" Target="../ink/ink51.xml"/><Relationship Id="rId123" Type="http://schemas.openxmlformats.org/officeDocument/2006/relationships/image" Target="../media/image61.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82.png"/><Relationship Id="rId186" Type="http://schemas.openxmlformats.org/officeDocument/2006/relationships/customXml" Target="../ink/ink93.xml"/><Relationship Id="rId27" Type="http://schemas.openxmlformats.org/officeDocument/2006/relationships/image" Target="../media/image13.png"/><Relationship Id="rId48" Type="http://schemas.openxmlformats.org/officeDocument/2006/relationships/customXml" Target="../ink/ink24.xml"/><Relationship Id="rId69" Type="http://schemas.openxmlformats.org/officeDocument/2006/relationships/image" Target="../media/image34.png"/><Relationship Id="rId113" Type="http://schemas.openxmlformats.org/officeDocument/2006/relationships/image" Target="../media/image56.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77.png"/><Relationship Id="rId176" Type="http://schemas.openxmlformats.org/officeDocument/2006/relationships/customXml" Target="../ink/ink88.xml"/><Relationship Id="rId17" Type="http://schemas.openxmlformats.org/officeDocument/2006/relationships/image" Target="../media/image8.png"/><Relationship Id="rId38" Type="http://schemas.openxmlformats.org/officeDocument/2006/relationships/customXml" Target="../ink/ink19.xml"/><Relationship Id="rId59" Type="http://schemas.openxmlformats.org/officeDocument/2006/relationships/image" Target="../media/image29.png"/><Relationship Id="rId103" Type="http://schemas.openxmlformats.org/officeDocument/2006/relationships/image" Target="../media/image51.png"/><Relationship Id="rId124" Type="http://schemas.openxmlformats.org/officeDocument/2006/relationships/customXml" Target="../ink/ink62.xml"/><Relationship Id="rId70" Type="http://schemas.openxmlformats.org/officeDocument/2006/relationships/customXml" Target="../ink/ink35.xml"/><Relationship Id="rId91" Type="http://schemas.openxmlformats.org/officeDocument/2006/relationships/image" Target="../media/image45.png"/><Relationship Id="rId145" Type="http://schemas.openxmlformats.org/officeDocument/2006/relationships/image" Target="../media/image72.png"/><Relationship Id="rId166" Type="http://schemas.openxmlformats.org/officeDocument/2006/relationships/customXml" Target="../ink/ink83.xml"/><Relationship Id="rId187" Type="http://schemas.openxmlformats.org/officeDocument/2006/relationships/image" Target="../media/image93.png"/><Relationship Id="rId1" Type="http://schemas.openxmlformats.org/officeDocument/2006/relationships/slideLayout" Target="../slideLayouts/slideLayout7.xml"/><Relationship Id="rId28" Type="http://schemas.openxmlformats.org/officeDocument/2006/relationships/customXml" Target="../ink/ink14.xml"/><Relationship Id="rId49" Type="http://schemas.openxmlformats.org/officeDocument/2006/relationships/image" Target="../media/image24.png"/><Relationship Id="rId114" Type="http://schemas.openxmlformats.org/officeDocument/2006/relationships/customXml" Target="../ink/ink57.xml"/><Relationship Id="rId60" Type="http://schemas.openxmlformats.org/officeDocument/2006/relationships/customXml" Target="../ink/ink30.xml"/><Relationship Id="rId81" Type="http://schemas.openxmlformats.org/officeDocument/2006/relationships/image" Target="../media/image40.png"/><Relationship Id="rId135" Type="http://schemas.openxmlformats.org/officeDocument/2006/relationships/image" Target="../media/image67.png"/><Relationship Id="rId156" Type="http://schemas.openxmlformats.org/officeDocument/2006/relationships/customXml" Target="../ink/ink78.xml"/><Relationship Id="rId177" Type="http://schemas.openxmlformats.org/officeDocument/2006/relationships/image" Target="../media/image88.png"/></Relationships>
</file>

<file path=ppt/slides/_rels/slide10.xml.rels><?xml version="1.0" encoding="UTF-8" standalone="yes"?>
<Relationships xmlns="http://schemas.openxmlformats.org/package/2006/relationships"><Relationship Id="rId117" Type="http://schemas.openxmlformats.org/officeDocument/2006/relationships/image" Target="../media/image747.png"/><Relationship Id="rId21" Type="http://schemas.openxmlformats.org/officeDocument/2006/relationships/image" Target="../media/image699.png"/><Relationship Id="rId42" Type="http://schemas.openxmlformats.org/officeDocument/2006/relationships/customXml" Target="../ink/ink710.xml"/><Relationship Id="rId63" Type="http://schemas.openxmlformats.org/officeDocument/2006/relationships/image" Target="../media/image720.png"/><Relationship Id="rId84" Type="http://schemas.openxmlformats.org/officeDocument/2006/relationships/customXml" Target="../ink/ink731.xml"/><Relationship Id="rId138" Type="http://schemas.openxmlformats.org/officeDocument/2006/relationships/customXml" Target="../ink/ink758.xml"/><Relationship Id="rId159" Type="http://schemas.openxmlformats.org/officeDocument/2006/relationships/image" Target="../media/image768.png"/><Relationship Id="rId170" Type="http://schemas.openxmlformats.org/officeDocument/2006/relationships/customXml" Target="../ink/ink774.xml"/><Relationship Id="rId191" Type="http://schemas.openxmlformats.org/officeDocument/2006/relationships/image" Target="../media/image784.png"/><Relationship Id="rId205" Type="http://schemas.openxmlformats.org/officeDocument/2006/relationships/image" Target="../media/image791.png"/><Relationship Id="rId107" Type="http://schemas.openxmlformats.org/officeDocument/2006/relationships/image" Target="../media/image742.png"/><Relationship Id="rId11" Type="http://schemas.openxmlformats.org/officeDocument/2006/relationships/image" Target="../media/image694.png"/><Relationship Id="rId32" Type="http://schemas.openxmlformats.org/officeDocument/2006/relationships/customXml" Target="../ink/ink705.xml"/><Relationship Id="rId53" Type="http://schemas.openxmlformats.org/officeDocument/2006/relationships/image" Target="../media/image715.png"/><Relationship Id="rId74" Type="http://schemas.openxmlformats.org/officeDocument/2006/relationships/customXml" Target="../ink/ink726.xml"/><Relationship Id="rId128" Type="http://schemas.openxmlformats.org/officeDocument/2006/relationships/customXml" Target="../ink/ink753.xml"/><Relationship Id="rId149" Type="http://schemas.openxmlformats.org/officeDocument/2006/relationships/image" Target="../media/image763.png"/><Relationship Id="rId5" Type="http://schemas.openxmlformats.org/officeDocument/2006/relationships/image" Target="../media/image691.png"/><Relationship Id="rId95" Type="http://schemas.openxmlformats.org/officeDocument/2006/relationships/image" Target="../media/image736.png"/><Relationship Id="rId160" Type="http://schemas.openxmlformats.org/officeDocument/2006/relationships/customXml" Target="../ink/ink769.xml"/><Relationship Id="rId181" Type="http://schemas.openxmlformats.org/officeDocument/2006/relationships/image" Target="../media/image779.png"/><Relationship Id="rId216" Type="http://schemas.openxmlformats.org/officeDocument/2006/relationships/customXml" Target="../ink/ink797.xml"/><Relationship Id="rId22" Type="http://schemas.openxmlformats.org/officeDocument/2006/relationships/customXml" Target="../ink/ink700.xml"/><Relationship Id="rId43" Type="http://schemas.openxmlformats.org/officeDocument/2006/relationships/image" Target="../media/image710.png"/><Relationship Id="rId64" Type="http://schemas.openxmlformats.org/officeDocument/2006/relationships/customXml" Target="../ink/ink721.xml"/><Relationship Id="rId118" Type="http://schemas.openxmlformats.org/officeDocument/2006/relationships/customXml" Target="../ink/ink748.xml"/><Relationship Id="rId139" Type="http://schemas.openxmlformats.org/officeDocument/2006/relationships/image" Target="../media/image758.png"/><Relationship Id="rId85" Type="http://schemas.openxmlformats.org/officeDocument/2006/relationships/image" Target="../media/image731.png"/><Relationship Id="rId150" Type="http://schemas.openxmlformats.org/officeDocument/2006/relationships/customXml" Target="../ink/ink764.xml"/><Relationship Id="rId171" Type="http://schemas.openxmlformats.org/officeDocument/2006/relationships/image" Target="../media/image774.png"/><Relationship Id="rId192" Type="http://schemas.openxmlformats.org/officeDocument/2006/relationships/customXml" Target="../ink/ink785.xml"/><Relationship Id="rId206" Type="http://schemas.openxmlformats.org/officeDocument/2006/relationships/customXml" Target="../ink/ink792.xml"/><Relationship Id="rId12" Type="http://schemas.openxmlformats.org/officeDocument/2006/relationships/customXml" Target="../ink/ink695.xml"/><Relationship Id="rId33" Type="http://schemas.openxmlformats.org/officeDocument/2006/relationships/image" Target="../media/image705.png"/><Relationship Id="rId108" Type="http://schemas.openxmlformats.org/officeDocument/2006/relationships/customXml" Target="../ink/ink743.xml"/><Relationship Id="rId129" Type="http://schemas.openxmlformats.org/officeDocument/2006/relationships/image" Target="../media/image753.png"/><Relationship Id="rId54" Type="http://schemas.openxmlformats.org/officeDocument/2006/relationships/customXml" Target="../ink/ink716.xml"/><Relationship Id="rId75" Type="http://schemas.openxmlformats.org/officeDocument/2006/relationships/image" Target="../media/image726.png"/><Relationship Id="rId96" Type="http://schemas.openxmlformats.org/officeDocument/2006/relationships/customXml" Target="../ink/ink737.xml"/><Relationship Id="rId140" Type="http://schemas.openxmlformats.org/officeDocument/2006/relationships/customXml" Target="../ink/ink759.xml"/><Relationship Id="rId161" Type="http://schemas.openxmlformats.org/officeDocument/2006/relationships/image" Target="../media/image769.png"/><Relationship Id="rId182" Type="http://schemas.openxmlformats.org/officeDocument/2006/relationships/customXml" Target="../ink/ink780.xml"/><Relationship Id="rId217" Type="http://schemas.openxmlformats.org/officeDocument/2006/relationships/image" Target="../media/image797.png"/><Relationship Id="rId6" Type="http://schemas.openxmlformats.org/officeDocument/2006/relationships/customXml" Target="../ink/ink692.xml"/><Relationship Id="rId23" Type="http://schemas.openxmlformats.org/officeDocument/2006/relationships/image" Target="../media/image700.png"/><Relationship Id="rId119" Type="http://schemas.openxmlformats.org/officeDocument/2006/relationships/image" Target="../media/image748.png"/><Relationship Id="rId44" Type="http://schemas.openxmlformats.org/officeDocument/2006/relationships/customXml" Target="../ink/ink711.xml"/><Relationship Id="rId65" Type="http://schemas.openxmlformats.org/officeDocument/2006/relationships/image" Target="../media/image721.png"/><Relationship Id="rId86" Type="http://schemas.openxmlformats.org/officeDocument/2006/relationships/customXml" Target="../ink/ink732.xml"/><Relationship Id="rId130" Type="http://schemas.openxmlformats.org/officeDocument/2006/relationships/customXml" Target="../ink/ink754.xml"/><Relationship Id="rId151" Type="http://schemas.openxmlformats.org/officeDocument/2006/relationships/image" Target="../media/image764.png"/><Relationship Id="rId172" Type="http://schemas.openxmlformats.org/officeDocument/2006/relationships/customXml" Target="../ink/ink775.xml"/><Relationship Id="rId193" Type="http://schemas.openxmlformats.org/officeDocument/2006/relationships/image" Target="../media/image785.png"/><Relationship Id="rId207" Type="http://schemas.openxmlformats.org/officeDocument/2006/relationships/image" Target="../media/image792.png"/><Relationship Id="rId13" Type="http://schemas.openxmlformats.org/officeDocument/2006/relationships/image" Target="../media/image695.png"/><Relationship Id="rId109" Type="http://schemas.openxmlformats.org/officeDocument/2006/relationships/image" Target="../media/image743.png"/><Relationship Id="rId34" Type="http://schemas.openxmlformats.org/officeDocument/2006/relationships/customXml" Target="../ink/ink706.xml"/><Relationship Id="rId55" Type="http://schemas.openxmlformats.org/officeDocument/2006/relationships/image" Target="../media/image716.png"/><Relationship Id="rId76" Type="http://schemas.openxmlformats.org/officeDocument/2006/relationships/customXml" Target="../ink/ink727.xml"/><Relationship Id="rId97" Type="http://schemas.openxmlformats.org/officeDocument/2006/relationships/image" Target="../media/image737.png"/><Relationship Id="rId120" Type="http://schemas.openxmlformats.org/officeDocument/2006/relationships/customXml" Target="../ink/ink749.xml"/><Relationship Id="rId141" Type="http://schemas.openxmlformats.org/officeDocument/2006/relationships/image" Target="../media/image759.png"/><Relationship Id="rId7" Type="http://schemas.openxmlformats.org/officeDocument/2006/relationships/image" Target="../media/image692.png"/><Relationship Id="rId162" Type="http://schemas.openxmlformats.org/officeDocument/2006/relationships/customXml" Target="../ink/ink770.xml"/><Relationship Id="rId183" Type="http://schemas.openxmlformats.org/officeDocument/2006/relationships/image" Target="../media/image780.png"/><Relationship Id="rId24" Type="http://schemas.openxmlformats.org/officeDocument/2006/relationships/customXml" Target="../ink/ink701.xml"/><Relationship Id="rId45" Type="http://schemas.openxmlformats.org/officeDocument/2006/relationships/image" Target="../media/image711.png"/><Relationship Id="rId66" Type="http://schemas.openxmlformats.org/officeDocument/2006/relationships/customXml" Target="../ink/ink722.xml"/><Relationship Id="rId87" Type="http://schemas.openxmlformats.org/officeDocument/2006/relationships/image" Target="../media/image732.png"/><Relationship Id="rId110" Type="http://schemas.openxmlformats.org/officeDocument/2006/relationships/customXml" Target="../ink/ink744.xml"/><Relationship Id="rId131" Type="http://schemas.openxmlformats.org/officeDocument/2006/relationships/image" Target="../media/image754.png"/><Relationship Id="rId152" Type="http://schemas.openxmlformats.org/officeDocument/2006/relationships/customXml" Target="../ink/ink765.xml"/><Relationship Id="rId173" Type="http://schemas.openxmlformats.org/officeDocument/2006/relationships/image" Target="../media/image775.png"/><Relationship Id="rId194" Type="http://schemas.openxmlformats.org/officeDocument/2006/relationships/customXml" Target="../ink/ink786.xml"/><Relationship Id="rId208" Type="http://schemas.openxmlformats.org/officeDocument/2006/relationships/customXml" Target="../ink/ink793.xml"/><Relationship Id="rId14" Type="http://schemas.openxmlformats.org/officeDocument/2006/relationships/customXml" Target="../ink/ink696.xml"/><Relationship Id="rId30" Type="http://schemas.openxmlformats.org/officeDocument/2006/relationships/customXml" Target="../ink/ink704.xml"/><Relationship Id="rId35" Type="http://schemas.openxmlformats.org/officeDocument/2006/relationships/image" Target="../media/image706.png"/><Relationship Id="rId56" Type="http://schemas.openxmlformats.org/officeDocument/2006/relationships/customXml" Target="../ink/ink717.xml"/><Relationship Id="rId77" Type="http://schemas.openxmlformats.org/officeDocument/2006/relationships/image" Target="../media/image727.png"/><Relationship Id="rId100" Type="http://schemas.openxmlformats.org/officeDocument/2006/relationships/customXml" Target="../ink/ink739.xml"/><Relationship Id="rId105" Type="http://schemas.openxmlformats.org/officeDocument/2006/relationships/image" Target="../media/image741.png"/><Relationship Id="rId126" Type="http://schemas.openxmlformats.org/officeDocument/2006/relationships/customXml" Target="../ink/ink752.xml"/><Relationship Id="rId147" Type="http://schemas.openxmlformats.org/officeDocument/2006/relationships/image" Target="../media/image762.png"/><Relationship Id="rId168" Type="http://schemas.openxmlformats.org/officeDocument/2006/relationships/customXml" Target="../ink/ink773.xml"/><Relationship Id="rId8" Type="http://schemas.openxmlformats.org/officeDocument/2006/relationships/customXml" Target="../ink/ink693.xml"/><Relationship Id="rId51" Type="http://schemas.openxmlformats.org/officeDocument/2006/relationships/image" Target="../media/image714.png"/><Relationship Id="rId72" Type="http://schemas.openxmlformats.org/officeDocument/2006/relationships/customXml" Target="../ink/ink725.xml"/><Relationship Id="rId93" Type="http://schemas.openxmlformats.org/officeDocument/2006/relationships/image" Target="../media/image735.png"/><Relationship Id="rId98" Type="http://schemas.openxmlformats.org/officeDocument/2006/relationships/customXml" Target="../ink/ink738.xml"/><Relationship Id="rId121" Type="http://schemas.openxmlformats.org/officeDocument/2006/relationships/image" Target="../media/image749.png"/><Relationship Id="rId142" Type="http://schemas.openxmlformats.org/officeDocument/2006/relationships/customXml" Target="../ink/ink760.xml"/><Relationship Id="rId163" Type="http://schemas.openxmlformats.org/officeDocument/2006/relationships/image" Target="../media/image770.png"/><Relationship Id="rId184" Type="http://schemas.openxmlformats.org/officeDocument/2006/relationships/customXml" Target="../ink/ink781.xml"/><Relationship Id="rId189" Type="http://schemas.openxmlformats.org/officeDocument/2006/relationships/image" Target="../media/image783.png"/><Relationship Id="rId3" Type="http://schemas.openxmlformats.org/officeDocument/2006/relationships/image" Target="../media/image690.png"/><Relationship Id="rId214" Type="http://schemas.openxmlformats.org/officeDocument/2006/relationships/customXml" Target="../ink/ink796.xml"/><Relationship Id="rId25" Type="http://schemas.openxmlformats.org/officeDocument/2006/relationships/image" Target="../media/image701.png"/><Relationship Id="rId46" Type="http://schemas.openxmlformats.org/officeDocument/2006/relationships/customXml" Target="../ink/ink712.xml"/><Relationship Id="rId67" Type="http://schemas.openxmlformats.org/officeDocument/2006/relationships/image" Target="../media/image722.png"/><Relationship Id="rId116" Type="http://schemas.openxmlformats.org/officeDocument/2006/relationships/customXml" Target="../ink/ink747.xml"/><Relationship Id="rId137" Type="http://schemas.openxmlformats.org/officeDocument/2006/relationships/image" Target="../media/image757.png"/><Relationship Id="rId158" Type="http://schemas.openxmlformats.org/officeDocument/2006/relationships/customXml" Target="../ink/ink768.xml"/><Relationship Id="rId20" Type="http://schemas.openxmlformats.org/officeDocument/2006/relationships/customXml" Target="../ink/ink699.xml"/><Relationship Id="rId41" Type="http://schemas.openxmlformats.org/officeDocument/2006/relationships/image" Target="../media/image709.png"/><Relationship Id="rId62" Type="http://schemas.openxmlformats.org/officeDocument/2006/relationships/customXml" Target="../ink/ink720.xml"/><Relationship Id="rId83" Type="http://schemas.openxmlformats.org/officeDocument/2006/relationships/image" Target="../media/image730.png"/><Relationship Id="rId88" Type="http://schemas.openxmlformats.org/officeDocument/2006/relationships/customXml" Target="../ink/ink733.xml"/><Relationship Id="rId111" Type="http://schemas.openxmlformats.org/officeDocument/2006/relationships/image" Target="../media/image744.png"/><Relationship Id="rId132" Type="http://schemas.openxmlformats.org/officeDocument/2006/relationships/customXml" Target="../ink/ink755.xml"/><Relationship Id="rId153" Type="http://schemas.openxmlformats.org/officeDocument/2006/relationships/image" Target="../media/image765.png"/><Relationship Id="rId174" Type="http://schemas.openxmlformats.org/officeDocument/2006/relationships/customXml" Target="../ink/ink776.xml"/><Relationship Id="rId179" Type="http://schemas.openxmlformats.org/officeDocument/2006/relationships/image" Target="../media/image778.png"/><Relationship Id="rId195" Type="http://schemas.openxmlformats.org/officeDocument/2006/relationships/image" Target="../media/image786.png"/><Relationship Id="rId209" Type="http://schemas.openxmlformats.org/officeDocument/2006/relationships/image" Target="../media/image793.png"/><Relationship Id="rId190" Type="http://schemas.openxmlformats.org/officeDocument/2006/relationships/customXml" Target="../ink/ink784.xml"/><Relationship Id="rId204" Type="http://schemas.openxmlformats.org/officeDocument/2006/relationships/customXml" Target="../ink/ink791.xml"/><Relationship Id="rId15" Type="http://schemas.openxmlformats.org/officeDocument/2006/relationships/image" Target="../media/image696.png"/><Relationship Id="rId36" Type="http://schemas.openxmlformats.org/officeDocument/2006/relationships/customXml" Target="../ink/ink707.xml"/><Relationship Id="rId57" Type="http://schemas.openxmlformats.org/officeDocument/2006/relationships/image" Target="../media/image717.png"/><Relationship Id="rId106" Type="http://schemas.openxmlformats.org/officeDocument/2006/relationships/customXml" Target="../ink/ink742.xml"/><Relationship Id="rId127" Type="http://schemas.openxmlformats.org/officeDocument/2006/relationships/image" Target="../media/image752.png"/><Relationship Id="rId10" Type="http://schemas.openxmlformats.org/officeDocument/2006/relationships/customXml" Target="../ink/ink694.xml"/><Relationship Id="rId31" Type="http://schemas.openxmlformats.org/officeDocument/2006/relationships/image" Target="../media/image704.png"/><Relationship Id="rId52" Type="http://schemas.openxmlformats.org/officeDocument/2006/relationships/customXml" Target="../ink/ink715.xml"/><Relationship Id="rId73" Type="http://schemas.openxmlformats.org/officeDocument/2006/relationships/image" Target="../media/image725.png"/><Relationship Id="rId78" Type="http://schemas.openxmlformats.org/officeDocument/2006/relationships/customXml" Target="../ink/ink728.xml"/><Relationship Id="rId94" Type="http://schemas.openxmlformats.org/officeDocument/2006/relationships/customXml" Target="../ink/ink736.xml"/><Relationship Id="rId99" Type="http://schemas.openxmlformats.org/officeDocument/2006/relationships/image" Target="../media/image738.png"/><Relationship Id="rId101" Type="http://schemas.openxmlformats.org/officeDocument/2006/relationships/image" Target="../media/image739.png"/><Relationship Id="rId122" Type="http://schemas.openxmlformats.org/officeDocument/2006/relationships/customXml" Target="../ink/ink750.xml"/><Relationship Id="rId143" Type="http://schemas.openxmlformats.org/officeDocument/2006/relationships/image" Target="../media/image760.png"/><Relationship Id="rId148" Type="http://schemas.openxmlformats.org/officeDocument/2006/relationships/customXml" Target="../ink/ink763.xml"/><Relationship Id="rId164" Type="http://schemas.openxmlformats.org/officeDocument/2006/relationships/customXml" Target="../ink/ink771.xml"/><Relationship Id="rId169" Type="http://schemas.openxmlformats.org/officeDocument/2006/relationships/image" Target="../media/image773.png"/><Relationship Id="rId185" Type="http://schemas.openxmlformats.org/officeDocument/2006/relationships/image" Target="../media/image781.png"/><Relationship Id="rId4" Type="http://schemas.openxmlformats.org/officeDocument/2006/relationships/customXml" Target="../ink/ink691.xml"/><Relationship Id="rId9" Type="http://schemas.openxmlformats.org/officeDocument/2006/relationships/image" Target="../media/image693.png"/><Relationship Id="rId180" Type="http://schemas.openxmlformats.org/officeDocument/2006/relationships/customXml" Target="../ink/ink779.xml"/><Relationship Id="rId210" Type="http://schemas.openxmlformats.org/officeDocument/2006/relationships/customXml" Target="../ink/ink794.xml"/><Relationship Id="rId215" Type="http://schemas.openxmlformats.org/officeDocument/2006/relationships/image" Target="../media/image796.png"/><Relationship Id="rId26" Type="http://schemas.openxmlformats.org/officeDocument/2006/relationships/customXml" Target="../ink/ink702.xml"/><Relationship Id="rId47" Type="http://schemas.openxmlformats.org/officeDocument/2006/relationships/image" Target="../media/image712.png"/><Relationship Id="rId68" Type="http://schemas.openxmlformats.org/officeDocument/2006/relationships/customXml" Target="../ink/ink723.xml"/><Relationship Id="rId89" Type="http://schemas.openxmlformats.org/officeDocument/2006/relationships/image" Target="../media/image733.png"/><Relationship Id="rId112" Type="http://schemas.openxmlformats.org/officeDocument/2006/relationships/customXml" Target="../ink/ink745.xml"/><Relationship Id="rId133" Type="http://schemas.openxmlformats.org/officeDocument/2006/relationships/image" Target="../media/image755.png"/><Relationship Id="rId154" Type="http://schemas.openxmlformats.org/officeDocument/2006/relationships/customXml" Target="../ink/ink766.xml"/><Relationship Id="rId175" Type="http://schemas.openxmlformats.org/officeDocument/2006/relationships/image" Target="../media/image776.png"/><Relationship Id="rId196" Type="http://schemas.openxmlformats.org/officeDocument/2006/relationships/customXml" Target="../ink/ink787.xml"/><Relationship Id="rId200" Type="http://schemas.openxmlformats.org/officeDocument/2006/relationships/customXml" Target="../ink/ink789.xml"/><Relationship Id="rId16" Type="http://schemas.openxmlformats.org/officeDocument/2006/relationships/customXml" Target="../ink/ink697.xml"/><Relationship Id="rId37" Type="http://schemas.openxmlformats.org/officeDocument/2006/relationships/image" Target="../media/image707.png"/><Relationship Id="rId58" Type="http://schemas.openxmlformats.org/officeDocument/2006/relationships/customXml" Target="../ink/ink718.xml"/><Relationship Id="rId79" Type="http://schemas.openxmlformats.org/officeDocument/2006/relationships/image" Target="../media/image728.png"/><Relationship Id="rId102" Type="http://schemas.openxmlformats.org/officeDocument/2006/relationships/customXml" Target="../ink/ink740.xml"/><Relationship Id="rId123" Type="http://schemas.openxmlformats.org/officeDocument/2006/relationships/image" Target="../media/image750.png"/><Relationship Id="rId144" Type="http://schemas.openxmlformats.org/officeDocument/2006/relationships/customXml" Target="../ink/ink761.xml"/><Relationship Id="rId90" Type="http://schemas.openxmlformats.org/officeDocument/2006/relationships/customXml" Target="../ink/ink734.xml"/><Relationship Id="rId165" Type="http://schemas.openxmlformats.org/officeDocument/2006/relationships/image" Target="../media/image771.png"/><Relationship Id="rId186" Type="http://schemas.openxmlformats.org/officeDocument/2006/relationships/customXml" Target="../ink/ink782.xml"/><Relationship Id="rId211" Type="http://schemas.openxmlformats.org/officeDocument/2006/relationships/image" Target="../media/image794.png"/><Relationship Id="rId27" Type="http://schemas.openxmlformats.org/officeDocument/2006/relationships/image" Target="../media/image702.png"/><Relationship Id="rId48" Type="http://schemas.openxmlformats.org/officeDocument/2006/relationships/customXml" Target="../ink/ink713.xml"/><Relationship Id="rId69" Type="http://schemas.openxmlformats.org/officeDocument/2006/relationships/image" Target="../media/image723.png"/><Relationship Id="rId113" Type="http://schemas.openxmlformats.org/officeDocument/2006/relationships/image" Target="../media/image745.png"/><Relationship Id="rId134" Type="http://schemas.openxmlformats.org/officeDocument/2006/relationships/customXml" Target="../ink/ink756.xml"/><Relationship Id="rId80" Type="http://schemas.openxmlformats.org/officeDocument/2006/relationships/customXml" Target="../ink/ink729.xml"/><Relationship Id="rId155" Type="http://schemas.openxmlformats.org/officeDocument/2006/relationships/image" Target="../media/image766.png"/><Relationship Id="rId176" Type="http://schemas.openxmlformats.org/officeDocument/2006/relationships/customXml" Target="../ink/ink777.xml"/><Relationship Id="rId197" Type="http://schemas.openxmlformats.org/officeDocument/2006/relationships/image" Target="../media/image787.png"/><Relationship Id="rId201" Type="http://schemas.openxmlformats.org/officeDocument/2006/relationships/image" Target="../media/image789.png"/><Relationship Id="rId17" Type="http://schemas.openxmlformats.org/officeDocument/2006/relationships/image" Target="../media/image697.png"/><Relationship Id="rId38" Type="http://schemas.openxmlformats.org/officeDocument/2006/relationships/customXml" Target="../ink/ink708.xml"/><Relationship Id="rId59" Type="http://schemas.openxmlformats.org/officeDocument/2006/relationships/image" Target="../media/image718.png"/><Relationship Id="rId103" Type="http://schemas.openxmlformats.org/officeDocument/2006/relationships/image" Target="../media/image740.png"/><Relationship Id="rId124" Type="http://schemas.openxmlformats.org/officeDocument/2006/relationships/customXml" Target="../ink/ink751.xml"/><Relationship Id="rId70" Type="http://schemas.openxmlformats.org/officeDocument/2006/relationships/customXml" Target="../ink/ink724.xml"/><Relationship Id="rId91" Type="http://schemas.openxmlformats.org/officeDocument/2006/relationships/image" Target="../media/image734.png"/><Relationship Id="rId145" Type="http://schemas.openxmlformats.org/officeDocument/2006/relationships/image" Target="../media/image761.png"/><Relationship Id="rId166" Type="http://schemas.openxmlformats.org/officeDocument/2006/relationships/customXml" Target="../ink/ink772.xml"/><Relationship Id="rId187" Type="http://schemas.openxmlformats.org/officeDocument/2006/relationships/image" Target="../media/image782.png"/><Relationship Id="rId1" Type="http://schemas.openxmlformats.org/officeDocument/2006/relationships/slideLayout" Target="../slideLayouts/slideLayout7.xml"/><Relationship Id="rId212" Type="http://schemas.openxmlformats.org/officeDocument/2006/relationships/customXml" Target="../ink/ink795.xml"/><Relationship Id="rId28" Type="http://schemas.openxmlformats.org/officeDocument/2006/relationships/customXml" Target="../ink/ink703.xml"/><Relationship Id="rId49" Type="http://schemas.openxmlformats.org/officeDocument/2006/relationships/image" Target="../media/image713.png"/><Relationship Id="rId114" Type="http://schemas.openxmlformats.org/officeDocument/2006/relationships/customXml" Target="../ink/ink746.xml"/><Relationship Id="rId60" Type="http://schemas.openxmlformats.org/officeDocument/2006/relationships/customXml" Target="../ink/ink719.xml"/><Relationship Id="rId81" Type="http://schemas.openxmlformats.org/officeDocument/2006/relationships/image" Target="../media/image729.png"/><Relationship Id="rId135" Type="http://schemas.openxmlformats.org/officeDocument/2006/relationships/image" Target="../media/image756.png"/><Relationship Id="rId156" Type="http://schemas.openxmlformats.org/officeDocument/2006/relationships/customXml" Target="../ink/ink767.xml"/><Relationship Id="rId177" Type="http://schemas.openxmlformats.org/officeDocument/2006/relationships/image" Target="../media/image777.png"/><Relationship Id="rId198" Type="http://schemas.openxmlformats.org/officeDocument/2006/relationships/customXml" Target="../ink/ink788.xml"/><Relationship Id="rId202" Type="http://schemas.openxmlformats.org/officeDocument/2006/relationships/customXml" Target="../ink/ink790.xml"/><Relationship Id="rId18" Type="http://schemas.openxmlformats.org/officeDocument/2006/relationships/customXml" Target="../ink/ink698.xml"/><Relationship Id="rId39" Type="http://schemas.openxmlformats.org/officeDocument/2006/relationships/image" Target="../media/image708.png"/><Relationship Id="rId50" Type="http://schemas.openxmlformats.org/officeDocument/2006/relationships/customXml" Target="../ink/ink714.xml"/><Relationship Id="rId104" Type="http://schemas.openxmlformats.org/officeDocument/2006/relationships/customXml" Target="../ink/ink741.xml"/><Relationship Id="rId125" Type="http://schemas.openxmlformats.org/officeDocument/2006/relationships/image" Target="../media/image751.png"/><Relationship Id="rId146" Type="http://schemas.openxmlformats.org/officeDocument/2006/relationships/customXml" Target="../ink/ink762.xml"/><Relationship Id="rId167" Type="http://schemas.openxmlformats.org/officeDocument/2006/relationships/image" Target="../media/image772.png"/><Relationship Id="rId188" Type="http://schemas.openxmlformats.org/officeDocument/2006/relationships/customXml" Target="../ink/ink783.xml"/><Relationship Id="rId71" Type="http://schemas.openxmlformats.org/officeDocument/2006/relationships/image" Target="../media/image724.png"/><Relationship Id="rId92" Type="http://schemas.openxmlformats.org/officeDocument/2006/relationships/customXml" Target="../ink/ink735.xml"/><Relationship Id="rId213" Type="http://schemas.openxmlformats.org/officeDocument/2006/relationships/image" Target="../media/image795.png"/><Relationship Id="rId2" Type="http://schemas.openxmlformats.org/officeDocument/2006/relationships/customXml" Target="../ink/ink690.xml"/><Relationship Id="rId29" Type="http://schemas.openxmlformats.org/officeDocument/2006/relationships/image" Target="../media/image703.png"/><Relationship Id="rId40" Type="http://schemas.openxmlformats.org/officeDocument/2006/relationships/customXml" Target="../ink/ink709.xml"/><Relationship Id="rId115" Type="http://schemas.openxmlformats.org/officeDocument/2006/relationships/image" Target="../media/image746.png"/><Relationship Id="rId136" Type="http://schemas.openxmlformats.org/officeDocument/2006/relationships/customXml" Target="../ink/ink757.xml"/><Relationship Id="rId157" Type="http://schemas.openxmlformats.org/officeDocument/2006/relationships/image" Target="../media/image767.png"/><Relationship Id="rId178" Type="http://schemas.openxmlformats.org/officeDocument/2006/relationships/customXml" Target="../ink/ink778.xml"/><Relationship Id="rId61" Type="http://schemas.openxmlformats.org/officeDocument/2006/relationships/image" Target="../media/image719.png"/><Relationship Id="rId82" Type="http://schemas.openxmlformats.org/officeDocument/2006/relationships/customXml" Target="../ink/ink730.xml"/><Relationship Id="rId199" Type="http://schemas.openxmlformats.org/officeDocument/2006/relationships/image" Target="../media/image788.png"/><Relationship Id="rId203" Type="http://schemas.openxmlformats.org/officeDocument/2006/relationships/image" Target="../media/image790.png"/><Relationship Id="rId19" Type="http://schemas.openxmlformats.org/officeDocument/2006/relationships/image" Target="../media/image698.png"/></Relationships>
</file>

<file path=ppt/slides/_rels/slide11.xml.rels><?xml version="1.0" encoding="UTF-8" standalone="yes"?>
<Relationships xmlns="http://schemas.openxmlformats.org/package/2006/relationships"><Relationship Id="rId117" Type="http://schemas.openxmlformats.org/officeDocument/2006/relationships/image" Target="../media/image855.png"/><Relationship Id="rId21" Type="http://schemas.openxmlformats.org/officeDocument/2006/relationships/image" Target="../media/image807.png"/><Relationship Id="rId42" Type="http://schemas.openxmlformats.org/officeDocument/2006/relationships/customXml" Target="../ink/ink818.xml"/><Relationship Id="rId63" Type="http://schemas.openxmlformats.org/officeDocument/2006/relationships/image" Target="../media/image828.png"/><Relationship Id="rId84" Type="http://schemas.openxmlformats.org/officeDocument/2006/relationships/customXml" Target="../ink/ink839.xml"/><Relationship Id="rId138" Type="http://schemas.openxmlformats.org/officeDocument/2006/relationships/customXml" Target="../ink/ink866.xml"/><Relationship Id="rId159" Type="http://schemas.openxmlformats.org/officeDocument/2006/relationships/image" Target="../media/image876.png"/><Relationship Id="rId170" Type="http://schemas.openxmlformats.org/officeDocument/2006/relationships/customXml" Target="../ink/ink882.xml"/><Relationship Id="rId191" Type="http://schemas.openxmlformats.org/officeDocument/2006/relationships/image" Target="../media/image892.png"/><Relationship Id="rId205" Type="http://schemas.openxmlformats.org/officeDocument/2006/relationships/image" Target="../media/image899.png"/><Relationship Id="rId226" Type="http://schemas.openxmlformats.org/officeDocument/2006/relationships/customXml" Target="../ink/ink910.xml"/><Relationship Id="rId247" Type="http://schemas.openxmlformats.org/officeDocument/2006/relationships/image" Target="../media/image920.png"/><Relationship Id="rId107" Type="http://schemas.openxmlformats.org/officeDocument/2006/relationships/image" Target="../media/image850.png"/><Relationship Id="rId11" Type="http://schemas.openxmlformats.org/officeDocument/2006/relationships/image" Target="../media/image802.png"/><Relationship Id="rId32" Type="http://schemas.openxmlformats.org/officeDocument/2006/relationships/customXml" Target="../ink/ink813.xml"/><Relationship Id="rId53" Type="http://schemas.openxmlformats.org/officeDocument/2006/relationships/image" Target="../media/image823.png"/><Relationship Id="rId74" Type="http://schemas.openxmlformats.org/officeDocument/2006/relationships/customXml" Target="../ink/ink834.xml"/><Relationship Id="rId128" Type="http://schemas.openxmlformats.org/officeDocument/2006/relationships/customXml" Target="../ink/ink861.xml"/><Relationship Id="rId149" Type="http://schemas.openxmlformats.org/officeDocument/2006/relationships/image" Target="../media/image871.png"/><Relationship Id="rId5" Type="http://schemas.openxmlformats.org/officeDocument/2006/relationships/image" Target="../media/image799.png"/><Relationship Id="rId95" Type="http://schemas.openxmlformats.org/officeDocument/2006/relationships/image" Target="../media/image844.png"/><Relationship Id="rId160" Type="http://schemas.openxmlformats.org/officeDocument/2006/relationships/customXml" Target="../ink/ink877.xml"/><Relationship Id="rId181" Type="http://schemas.openxmlformats.org/officeDocument/2006/relationships/image" Target="../media/image887.png"/><Relationship Id="rId216" Type="http://schemas.openxmlformats.org/officeDocument/2006/relationships/customXml" Target="../ink/ink905.xml"/><Relationship Id="rId237" Type="http://schemas.openxmlformats.org/officeDocument/2006/relationships/image" Target="../media/image915.png"/><Relationship Id="rId22" Type="http://schemas.openxmlformats.org/officeDocument/2006/relationships/customXml" Target="../ink/ink808.xml"/><Relationship Id="rId43" Type="http://schemas.openxmlformats.org/officeDocument/2006/relationships/image" Target="../media/image818.png"/><Relationship Id="rId64" Type="http://schemas.openxmlformats.org/officeDocument/2006/relationships/customXml" Target="../ink/ink829.xml"/><Relationship Id="rId118" Type="http://schemas.openxmlformats.org/officeDocument/2006/relationships/customXml" Target="../ink/ink856.xml"/><Relationship Id="rId139" Type="http://schemas.openxmlformats.org/officeDocument/2006/relationships/image" Target="../media/image866.png"/><Relationship Id="rId85" Type="http://schemas.openxmlformats.org/officeDocument/2006/relationships/image" Target="../media/image839.png"/><Relationship Id="rId150" Type="http://schemas.openxmlformats.org/officeDocument/2006/relationships/customXml" Target="../ink/ink872.xml"/><Relationship Id="rId171" Type="http://schemas.openxmlformats.org/officeDocument/2006/relationships/image" Target="../media/image882.png"/><Relationship Id="rId192" Type="http://schemas.openxmlformats.org/officeDocument/2006/relationships/customXml" Target="../ink/ink893.xml"/><Relationship Id="rId206" Type="http://schemas.openxmlformats.org/officeDocument/2006/relationships/customXml" Target="../ink/ink900.xml"/><Relationship Id="rId227" Type="http://schemas.openxmlformats.org/officeDocument/2006/relationships/image" Target="../media/image910.png"/><Relationship Id="rId12" Type="http://schemas.openxmlformats.org/officeDocument/2006/relationships/customXml" Target="../ink/ink803.xml"/><Relationship Id="rId33" Type="http://schemas.openxmlformats.org/officeDocument/2006/relationships/image" Target="../media/image813.png"/><Relationship Id="rId108" Type="http://schemas.openxmlformats.org/officeDocument/2006/relationships/customXml" Target="../ink/ink851.xml"/><Relationship Id="rId129" Type="http://schemas.openxmlformats.org/officeDocument/2006/relationships/image" Target="../media/image861.png"/><Relationship Id="rId54" Type="http://schemas.openxmlformats.org/officeDocument/2006/relationships/customXml" Target="../ink/ink824.xml"/><Relationship Id="rId75" Type="http://schemas.openxmlformats.org/officeDocument/2006/relationships/image" Target="../media/image834.png"/><Relationship Id="rId96" Type="http://schemas.openxmlformats.org/officeDocument/2006/relationships/customXml" Target="../ink/ink845.xml"/><Relationship Id="rId140" Type="http://schemas.openxmlformats.org/officeDocument/2006/relationships/customXml" Target="../ink/ink867.xml"/><Relationship Id="rId161" Type="http://schemas.openxmlformats.org/officeDocument/2006/relationships/image" Target="../media/image877.png"/><Relationship Id="rId182" Type="http://schemas.openxmlformats.org/officeDocument/2006/relationships/customXml" Target="../ink/ink888.xml"/><Relationship Id="rId217" Type="http://schemas.openxmlformats.org/officeDocument/2006/relationships/image" Target="../media/image905.png"/><Relationship Id="rId6" Type="http://schemas.openxmlformats.org/officeDocument/2006/relationships/customXml" Target="../ink/ink800.xml"/><Relationship Id="rId238" Type="http://schemas.openxmlformats.org/officeDocument/2006/relationships/customXml" Target="../ink/ink916.xml"/><Relationship Id="rId23" Type="http://schemas.openxmlformats.org/officeDocument/2006/relationships/image" Target="../media/image808.png"/><Relationship Id="rId119" Type="http://schemas.openxmlformats.org/officeDocument/2006/relationships/image" Target="../media/image856.png"/><Relationship Id="rId44" Type="http://schemas.openxmlformats.org/officeDocument/2006/relationships/customXml" Target="../ink/ink819.xml"/><Relationship Id="rId65" Type="http://schemas.openxmlformats.org/officeDocument/2006/relationships/image" Target="../media/image829.png"/><Relationship Id="rId86" Type="http://schemas.openxmlformats.org/officeDocument/2006/relationships/customXml" Target="../ink/ink840.xml"/><Relationship Id="rId130" Type="http://schemas.openxmlformats.org/officeDocument/2006/relationships/customXml" Target="../ink/ink862.xml"/><Relationship Id="rId151" Type="http://schemas.openxmlformats.org/officeDocument/2006/relationships/image" Target="../media/image872.png"/><Relationship Id="rId172" Type="http://schemas.openxmlformats.org/officeDocument/2006/relationships/customXml" Target="../ink/ink883.xml"/><Relationship Id="rId193" Type="http://schemas.openxmlformats.org/officeDocument/2006/relationships/image" Target="../media/image893.png"/><Relationship Id="rId207" Type="http://schemas.openxmlformats.org/officeDocument/2006/relationships/image" Target="../media/image900.png"/><Relationship Id="rId228" Type="http://schemas.openxmlformats.org/officeDocument/2006/relationships/customXml" Target="../ink/ink911.xml"/><Relationship Id="rId13" Type="http://schemas.openxmlformats.org/officeDocument/2006/relationships/image" Target="../media/image803.png"/><Relationship Id="rId109" Type="http://schemas.openxmlformats.org/officeDocument/2006/relationships/image" Target="../media/image851.png"/><Relationship Id="rId34" Type="http://schemas.openxmlformats.org/officeDocument/2006/relationships/customXml" Target="../ink/ink814.xml"/><Relationship Id="rId55" Type="http://schemas.openxmlformats.org/officeDocument/2006/relationships/image" Target="../media/image824.png"/><Relationship Id="rId76" Type="http://schemas.openxmlformats.org/officeDocument/2006/relationships/customXml" Target="../ink/ink835.xml"/><Relationship Id="rId97" Type="http://schemas.openxmlformats.org/officeDocument/2006/relationships/image" Target="../media/image845.png"/><Relationship Id="rId120" Type="http://schemas.openxmlformats.org/officeDocument/2006/relationships/customXml" Target="../ink/ink857.xml"/><Relationship Id="rId141" Type="http://schemas.openxmlformats.org/officeDocument/2006/relationships/image" Target="../media/image867.png"/><Relationship Id="rId7" Type="http://schemas.openxmlformats.org/officeDocument/2006/relationships/image" Target="../media/image800.png"/><Relationship Id="rId162" Type="http://schemas.openxmlformats.org/officeDocument/2006/relationships/customXml" Target="../ink/ink878.xml"/><Relationship Id="rId183" Type="http://schemas.openxmlformats.org/officeDocument/2006/relationships/image" Target="../media/image888.png"/><Relationship Id="rId218" Type="http://schemas.openxmlformats.org/officeDocument/2006/relationships/customXml" Target="../ink/ink906.xml"/><Relationship Id="rId239" Type="http://schemas.openxmlformats.org/officeDocument/2006/relationships/image" Target="../media/image916.png"/><Relationship Id="rId24" Type="http://schemas.openxmlformats.org/officeDocument/2006/relationships/customXml" Target="../ink/ink809.xml"/><Relationship Id="rId45" Type="http://schemas.openxmlformats.org/officeDocument/2006/relationships/image" Target="../media/image819.png"/><Relationship Id="rId66" Type="http://schemas.openxmlformats.org/officeDocument/2006/relationships/customXml" Target="../ink/ink830.xml"/><Relationship Id="rId87" Type="http://schemas.openxmlformats.org/officeDocument/2006/relationships/image" Target="../media/image840.png"/><Relationship Id="rId110" Type="http://schemas.openxmlformats.org/officeDocument/2006/relationships/customXml" Target="../ink/ink852.xml"/><Relationship Id="rId131" Type="http://schemas.openxmlformats.org/officeDocument/2006/relationships/image" Target="../media/image862.png"/><Relationship Id="rId152" Type="http://schemas.openxmlformats.org/officeDocument/2006/relationships/customXml" Target="../ink/ink873.xml"/><Relationship Id="rId173" Type="http://schemas.openxmlformats.org/officeDocument/2006/relationships/image" Target="../media/image883.png"/><Relationship Id="rId194" Type="http://schemas.openxmlformats.org/officeDocument/2006/relationships/customXml" Target="../ink/ink894.xml"/><Relationship Id="rId208" Type="http://schemas.openxmlformats.org/officeDocument/2006/relationships/customXml" Target="../ink/ink901.xml"/><Relationship Id="rId229" Type="http://schemas.openxmlformats.org/officeDocument/2006/relationships/image" Target="../media/image911.png"/><Relationship Id="rId240" Type="http://schemas.openxmlformats.org/officeDocument/2006/relationships/customXml" Target="../ink/ink917.xml"/><Relationship Id="rId14" Type="http://schemas.openxmlformats.org/officeDocument/2006/relationships/customXml" Target="../ink/ink804.xml"/><Relationship Id="rId35" Type="http://schemas.openxmlformats.org/officeDocument/2006/relationships/image" Target="../media/image814.png"/><Relationship Id="rId56" Type="http://schemas.openxmlformats.org/officeDocument/2006/relationships/customXml" Target="../ink/ink825.xml"/><Relationship Id="rId77" Type="http://schemas.openxmlformats.org/officeDocument/2006/relationships/image" Target="../media/image835.png"/><Relationship Id="rId100" Type="http://schemas.openxmlformats.org/officeDocument/2006/relationships/customXml" Target="../ink/ink847.xml"/><Relationship Id="rId8" Type="http://schemas.openxmlformats.org/officeDocument/2006/relationships/customXml" Target="../ink/ink801.xml"/><Relationship Id="rId98" Type="http://schemas.openxmlformats.org/officeDocument/2006/relationships/customXml" Target="../ink/ink846.xml"/><Relationship Id="rId121" Type="http://schemas.openxmlformats.org/officeDocument/2006/relationships/image" Target="../media/image857.png"/><Relationship Id="rId142" Type="http://schemas.openxmlformats.org/officeDocument/2006/relationships/customXml" Target="../ink/ink868.xml"/><Relationship Id="rId163" Type="http://schemas.openxmlformats.org/officeDocument/2006/relationships/image" Target="../media/image878.png"/><Relationship Id="rId184" Type="http://schemas.openxmlformats.org/officeDocument/2006/relationships/customXml" Target="../ink/ink889.xml"/><Relationship Id="rId219" Type="http://schemas.openxmlformats.org/officeDocument/2006/relationships/image" Target="../media/image906.png"/><Relationship Id="rId230" Type="http://schemas.openxmlformats.org/officeDocument/2006/relationships/customXml" Target="../ink/ink912.xml"/><Relationship Id="rId25" Type="http://schemas.openxmlformats.org/officeDocument/2006/relationships/image" Target="../media/image809.png"/><Relationship Id="rId46" Type="http://schemas.openxmlformats.org/officeDocument/2006/relationships/customXml" Target="../ink/ink820.xml"/><Relationship Id="rId67" Type="http://schemas.openxmlformats.org/officeDocument/2006/relationships/image" Target="../media/image830.png"/><Relationship Id="rId88" Type="http://schemas.openxmlformats.org/officeDocument/2006/relationships/customXml" Target="../ink/ink841.xml"/><Relationship Id="rId111" Type="http://schemas.openxmlformats.org/officeDocument/2006/relationships/image" Target="../media/image852.png"/><Relationship Id="rId132" Type="http://schemas.openxmlformats.org/officeDocument/2006/relationships/customXml" Target="../ink/ink863.xml"/><Relationship Id="rId153" Type="http://schemas.openxmlformats.org/officeDocument/2006/relationships/image" Target="../media/image873.png"/><Relationship Id="rId174" Type="http://schemas.openxmlformats.org/officeDocument/2006/relationships/customXml" Target="../ink/ink884.xml"/><Relationship Id="rId195" Type="http://schemas.openxmlformats.org/officeDocument/2006/relationships/image" Target="../media/image894.png"/><Relationship Id="rId209" Type="http://schemas.openxmlformats.org/officeDocument/2006/relationships/image" Target="../media/image901.png"/><Relationship Id="rId220" Type="http://schemas.openxmlformats.org/officeDocument/2006/relationships/customXml" Target="../ink/ink907.xml"/><Relationship Id="rId241" Type="http://schemas.openxmlformats.org/officeDocument/2006/relationships/image" Target="../media/image917.png"/><Relationship Id="rId15" Type="http://schemas.openxmlformats.org/officeDocument/2006/relationships/image" Target="../media/image804.png"/><Relationship Id="rId36" Type="http://schemas.openxmlformats.org/officeDocument/2006/relationships/customXml" Target="../ink/ink815.xml"/><Relationship Id="rId57" Type="http://schemas.openxmlformats.org/officeDocument/2006/relationships/image" Target="../media/image825.png"/><Relationship Id="rId10" Type="http://schemas.openxmlformats.org/officeDocument/2006/relationships/customXml" Target="../ink/ink802.xml"/><Relationship Id="rId31" Type="http://schemas.openxmlformats.org/officeDocument/2006/relationships/image" Target="../media/image812.png"/><Relationship Id="rId52" Type="http://schemas.openxmlformats.org/officeDocument/2006/relationships/customXml" Target="../ink/ink823.xml"/><Relationship Id="rId73" Type="http://schemas.openxmlformats.org/officeDocument/2006/relationships/image" Target="../media/image833.png"/><Relationship Id="rId78" Type="http://schemas.openxmlformats.org/officeDocument/2006/relationships/customXml" Target="../ink/ink836.xml"/><Relationship Id="rId94" Type="http://schemas.openxmlformats.org/officeDocument/2006/relationships/customXml" Target="../ink/ink844.xml"/><Relationship Id="rId99" Type="http://schemas.openxmlformats.org/officeDocument/2006/relationships/image" Target="../media/image846.png"/><Relationship Id="rId101" Type="http://schemas.openxmlformats.org/officeDocument/2006/relationships/image" Target="../media/image847.png"/><Relationship Id="rId122" Type="http://schemas.openxmlformats.org/officeDocument/2006/relationships/customXml" Target="../ink/ink858.xml"/><Relationship Id="rId143" Type="http://schemas.openxmlformats.org/officeDocument/2006/relationships/image" Target="../media/image868.png"/><Relationship Id="rId148" Type="http://schemas.openxmlformats.org/officeDocument/2006/relationships/customXml" Target="../ink/ink871.xml"/><Relationship Id="rId164" Type="http://schemas.openxmlformats.org/officeDocument/2006/relationships/customXml" Target="../ink/ink879.xml"/><Relationship Id="rId169" Type="http://schemas.openxmlformats.org/officeDocument/2006/relationships/image" Target="../media/image881.png"/><Relationship Id="rId185" Type="http://schemas.openxmlformats.org/officeDocument/2006/relationships/image" Target="../media/image889.png"/><Relationship Id="rId4" Type="http://schemas.openxmlformats.org/officeDocument/2006/relationships/customXml" Target="../ink/ink799.xml"/><Relationship Id="rId9" Type="http://schemas.openxmlformats.org/officeDocument/2006/relationships/image" Target="../media/image801.png"/><Relationship Id="rId180" Type="http://schemas.openxmlformats.org/officeDocument/2006/relationships/customXml" Target="../ink/ink887.xml"/><Relationship Id="rId210" Type="http://schemas.openxmlformats.org/officeDocument/2006/relationships/customXml" Target="../ink/ink902.xml"/><Relationship Id="rId215" Type="http://schemas.openxmlformats.org/officeDocument/2006/relationships/image" Target="../media/image904.png"/><Relationship Id="rId236" Type="http://schemas.openxmlformats.org/officeDocument/2006/relationships/customXml" Target="../ink/ink915.xml"/><Relationship Id="rId26" Type="http://schemas.openxmlformats.org/officeDocument/2006/relationships/customXml" Target="../ink/ink810.xml"/><Relationship Id="rId231" Type="http://schemas.openxmlformats.org/officeDocument/2006/relationships/image" Target="../media/image912.png"/><Relationship Id="rId47" Type="http://schemas.openxmlformats.org/officeDocument/2006/relationships/image" Target="../media/image820.png"/><Relationship Id="rId68" Type="http://schemas.openxmlformats.org/officeDocument/2006/relationships/customXml" Target="../ink/ink831.xml"/><Relationship Id="rId89" Type="http://schemas.openxmlformats.org/officeDocument/2006/relationships/image" Target="../media/image841.png"/><Relationship Id="rId112" Type="http://schemas.openxmlformats.org/officeDocument/2006/relationships/customXml" Target="../ink/ink853.xml"/><Relationship Id="rId133" Type="http://schemas.openxmlformats.org/officeDocument/2006/relationships/image" Target="../media/image863.png"/><Relationship Id="rId154" Type="http://schemas.openxmlformats.org/officeDocument/2006/relationships/customXml" Target="../ink/ink874.xml"/><Relationship Id="rId175" Type="http://schemas.openxmlformats.org/officeDocument/2006/relationships/image" Target="../media/image884.png"/><Relationship Id="rId196" Type="http://schemas.openxmlformats.org/officeDocument/2006/relationships/customXml" Target="../ink/ink895.xml"/><Relationship Id="rId200" Type="http://schemas.openxmlformats.org/officeDocument/2006/relationships/customXml" Target="../ink/ink897.xml"/><Relationship Id="rId16" Type="http://schemas.openxmlformats.org/officeDocument/2006/relationships/customXml" Target="../ink/ink805.xml"/><Relationship Id="rId221" Type="http://schemas.openxmlformats.org/officeDocument/2006/relationships/image" Target="../media/image907.png"/><Relationship Id="rId242" Type="http://schemas.openxmlformats.org/officeDocument/2006/relationships/customXml" Target="../ink/ink918.xml"/><Relationship Id="rId37" Type="http://schemas.openxmlformats.org/officeDocument/2006/relationships/image" Target="../media/image815.png"/><Relationship Id="rId58" Type="http://schemas.openxmlformats.org/officeDocument/2006/relationships/customXml" Target="../ink/ink826.xml"/><Relationship Id="rId79" Type="http://schemas.openxmlformats.org/officeDocument/2006/relationships/image" Target="../media/image836.png"/><Relationship Id="rId102" Type="http://schemas.openxmlformats.org/officeDocument/2006/relationships/customXml" Target="../ink/ink848.xml"/><Relationship Id="rId123" Type="http://schemas.openxmlformats.org/officeDocument/2006/relationships/image" Target="../media/image858.png"/><Relationship Id="rId144" Type="http://schemas.openxmlformats.org/officeDocument/2006/relationships/customXml" Target="../ink/ink869.xml"/><Relationship Id="rId90" Type="http://schemas.openxmlformats.org/officeDocument/2006/relationships/customXml" Target="../ink/ink842.xml"/><Relationship Id="rId165" Type="http://schemas.openxmlformats.org/officeDocument/2006/relationships/image" Target="../media/image879.png"/><Relationship Id="rId186" Type="http://schemas.openxmlformats.org/officeDocument/2006/relationships/customXml" Target="../ink/ink890.xml"/><Relationship Id="rId211" Type="http://schemas.openxmlformats.org/officeDocument/2006/relationships/image" Target="../media/image902.png"/><Relationship Id="rId232" Type="http://schemas.openxmlformats.org/officeDocument/2006/relationships/customXml" Target="../ink/ink913.xml"/><Relationship Id="rId27" Type="http://schemas.openxmlformats.org/officeDocument/2006/relationships/image" Target="../media/image810.png"/><Relationship Id="rId48" Type="http://schemas.openxmlformats.org/officeDocument/2006/relationships/customXml" Target="../ink/ink821.xml"/><Relationship Id="rId69" Type="http://schemas.openxmlformats.org/officeDocument/2006/relationships/image" Target="../media/image831.png"/><Relationship Id="rId113" Type="http://schemas.openxmlformats.org/officeDocument/2006/relationships/image" Target="../media/image853.png"/><Relationship Id="rId134" Type="http://schemas.openxmlformats.org/officeDocument/2006/relationships/customXml" Target="../ink/ink864.xml"/><Relationship Id="rId80" Type="http://schemas.openxmlformats.org/officeDocument/2006/relationships/customXml" Target="../ink/ink837.xml"/><Relationship Id="rId155" Type="http://schemas.openxmlformats.org/officeDocument/2006/relationships/image" Target="../media/image874.png"/><Relationship Id="rId176" Type="http://schemas.openxmlformats.org/officeDocument/2006/relationships/customXml" Target="../ink/ink885.xml"/><Relationship Id="rId197" Type="http://schemas.openxmlformats.org/officeDocument/2006/relationships/image" Target="../media/image895.png"/><Relationship Id="rId201" Type="http://schemas.openxmlformats.org/officeDocument/2006/relationships/image" Target="../media/image897.png"/><Relationship Id="rId222" Type="http://schemas.openxmlformats.org/officeDocument/2006/relationships/customXml" Target="../ink/ink908.xml"/><Relationship Id="rId243" Type="http://schemas.openxmlformats.org/officeDocument/2006/relationships/image" Target="../media/image918.png"/><Relationship Id="rId17" Type="http://schemas.openxmlformats.org/officeDocument/2006/relationships/image" Target="../media/image805.png"/><Relationship Id="rId38" Type="http://schemas.openxmlformats.org/officeDocument/2006/relationships/customXml" Target="../ink/ink816.xml"/><Relationship Id="rId59" Type="http://schemas.openxmlformats.org/officeDocument/2006/relationships/image" Target="../media/image826.png"/><Relationship Id="rId103" Type="http://schemas.openxmlformats.org/officeDocument/2006/relationships/image" Target="../media/image848.png"/><Relationship Id="rId124" Type="http://schemas.openxmlformats.org/officeDocument/2006/relationships/customXml" Target="../ink/ink859.xml"/><Relationship Id="rId70" Type="http://schemas.openxmlformats.org/officeDocument/2006/relationships/customXml" Target="../ink/ink832.xml"/><Relationship Id="rId91" Type="http://schemas.openxmlformats.org/officeDocument/2006/relationships/image" Target="../media/image842.png"/><Relationship Id="rId145" Type="http://schemas.openxmlformats.org/officeDocument/2006/relationships/image" Target="../media/image869.png"/><Relationship Id="rId166" Type="http://schemas.openxmlformats.org/officeDocument/2006/relationships/customXml" Target="../ink/ink880.xml"/><Relationship Id="rId187" Type="http://schemas.openxmlformats.org/officeDocument/2006/relationships/image" Target="../media/image890.png"/><Relationship Id="rId1" Type="http://schemas.openxmlformats.org/officeDocument/2006/relationships/slideLayout" Target="../slideLayouts/slideLayout7.xml"/><Relationship Id="rId212" Type="http://schemas.openxmlformats.org/officeDocument/2006/relationships/customXml" Target="../ink/ink903.xml"/><Relationship Id="rId233" Type="http://schemas.openxmlformats.org/officeDocument/2006/relationships/image" Target="../media/image913.png"/><Relationship Id="rId28" Type="http://schemas.openxmlformats.org/officeDocument/2006/relationships/customXml" Target="../ink/ink811.xml"/><Relationship Id="rId49" Type="http://schemas.openxmlformats.org/officeDocument/2006/relationships/image" Target="../media/image821.png"/><Relationship Id="rId114" Type="http://schemas.openxmlformats.org/officeDocument/2006/relationships/customXml" Target="../ink/ink854.xml"/><Relationship Id="rId60" Type="http://schemas.openxmlformats.org/officeDocument/2006/relationships/customXml" Target="../ink/ink827.xml"/><Relationship Id="rId81" Type="http://schemas.openxmlformats.org/officeDocument/2006/relationships/image" Target="../media/image837.png"/><Relationship Id="rId135" Type="http://schemas.openxmlformats.org/officeDocument/2006/relationships/image" Target="../media/image864.png"/><Relationship Id="rId156" Type="http://schemas.openxmlformats.org/officeDocument/2006/relationships/customXml" Target="../ink/ink875.xml"/><Relationship Id="rId177" Type="http://schemas.openxmlformats.org/officeDocument/2006/relationships/image" Target="../media/image885.png"/><Relationship Id="rId198" Type="http://schemas.openxmlformats.org/officeDocument/2006/relationships/customXml" Target="../ink/ink896.xml"/><Relationship Id="rId202" Type="http://schemas.openxmlformats.org/officeDocument/2006/relationships/customXml" Target="../ink/ink898.xml"/><Relationship Id="rId223" Type="http://schemas.openxmlformats.org/officeDocument/2006/relationships/image" Target="../media/image908.png"/><Relationship Id="rId244" Type="http://schemas.openxmlformats.org/officeDocument/2006/relationships/customXml" Target="../ink/ink919.xml"/><Relationship Id="rId18" Type="http://schemas.openxmlformats.org/officeDocument/2006/relationships/customXml" Target="../ink/ink806.xml"/><Relationship Id="rId39" Type="http://schemas.openxmlformats.org/officeDocument/2006/relationships/image" Target="../media/image816.png"/><Relationship Id="rId50" Type="http://schemas.openxmlformats.org/officeDocument/2006/relationships/customXml" Target="../ink/ink822.xml"/><Relationship Id="rId104" Type="http://schemas.openxmlformats.org/officeDocument/2006/relationships/customXml" Target="../ink/ink849.xml"/><Relationship Id="rId125" Type="http://schemas.openxmlformats.org/officeDocument/2006/relationships/image" Target="../media/image859.png"/><Relationship Id="rId146" Type="http://schemas.openxmlformats.org/officeDocument/2006/relationships/customXml" Target="../ink/ink870.xml"/><Relationship Id="rId167" Type="http://schemas.openxmlformats.org/officeDocument/2006/relationships/image" Target="../media/image880.png"/><Relationship Id="rId188" Type="http://schemas.openxmlformats.org/officeDocument/2006/relationships/customXml" Target="../ink/ink891.xml"/><Relationship Id="rId71" Type="http://schemas.openxmlformats.org/officeDocument/2006/relationships/image" Target="../media/image832.png"/><Relationship Id="rId92" Type="http://schemas.openxmlformats.org/officeDocument/2006/relationships/customXml" Target="../ink/ink843.xml"/><Relationship Id="rId213" Type="http://schemas.openxmlformats.org/officeDocument/2006/relationships/image" Target="../media/image903.png"/><Relationship Id="rId234" Type="http://schemas.openxmlformats.org/officeDocument/2006/relationships/customXml" Target="../ink/ink914.xml"/><Relationship Id="rId2" Type="http://schemas.openxmlformats.org/officeDocument/2006/relationships/customXml" Target="../ink/ink798.xml"/><Relationship Id="rId29" Type="http://schemas.openxmlformats.org/officeDocument/2006/relationships/image" Target="../media/image811.png"/><Relationship Id="rId40" Type="http://schemas.openxmlformats.org/officeDocument/2006/relationships/customXml" Target="../ink/ink817.xml"/><Relationship Id="rId115" Type="http://schemas.openxmlformats.org/officeDocument/2006/relationships/image" Target="../media/image854.png"/><Relationship Id="rId136" Type="http://schemas.openxmlformats.org/officeDocument/2006/relationships/customXml" Target="../ink/ink865.xml"/><Relationship Id="rId157" Type="http://schemas.openxmlformats.org/officeDocument/2006/relationships/image" Target="../media/image875.png"/><Relationship Id="rId178" Type="http://schemas.openxmlformats.org/officeDocument/2006/relationships/customXml" Target="../ink/ink886.xml"/><Relationship Id="rId61" Type="http://schemas.openxmlformats.org/officeDocument/2006/relationships/image" Target="../media/image827.png"/><Relationship Id="rId82" Type="http://schemas.openxmlformats.org/officeDocument/2006/relationships/customXml" Target="../ink/ink838.xml"/><Relationship Id="rId199" Type="http://schemas.openxmlformats.org/officeDocument/2006/relationships/image" Target="../media/image896.png"/><Relationship Id="rId203" Type="http://schemas.openxmlformats.org/officeDocument/2006/relationships/image" Target="../media/image898.png"/><Relationship Id="rId19" Type="http://schemas.openxmlformats.org/officeDocument/2006/relationships/image" Target="../media/image806.png"/><Relationship Id="rId224" Type="http://schemas.openxmlformats.org/officeDocument/2006/relationships/customXml" Target="../ink/ink909.xml"/><Relationship Id="rId245" Type="http://schemas.openxmlformats.org/officeDocument/2006/relationships/image" Target="../media/image919.png"/><Relationship Id="rId30" Type="http://schemas.openxmlformats.org/officeDocument/2006/relationships/customXml" Target="../ink/ink812.xml"/><Relationship Id="rId105" Type="http://schemas.openxmlformats.org/officeDocument/2006/relationships/image" Target="../media/image849.png"/><Relationship Id="rId126" Type="http://schemas.openxmlformats.org/officeDocument/2006/relationships/customXml" Target="../ink/ink860.xml"/><Relationship Id="rId147" Type="http://schemas.openxmlformats.org/officeDocument/2006/relationships/image" Target="../media/image870.png"/><Relationship Id="rId168" Type="http://schemas.openxmlformats.org/officeDocument/2006/relationships/customXml" Target="../ink/ink881.xml"/><Relationship Id="rId51" Type="http://schemas.openxmlformats.org/officeDocument/2006/relationships/image" Target="../media/image822.png"/><Relationship Id="rId72" Type="http://schemas.openxmlformats.org/officeDocument/2006/relationships/customXml" Target="../ink/ink833.xml"/><Relationship Id="rId93" Type="http://schemas.openxmlformats.org/officeDocument/2006/relationships/image" Target="../media/image843.png"/><Relationship Id="rId189" Type="http://schemas.openxmlformats.org/officeDocument/2006/relationships/image" Target="../media/image891.png"/><Relationship Id="rId3" Type="http://schemas.openxmlformats.org/officeDocument/2006/relationships/image" Target="../media/image798.png"/><Relationship Id="rId214" Type="http://schemas.openxmlformats.org/officeDocument/2006/relationships/customXml" Target="../ink/ink904.xml"/><Relationship Id="rId235" Type="http://schemas.openxmlformats.org/officeDocument/2006/relationships/image" Target="../media/image914.png"/><Relationship Id="rId116" Type="http://schemas.openxmlformats.org/officeDocument/2006/relationships/customXml" Target="../ink/ink855.xml"/><Relationship Id="rId137" Type="http://schemas.openxmlformats.org/officeDocument/2006/relationships/image" Target="../media/image865.png"/><Relationship Id="rId158" Type="http://schemas.openxmlformats.org/officeDocument/2006/relationships/customXml" Target="../ink/ink876.xml"/><Relationship Id="rId20" Type="http://schemas.openxmlformats.org/officeDocument/2006/relationships/customXml" Target="../ink/ink807.xml"/><Relationship Id="rId41" Type="http://schemas.openxmlformats.org/officeDocument/2006/relationships/image" Target="../media/image817.png"/><Relationship Id="rId62" Type="http://schemas.openxmlformats.org/officeDocument/2006/relationships/customXml" Target="../ink/ink828.xml"/><Relationship Id="rId83" Type="http://schemas.openxmlformats.org/officeDocument/2006/relationships/image" Target="../media/image838.png"/><Relationship Id="rId179" Type="http://schemas.openxmlformats.org/officeDocument/2006/relationships/image" Target="../media/image886.png"/><Relationship Id="rId190" Type="http://schemas.openxmlformats.org/officeDocument/2006/relationships/customXml" Target="../ink/ink892.xml"/><Relationship Id="rId204" Type="http://schemas.openxmlformats.org/officeDocument/2006/relationships/customXml" Target="../ink/ink899.xml"/><Relationship Id="rId225" Type="http://schemas.openxmlformats.org/officeDocument/2006/relationships/image" Target="../media/image909.png"/><Relationship Id="rId246" Type="http://schemas.openxmlformats.org/officeDocument/2006/relationships/customXml" Target="../ink/ink920.xml"/><Relationship Id="rId106" Type="http://schemas.openxmlformats.org/officeDocument/2006/relationships/customXml" Target="../ink/ink850.xml"/><Relationship Id="rId127" Type="http://schemas.openxmlformats.org/officeDocument/2006/relationships/image" Target="../media/image860.png"/></Relationships>
</file>

<file path=ppt/slides/_rels/slide12.xml.rels><?xml version="1.0" encoding="UTF-8" standalone="yes"?>
<Relationships xmlns="http://schemas.openxmlformats.org/package/2006/relationships"><Relationship Id="rId117" Type="http://schemas.openxmlformats.org/officeDocument/2006/relationships/image" Target="../media/image978.png"/><Relationship Id="rId299" Type="http://schemas.openxmlformats.org/officeDocument/2006/relationships/image" Target="../media/image1069.png"/><Relationship Id="rId21" Type="http://schemas.openxmlformats.org/officeDocument/2006/relationships/image" Target="../media/image930.png"/><Relationship Id="rId63" Type="http://schemas.openxmlformats.org/officeDocument/2006/relationships/image" Target="../media/image951.png"/><Relationship Id="rId159" Type="http://schemas.openxmlformats.org/officeDocument/2006/relationships/image" Target="../media/image999.png"/><Relationship Id="rId324" Type="http://schemas.openxmlformats.org/officeDocument/2006/relationships/customXml" Target="../ink/ink1082.xml"/><Relationship Id="rId170" Type="http://schemas.openxmlformats.org/officeDocument/2006/relationships/customXml" Target="../ink/ink1005.xml"/><Relationship Id="rId226" Type="http://schemas.openxmlformats.org/officeDocument/2006/relationships/customXml" Target="../ink/ink1033.xml"/><Relationship Id="rId268" Type="http://schemas.openxmlformats.org/officeDocument/2006/relationships/customXml" Target="../ink/ink1054.xml"/><Relationship Id="rId32" Type="http://schemas.openxmlformats.org/officeDocument/2006/relationships/customXml" Target="../ink/ink936.xml"/><Relationship Id="rId74" Type="http://schemas.openxmlformats.org/officeDocument/2006/relationships/customXml" Target="../ink/ink957.xml"/><Relationship Id="rId128" Type="http://schemas.openxmlformats.org/officeDocument/2006/relationships/customXml" Target="../ink/ink984.xml"/><Relationship Id="rId335" Type="http://schemas.openxmlformats.org/officeDocument/2006/relationships/image" Target="../media/image1087.png"/><Relationship Id="rId5" Type="http://schemas.openxmlformats.org/officeDocument/2006/relationships/image" Target="../media/image922.png"/><Relationship Id="rId181" Type="http://schemas.openxmlformats.org/officeDocument/2006/relationships/image" Target="../media/image1010.png"/><Relationship Id="rId237" Type="http://schemas.openxmlformats.org/officeDocument/2006/relationships/image" Target="../media/image1038.png"/><Relationship Id="rId279" Type="http://schemas.openxmlformats.org/officeDocument/2006/relationships/image" Target="../media/image1059.png"/><Relationship Id="rId43" Type="http://schemas.openxmlformats.org/officeDocument/2006/relationships/image" Target="../media/image941.png"/><Relationship Id="rId139" Type="http://schemas.openxmlformats.org/officeDocument/2006/relationships/image" Target="../media/image989.png"/><Relationship Id="rId290" Type="http://schemas.openxmlformats.org/officeDocument/2006/relationships/customXml" Target="../ink/ink1065.xml"/><Relationship Id="rId304" Type="http://schemas.openxmlformats.org/officeDocument/2006/relationships/customXml" Target="../ink/ink1072.xml"/><Relationship Id="rId85" Type="http://schemas.openxmlformats.org/officeDocument/2006/relationships/image" Target="../media/image962.png"/><Relationship Id="rId150" Type="http://schemas.openxmlformats.org/officeDocument/2006/relationships/customXml" Target="../ink/ink995.xml"/><Relationship Id="rId192" Type="http://schemas.openxmlformats.org/officeDocument/2006/relationships/customXml" Target="../ink/ink1016.xml"/><Relationship Id="rId206" Type="http://schemas.openxmlformats.org/officeDocument/2006/relationships/customXml" Target="../ink/ink1023.xml"/><Relationship Id="rId248" Type="http://schemas.openxmlformats.org/officeDocument/2006/relationships/customXml" Target="../ink/ink1044.xml"/><Relationship Id="rId12" Type="http://schemas.openxmlformats.org/officeDocument/2006/relationships/customXml" Target="../ink/ink926.xml"/><Relationship Id="rId108" Type="http://schemas.openxmlformats.org/officeDocument/2006/relationships/customXml" Target="../ink/ink974.xml"/><Relationship Id="rId315" Type="http://schemas.openxmlformats.org/officeDocument/2006/relationships/image" Target="../media/image1077.png"/><Relationship Id="rId54" Type="http://schemas.openxmlformats.org/officeDocument/2006/relationships/customXml" Target="../ink/ink947.xml"/><Relationship Id="rId96" Type="http://schemas.openxmlformats.org/officeDocument/2006/relationships/customXml" Target="../ink/ink968.xml"/><Relationship Id="rId161" Type="http://schemas.openxmlformats.org/officeDocument/2006/relationships/image" Target="../media/image1000.png"/><Relationship Id="rId217" Type="http://schemas.openxmlformats.org/officeDocument/2006/relationships/image" Target="../media/image1028.png"/><Relationship Id="rId259" Type="http://schemas.openxmlformats.org/officeDocument/2006/relationships/image" Target="../media/image1049.png"/><Relationship Id="rId23" Type="http://schemas.openxmlformats.org/officeDocument/2006/relationships/image" Target="../media/image931.png"/><Relationship Id="rId119" Type="http://schemas.openxmlformats.org/officeDocument/2006/relationships/image" Target="../media/image979.png"/><Relationship Id="rId270" Type="http://schemas.openxmlformats.org/officeDocument/2006/relationships/customXml" Target="../ink/ink1055.xml"/><Relationship Id="rId326" Type="http://schemas.openxmlformats.org/officeDocument/2006/relationships/customXml" Target="../ink/ink1083.xml"/><Relationship Id="rId65" Type="http://schemas.openxmlformats.org/officeDocument/2006/relationships/image" Target="../media/image952.png"/><Relationship Id="rId130" Type="http://schemas.openxmlformats.org/officeDocument/2006/relationships/customXml" Target="../ink/ink985.xml"/><Relationship Id="rId172" Type="http://schemas.openxmlformats.org/officeDocument/2006/relationships/customXml" Target="../ink/ink1006.xml"/><Relationship Id="rId228" Type="http://schemas.openxmlformats.org/officeDocument/2006/relationships/customXml" Target="../ink/ink1034.xml"/><Relationship Id="rId281" Type="http://schemas.openxmlformats.org/officeDocument/2006/relationships/image" Target="../media/image1060.png"/><Relationship Id="rId337" Type="http://schemas.openxmlformats.org/officeDocument/2006/relationships/image" Target="../media/image1088.png"/><Relationship Id="rId34" Type="http://schemas.openxmlformats.org/officeDocument/2006/relationships/customXml" Target="../ink/ink937.xml"/><Relationship Id="rId76" Type="http://schemas.openxmlformats.org/officeDocument/2006/relationships/customXml" Target="../ink/ink958.xml"/><Relationship Id="rId141" Type="http://schemas.openxmlformats.org/officeDocument/2006/relationships/image" Target="../media/image990.png"/><Relationship Id="rId7" Type="http://schemas.openxmlformats.org/officeDocument/2006/relationships/image" Target="../media/image923.png"/><Relationship Id="rId183" Type="http://schemas.openxmlformats.org/officeDocument/2006/relationships/image" Target="../media/image1011.png"/><Relationship Id="rId239" Type="http://schemas.openxmlformats.org/officeDocument/2006/relationships/image" Target="../media/image1039.png"/><Relationship Id="rId250" Type="http://schemas.openxmlformats.org/officeDocument/2006/relationships/customXml" Target="../ink/ink1045.xml"/><Relationship Id="rId292" Type="http://schemas.openxmlformats.org/officeDocument/2006/relationships/customXml" Target="../ink/ink1066.xml"/><Relationship Id="rId306" Type="http://schemas.openxmlformats.org/officeDocument/2006/relationships/customXml" Target="../ink/ink1073.xml"/><Relationship Id="rId45" Type="http://schemas.openxmlformats.org/officeDocument/2006/relationships/image" Target="../media/image942.png"/><Relationship Id="rId87" Type="http://schemas.openxmlformats.org/officeDocument/2006/relationships/image" Target="../media/image963.png"/><Relationship Id="rId110" Type="http://schemas.openxmlformats.org/officeDocument/2006/relationships/customXml" Target="../ink/ink975.xml"/><Relationship Id="rId152" Type="http://schemas.openxmlformats.org/officeDocument/2006/relationships/customXml" Target="../ink/ink996.xml"/><Relationship Id="rId194" Type="http://schemas.openxmlformats.org/officeDocument/2006/relationships/customXml" Target="../ink/ink1017.xml"/><Relationship Id="rId208" Type="http://schemas.openxmlformats.org/officeDocument/2006/relationships/customXml" Target="../ink/ink1024.xml"/><Relationship Id="rId240" Type="http://schemas.openxmlformats.org/officeDocument/2006/relationships/customXml" Target="../ink/ink1040.xml"/><Relationship Id="rId261" Type="http://schemas.openxmlformats.org/officeDocument/2006/relationships/image" Target="../media/image1050.png"/><Relationship Id="rId14" Type="http://schemas.openxmlformats.org/officeDocument/2006/relationships/customXml" Target="../ink/ink927.xml"/><Relationship Id="rId35" Type="http://schemas.openxmlformats.org/officeDocument/2006/relationships/image" Target="../media/image937.png"/><Relationship Id="rId56" Type="http://schemas.openxmlformats.org/officeDocument/2006/relationships/customXml" Target="../ink/ink948.xml"/><Relationship Id="rId77" Type="http://schemas.openxmlformats.org/officeDocument/2006/relationships/image" Target="../media/image958.png"/><Relationship Id="rId100" Type="http://schemas.openxmlformats.org/officeDocument/2006/relationships/customXml" Target="../ink/ink970.xml"/><Relationship Id="rId282" Type="http://schemas.openxmlformats.org/officeDocument/2006/relationships/customXml" Target="../ink/ink1061.xml"/><Relationship Id="rId317" Type="http://schemas.openxmlformats.org/officeDocument/2006/relationships/image" Target="../media/image1078.png"/><Relationship Id="rId338" Type="http://schemas.openxmlformats.org/officeDocument/2006/relationships/customXml" Target="../ink/ink1089.xml"/><Relationship Id="rId8" Type="http://schemas.openxmlformats.org/officeDocument/2006/relationships/customXml" Target="../ink/ink924.xml"/><Relationship Id="rId98" Type="http://schemas.openxmlformats.org/officeDocument/2006/relationships/customXml" Target="../ink/ink969.xml"/><Relationship Id="rId121" Type="http://schemas.openxmlformats.org/officeDocument/2006/relationships/image" Target="../media/image980.png"/><Relationship Id="rId142" Type="http://schemas.openxmlformats.org/officeDocument/2006/relationships/customXml" Target="../ink/ink991.xml"/><Relationship Id="rId163" Type="http://schemas.openxmlformats.org/officeDocument/2006/relationships/image" Target="../media/image1001.png"/><Relationship Id="rId184" Type="http://schemas.openxmlformats.org/officeDocument/2006/relationships/customXml" Target="../ink/ink1012.xml"/><Relationship Id="rId219" Type="http://schemas.openxmlformats.org/officeDocument/2006/relationships/image" Target="../media/image1029.png"/><Relationship Id="rId230" Type="http://schemas.openxmlformats.org/officeDocument/2006/relationships/customXml" Target="../ink/ink1035.xml"/><Relationship Id="rId251" Type="http://schemas.openxmlformats.org/officeDocument/2006/relationships/image" Target="../media/image1045.png"/><Relationship Id="rId25" Type="http://schemas.openxmlformats.org/officeDocument/2006/relationships/image" Target="../media/image932.png"/><Relationship Id="rId46" Type="http://schemas.openxmlformats.org/officeDocument/2006/relationships/customXml" Target="../ink/ink943.xml"/><Relationship Id="rId67" Type="http://schemas.openxmlformats.org/officeDocument/2006/relationships/image" Target="../media/image953.png"/><Relationship Id="rId272" Type="http://schemas.openxmlformats.org/officeDocument/2006/relationships/customXml" Target="../ink/ink1056.xml"/><Relationship Id="rId293" Type="http://schemas.openxmlformats.org/officeDocument/2006/relationships/image" Target="../media/image1066.png"/><Relationship Id="rId307" Type="http://schemas.openxmlformats.org/officeDocument/2006/relationships/image" Target="../media/image1073.png"/><Relationship Id="rId328" Type="http://schemas.openxmlformats.org/officeDocument/2006/relationships/customXml" Target="../ink/ink1084.xml"/><Relationship Id="rId88" Type="http://schemas.openxmlformats.org/officeDocument/2006/relationships/customXml" Target="../ink/ink964.xml"/><Relationship Id="rId111" Type="http://schemas.openxmlformats.org/officeDocument/2006/relationships/image" Target="../media/image975.png"/><Relationship Id="rId132" Type="http://schemas.openxmlformats.org/officeDocument/2006/relationships/customXml" Target="../ink/ink986.xml"/><Relationship Id="rId153" Type="http://schemas.openxmlformats.org/officeDocument/2006/relationships/image" Target="../media/image996.png"/><Relationship Id="rId174" Type="http://schemas.openxmlformats.org/officeDocument/2006/relationships/customXml" Target="../ink/ink1007.xml"/><Relationship Id="rId195" Type="http://schemas.openxmlformats.org/officeDocument/2006/relationships/image" Target="../media/image1017.png"/><Relationship Id="rId209" Type="http://schemas.openxmlformats.org/officeDocument/2006/relationships/image" Target="../media/image1024.png"/><Relationship Id="rId220" Type="http://schemas.openxmlformats.org/officeDocument/2006/relationships/customXml" Target="../ink/ink1030.xml"/><Relationship Id="rId241" Type="http://schemas.openxmlformats.org/officeDocument/2006/relationships/image" Target="../media/image1040.png"/><Relationship Id="rId15" Type="http://schemas.openxmlformats.org/officeDocument/2006/relationships/image" Target="../media/image927.png"/><Relationship Id="rId36" Type="http://schemas.openxmlformats.org/officeDocument/2006/relationships/customXml" Target="../ink/ink938.xml"/><Relationship Id="rId57" Type="http://schemas.openxmlformats.org/officeDocument/2006/relationships/image" Target="../media/image948.png"/><Relationship Id="rId262" Type="http://schemas.openxmlformats.org/officeDocument/2006/relationships/customXml" Target="../ink/ink1051.xml"/><Relationship Id="rId283" Type="http://schemas.openxmlformats.org/officeDocument/2006/relationships/image" Target="../media/image1061.png"/><Relationship Id="rId318" Type="http://schemas.openxmlformats.org/officeDocument/2006/relationships/customXml" Target="../ink/ink1079.xml"/><Relationship Id="rId339" Type="http://schemas.openxmlformats.org/officeDocument/2006/relationships/image" Target="../media/image1089.png"/><Relationship Id="rId78" Type="http://schemas.openxmlformats.org/officeDocument/2006/relationships/customXml" Target="../ink/ink959.xml"/><Relationship Id="rId99" Type="http://schemas.openxmlformats.org/officeDocument/2006/relationships/image" Target="../media/image969.png"/><Relationship Id="rId101" Type="http://schemas.openxmlformats.org/officeDocument/2006/relationships/image" Target="../media/image970.png"/><Relationship Id="rId122" Type="http://schemas.openxmlformats.org/officeDocument/2006/relationships/customXml" Target="../ink/ink981.xml"/><Relationship Id="rId143" Type="http://schemas.openxmlformats.org/officeDocument/2006/relationships/image" Target="../media/image991.png"/><Relationship Id="rId164" Type="http://schemas.openxmlformats.org/officeDocument/2006/relationships/customXml" Target="../ink/ink1002.xml"/><Relationship Id="rId185" Type="http://schemas.openxmlformats.org/officeDocument/2006/relationships/image" Target="../media/image1012.png"/><Relationship Id="rId9" Type="http://schemas.openxmlformats.org/officeDocument/2006/relationships/image" Target="../media/image924.png"/><Relationship Id="rId210" Type="http://schemas.openxmlformats.org/officeDocument/2006/relationships/customXml" Target="../ink/ink1025.xml"/><Relationship Id="rId26" Type="http://schemas.openxmlformats.org/officeDocument/2006/relationships/customXml" Target="../ink/ink933.xml"/><Relationship Id="rId231" Type="http://schemas.openxmlformats.org/officeDocument/2006/relationships/image" Target="../media/image1035.png"/><Relationship Id="rId252" Type="http://schemas.openxmlformats.org/officeDocument/2006/relationships/customXml" Target="../ink/ink1046.xml"/><Relationship Id="rId273" Type="http://schemas.openxmlformats.org/officeDocument/2006/relationships/image" Target="../media/image1056.png"/><Relationship Id="rId294" Type="http://schemas.openxmlformats.org/officeDocument/2006/relationships/customXml" Target="../ink/ink1067.xml"/><Relationship Id="rId308" Type="http://schemas.openxmlformats.org/officeDocument/2006/relationships/customXml" Target="../ink/ink1074.xml"/><Relationship Id="rId329" Type="http://schemas.openxmlformats.org/officeDocument/2006/relationships/image" Target="../media/image1084.png"/><Relationship Id="rId47" Type="http://schemas.openxmlformats.org/officeDocument/2006/relationships/image" Target="../media/image943.png"/><Relationship Id="rId68" Type="http://schemas.openxmlformats.org/officeDocument/2006/relationships/customXml" Target="../ink/ink954.xml"/><Relationship Id="rId89" Type="http://schemas.openxmlformats.org/officeDocument/2006/relationships/image" Target="../media/image964.png"/><Relationship Id="rId112" Type="http://schemas.openxmlformats.org/officeDocument/2006/relationships/customXml" Target="../ink/ink976.xml"/><Relationship Id="rId133" Type="http://schemas.openxmlformats.org/officeDocument/2006/relationships/image" Target="../media/image986.png"/><Relationship Id="rId154" Type="http://schemas.openxmlformats.org/officeDocument/2006/relationships/customXml" Target="../ink/ink997.xml"/><Relationship Id="rId175" Type="http://schemas.openxmlformats.org/officeDocument/2006/relationships/image" Target="../media/image1007.png"/><Relationship Id="rId340" Type="http://schemas.openxmlformats.org/officeDocument/2006/relationships/customXml" Target="../ink/ink1090.xml"/><Relationship Id="rId196" Type="http://schemas.openxmlformats.org/officeDocument/2006/relationships/customXml" Target="../ink/ink1018.xml"/><Relationship Id="rId200" Type="http://schemas.openxmlformats.org/officeDocument/2006/relationships/customXml" Target="../ink/ink1020.xml"/><Relationship Id="rId16" Type="http://schemas.openxmlformats.org/officeDocument/2006/relationships/customXml" Target="../ink/ink928.xml"/><Relationship Id="rId221" Type="http://schemas.openxmlformats.org/officeDocument/2006/relationships/image" Target="../media/image1030.png"/><Relationship Id="rId242" Type="http://schemas.openxmlformats.org/officeDocument/2006/relationships/customXml" Target="../ink/ink1041.xml"/><Relationship Id="rId263" Type="http://schemas.openxmlformats.org/officeDocument/2006/relationships/image" Target="../media/image1051.png"/><Relationship Id="rId284" Type="http://schemas.openxmlformats.org/officeDocument/2006/relationships/customXml" Target="../ink/ink1062.xml"/><Relationship Id="rId319" Type="http://schemas.openxmlformats.org/officeDocument/2006/relationships/image" Target="../media/image1079.png"/><Relationship Id="rId37" Type="http://schemas.openxmlformats.org/officeDocument/2006/relationships/image" Target="../media/image938.png"/><Relationship Id="rId58" Type="http://schemas.openxmlformats.org/officeDocument/2006/relationships/customXml" Target="../ink/ink949.xml"/><Relationship Id="rId79" Type="http://schemas.openxmlformats.org/officeDocument/2006/relationships/image" Target="../media/image959.png"/><Relationship Id="rId102" Type="http://schemas.openxmlformats.org/officeDocument/2006/relationships/customXml" Target="../ink/ink971.xml"/><Relationship Id="rId123" Type="http://schemas.openxmlformats.org/officeDocument/2006/relationships/image" Target="../media/image981.png"/><Relationship Id="rId144" Type="http://schemas.openxmlformats.org/officeDocument/2006/relationships/customXml" Target="../ink/ink992.xml"/><Relationship Id="rId330" Type="http://schemas.openxmlformats.org/officeDocument/2006/relationships/customXml" Target="../ink/ink1085.xml"/><Relationship Id="rId90" Type="http://schemas.openxmlformats.org/officeDocument/2006/relationships/customXml" Target="../ink/ink965.xml"/><Relationship Id="rId165" Type="http://schemas.openxmlformats.org/officeDocument/2006/relationships/image" Target="../media/image1002.png"/><Relationship Id="rId186" Type="http://schemas.openxmlformats.org/officeDocument/2006/relationships/customXml" Target="../ink/ink1013.xml"/><Relationship Id="rId211" Type="http://schemas.openxmlformats.org/officeDocument/2006/relationships/image" Target="../media/image1025.png"/><Relationship Id="rId232" Type="http://schemas.openxmlformats.org/officeDocument/2006/relationships/customXml" Target="../ink/ink1036.xml"/><Relationship Id="rId253" Type="http://schemas.openxmlformats.org/officeDocument/2006/relationships/image" Target="../media/image1046.png"/><Relationship Id="rId274" Type="http://schemas.openxmlformats.org/officeDocument/2006/relationships/customXml" Target="../ink/ink1057.xml"/><Relationship Id="rId295" Type="http://schemas.openxmlformats.org/officeDocument/2006/relationships/image" Target="../media/image1067.png"/><Relationship Id="rId309" Type="http://schemas.openxmlformats.org/officeDocument/2006/relationships/image" Target="../media/image1074.png"/><Relationship Id="rId27" Type="http://schemas.openxmlformats.org/officeDocument/2006/relationships/image" Target="../media/image933.png"/><Relationship Id="rId48" Type="http://schemas.openxmlformats.org/officeDocument/2006/relationships/customXml" Target="../ink/ink944.xml"/><Relationship Id="rId69" Type="http://schemas.openxmlformats.org/officeDocument/2006/relationships/image" Target="../media/image954.png"/><Relationship Id="rId113" Type="http://schemas.openxmlformats.org/officeDocument/2006/relationships/image" Target="../media/image976.png"/><Relationship Id="rId134" Type="http://schemas.openxmlformats.org/officeDocument/2006/relationships/customXml" Target="../ink/ink987.xml"/><Relationship Id="rId320" Type="http://schemas.openxmlformats.org/officeDocument/2006/relationships/customXml" Target="../ink/ink1080.xml"/><Relationship Id="rId80" Type="http://schemas.openxmlformats.org/officeDocument/2006/relationships/customXml" Target="../ink/ink960.xml"/><Relationship Id="rId155" Type="http://schemas.openxmlformats.org/officeDocument/2006/relationships/image" Target="../media/image997.png"/><Relationship Id="rId176" Type="http://schemas.openxmlformats.org/officeDocument/2006/relationships/customXml" Target="../ink/ink1008.xml"/><Relationship Id="rId197" Type="http://schemas.openxmlformats.org/officeDocument/2006/relationships/image" Target="../media/image1018.png"/><Relationship Id="rId341" Type="http://schemas.openxmlformats.org/officeDocument/2006/relationships/image" Target="../media/image1090.png"/><Relationship Id="rId201" Type="http://schemas.openxmlformats.org/officeDocument/2006/relationships/image" Target="../media/image1020.png"/><Relationship Id="rId222" Type="http://schemas.openxmlformats.org/officeDocument/2006/relationships/customXml" Target="../ink/ink1031.xml"/><Relationship Id="rId243" Type="http://schemas.openxmlformats.org/officeDocument/2006/relationships/image" Target="../media/image1041.png"/><Relationship Id="rId264" Type="http://schemas.openxmlformats.org/officeDocument/2006/relationships/customXml" Target="../ink/ink1052.xml"/><Relationship Id="rId285" Type="http://schemas.openxmlformats.org/officeDocument/2006/relationships/image" Target="../media/image1062.png"/><Relationship Id="rId17" Type="http://schemas.openxmlformats.org/officeDocument/2006/relationships/image" Target="../media/image928.png"/><Relationship Id="rId38" Type="http://schemas.openxmlformats.org/officeDocument/2006/relationships/customXml" Target="../ink/ink939.xml"/><Relationship Id="rId59" Type="http://schemas.openxmlformats.org/officeDocument/2006/relationships/image" Target="../media/image949.png"/><Relationship Id="rId103" Type="http://schemas.openxmlformats.org/officeDocument/2006/relationships/image" Target="../media/image971.png"/><Relationship Id="rId124" Type="http://schemas.openxmlformats.org/officeDocument/2006/relationships/customXml" Target="../ink/ink982.xml"/><Relationship Id="rId310" Type="http://schemas.openxmlformats.org/officeDocument/2006/relationships/customXml" Target="../ink/ink1075.xml"/><Relationship Id="rId70" Type="http://schemas.openxmlformats.org/officeDocument/2006/relationships/customXml" Target="../ink/ink955.xml"/><Relationship Id="rId91" Type="http://schemas.openxmlformats.org/officeDocument/2006/relationships/image" Target="../media/image965.png"/><Relationship Id="rId145" Type="http://schemas.openxmlformats.org/officeDocument/2006/relationships/image" Target="../media/image992.png"/><Relationship Id="rId166" Type="http://schemas.openxmlformats.org/officeDocument/2006/relationships/customXml" Target="../ink/ink1003.xml"/><Relationship Id="rId187" Type="http://schemas.openxmlformats.org/officeDocument/2006/relationships/image" Target="../media/image1013.png"/><Relationship Id="rId331" Type="http://schemas.openxmlformats.org/officeDocument/2006/relationships/image" Target="../media/image1085.png"/><Relationship Id="rId1" Type="http://schemas.openxmlformats.org/officeDocument/2006/relationships/slideLayout" Target="../slideLayouts/slideLayout7.xml"/><Relationship Id="rId212" Type="http://schemas.openxmlformats.org/officeDocument/2006/relationships/customXml" Target="../ink/ink1026.xml"/><Relationship Id="rId233" Type="http://schemas.openxmlformats.org/officeDocument/2006/relationships/image" Target="../media/image1036.png"/><Relationship Id="rId254" Type="http://schemas.openxmlformats.org/officeDocument/2006/relationships/customXml" Target="../ink/ink1047.xml"/><Relationship Id="rId28" Type="http://schemas.openxmlformats.org/officeDocument/2006/relationships/customXml" Target="../ink/ink934.xml"/><Relationship Id="rId49" Type="http://schemas.openxmlformats.org/officeDocument/2006/relationships/image" Target="../media/image944.png"/><Relationship Id="rId114" Type="http://schemas.openxmlformats.org/officeDocument/2006/relationships/customXml" Target="../ink/ink977.xml"/><Relationship Id="rId275" Type="http://schemas.openxmlformats.org/officeDocument/2006/relationships/image" Target="../media/image1057.png"/><Relationship Id="rId296" Type="http://schemas.openxmlformats.org/officeDocument/2006/relationships/customXml" Target="../ink/ink1068.xml"/><Relationship Id="rId300" Type="http://schemas.openxmlformats.org/officeDocument/2006/relationships/customXml" Target="../ink/ink1070.xml"/><Relationship Id="rId60" Type="http://schemas.openxmlformats.org/officeDocument/2006/relationships/customXml" Target="../ink/ink950.xml"/><Relationship Id="rId81" Type="http://schemas.openxmlformats.org/officeDocument/2006/relationships/image" Target="../media/image960.png"/><Relationship Id="rId135" Type="http://schemas.openxmlformats.org/officeDocument/2006/relationships/image" Target="../media/image987.png"/><Relationship Id="rId156" Type="http://schemas.openxmlformats.org/officeDocument/2006/relationships/customXml" Target="../ink/ink998.xml"/><Relationship Id="rId177" Type="http://schemas.openxmlformats.org/officeDocument/2006/relationships/image" Target="../media/image1008.png"/><Relationship Id="rId198" Type="http://schemas.openxmlformats.org/officeDocument/2006/relationships/customXml" Target="../ink/ink1019.xml"/><Relationship Id="rId321" Type="http://schemas.openxmlformats.org/officeDocument/2006/relationships/image" Target="../media/image1080.png"/><Relationship Id="rId342" Type="http://schemas.openxmlformats.org/officeDocument/2006/relationships/customXml" Target="../ink/ink1091.xml"/><Relationship Id="rId202" Type="http://schemas.openxmlformats.org/officeDocument/2006/relationships/customXml" Target="../ink/ink1021.xml"/><Relationship Id="rId223" Type="http://schemas.openxmlformats.org/officeDocument/2006/relationships/image" Target="../media/image1031.png"/><Relationship Id="rId244" Type="http://schemas.openxmlformats.org/officeDocument/2006/relationships/customXml" Target="../ink/ink1042.xml"/><Relationship Id="rId18" Type="http://schemas.openxmlformats.org/officeDocument/2006/relationships/customXml" Target="../ink/ink929.xml"/><Relationship Id="rId39" Type="http://schemas.openxmlformats.org/officeDocument/2006/relationships/image" Target="../media/image939.png"/><Relationship Id="rId265" Type="http://schemas.openxmlformats.org/officeDocument/2006/relationships/image" Target="../media/image1052.png"/><Relationship Id="rId286" Type="http://schemas.openxmlformats.org/officeDocument/2006/relationships/customXml" Target="../ink/ink1063.xml"/><Relationship Id="rId50" Type="http://schemas.openxmlformats.org/officeDocument/2006/relationships/customXml" Target="../ink/ink945.xml"/><Relationship Id="rId104" Type="http://schemas.openxmlformats.org/officeDocument/2006/relationships/customXml" Target="../ink/ink972.xml"/><Relationship Id="rId125" Type="http://schemas.openxmlformats.org/officeDocument/2006/relationships/image" Target="../media/image982.png"/><Relationship Id="rId146" Type="http://schemas.openxmlformats.org/officeDocument/2006/relationships/customXml" Target="../ink/ink993.xml"/><Relationship Id="rId167" Type="http://schemas.openxmlformats.org/officeDocument/2006/relationships/image" Target="../media/image1003.png"/><Relationship Id="rId188" Type="http://schemas.openxmlformats.org/officeDocument/2006/relationships/customXml" Target="../ink/ink1014.xml"/><Relationship Id="rId311" Type="http://schemas.openxmlformats.org/officeDocument/2006/relationships/image" Target="../media/image1075.png"/><Relationship Id="rId332" Type="http://schemas.openxmlformats.org/officeDocument/2006/relationships/customXml" Target="../ink/ink1086.xml"/><Relationship Id="rId71" Type="http://schemas.openxmlformats.org/officeDocument/2006/relationships/image" Target="../media/image955.png"/><Relationship Id="rId92" Type="http://schemas.openxmlformats.org/officeDocument/2006/relationships/customXml" Target="../ink/ink966.xml"/><Relationship Id="rId213" Type="http://schemas.openxmlformats.org/officeDocument/2006/relationships/image" Target="../media/image1026.png"/><Relationship Id="rId234" Type="http://schemas.openxmlformats.org/officeDocument/2006/relationships/customXml" Target="../ink/ink1037.xml"/><Relationship Id="rId2" Type="http://schemas.openxmlformats.org/officeDocument/2006/relationships/customXml" Target="../ink/ink921.xml"/><Relationship Id="rId29" Type="http://schemas.openxmlformats.org/officeDocument/2006/relationships/image" Target="../media/image934.png"/><Relationship Id="rId255" Type="http://schemas.openxmlformats.org/officeDocument/2006/relationships/image" Target="../media/image1047.png"/><Relationship Id="rId276" Type="http://schemas.openxmlformats.org/officeDocument/2006/relationships/customXml" Target="../ink/ink1058.xml"/><Relationship Id="rId297" Type="http://schemas.openxmlformats.org/officeDocument/2006/relationships/image" Target="../media/image1068.png"/><Relationship Id="rId40" Type="http://schemas.openxmlformats.org/officeDocument/2006/relationships/customXml" Target="../ink/ink940.xml"/><Relationship Id="rId115" Type="http://schemas.openxmlformats.org/officeDocument/2006/relationships/image" Target="../media/image977.png"/><Relationship Id="rId136" Type="http://schemas.openxmlformats.org/officeDocument/2006/relationships/customXml" Target="../ink/ink988.xml"/><Relationship Id="rId157" Type="http://schemas.openxmlformats.org/officeDocument/2006/relationships/image" Target="../media/image998.png"/><Relationship Id="rId178" Type="http://schemas.openxmlformats.org/officeDocument/2006/relationships/customXml" Target="../ink/ink1009.xml"/><Relationship Id="rId301" Type="http://schemas.openxmlformats.org/officeDocument/2006/relationships/image" Target="../media/image1070.png"/><Relationship Id="rId322" Type="http://schemas.openxmlformats.org/officeDocument/2006/relationships/customXml" Target="../ink/ink1081.xml"/><Relationship Id="rId343" Type="http://schemas.openxmlformats.org/officeDocument/2006/relationships/image" Target="../media/image1091.png"/><Relationship Id="rId61" Type="http://schemas.openxmlformats.org/officeDocument/2006/relationships/image" Target="../media/image950.png"/><Relationship Id="rId82" Type="http://schemas.openxmlformats.org/officeDocument/2006/relationships/customXml" Target="../ink/ink961.xml"/><Relationship Id="rId199" Type="http://schemas.openxmlformats.org/officeDocument/2006/relationships/image" Target="../media/image1019.png"/><Relationship Id="rId203" Type="http://schemas.openxmlformats.org/officeDocument/2006/relationships/image" Target="../media/image1021.png"/><Relationship Id="rId19" Type="http://schemas.openxmlformats.org/officeDocument/2006/relationships/image" Target="../media/image929.png"/><Relationship Id="rId224" Type="http://schemas.openxmlformats.org/officeDocument/2006/relationships/customXml" Target="../ink/ink1032.xml"/><Relationship Id="rId245" Type="http://schemas.openxmlformats.org/officeDocument/2006/relationships/image" Target="../media/image1042.png"/><Relationship Id="rId266" Type="http://schemas.openxmlformats.org/officeDocument/2006/relationships/customXml" Target="../ink/ink1053.xml"/><Relationship Id="rId287" Type="http://schemas.openxmlformats.org/officeDocument/2006/relationships/image" Target="../media/image1063.png"/><Relationship Id="rId30" Type="http://schemas.openxmlformats.org/officeDocument/2006/relationships/customXml" Target="../ink/ink935.xml"/><Relationship Id="rId105" Type="http://schemas.openxmlformats.org/officeDocument/2006/relationships/image" Target="../media/image972.png"/><Relationship Id="rId126" Type="http://schemas.openxmlformats.org/officeDocument/2006/relationships/customXml" Target="../ink/ink983.xml"/><Relationship Id="rId147" Type="http://schemas.openxmlformats.org/officeDocument/2006/relationships/image" Target="../media/image993.png"/><Relationship Id="rId168" Type="http://schemas.openxmlformats.org/officeDocument/2006/relationships/customXml" Target="../ink/ink1004.xml"/><Relationship Id="rId312" Type="http://schemas.openxmlformats.org/officeDocument/2006/relationships/customXml" Target="../ink/ink1076.xml"/><Relationship Id="rId333" Type="http://schemas.openxmlformats.org/officeDocument/2006/relationships/image" Target="../media/image1086.png"/><Relationship Id="rId51" Type="http://schemas.openxmlformats.org/officeDocument/2006/relationships/image" Target="../media/image945.png"/><Relationship Id="rId72" Type="http://schemas.openxmlformats.org/officeDocument/2006/relationships/customXml" Target="../ink/ink956.xml"/><Relationship Id="rId93" Type="http://schemas.openxmlformats.org/officeDocument/2006/relationships/image" Target="../media/image966.png"/><Relationship Id="rId189" Type="http://schemas.openxmlformats.org/officeDocument/2006/relationships/image" Target="../media/image1014.png"/><Relationship Id="rId3" Type="http://schemas.openxmlformats.org/officeDocument/2006/relationships/image" Target="../media/image921.png"/><Relationship Id="rId214" Type="http://schemas.openxmlformats.org/officeDocument/2006/relationships/customXml" Target="../ink/ink1027.xml"/><Relationship Id="rId235" Type="http://schemas.openxmlformats.org/officeDocument/2006/relationships/image" Target="../media/image1037.png"/><Relationship Id="rId256" Type="http://schemas.openxmlformats.org/officeDocument/2006/relationships/customXml" Target="../ink/ink1048.xml"/><Relationship Id="rId277" Type="http://schemas.openxmlformats.org/officeDocument/2006/relationships/image" Target="../media/image1058.png"/><Relationship Id="rId298" Type="http://schemas.openxmlformats.org/officeDocument/2006/relationships/customXml" Target="../ink/ink1069.xml"/><Relationship Id="rId116" Type="http://schemas.openxmlformats.org/officeDocument/2006/relationships/customXml" Target="../ink/ink978.xml"/><Relationship Id="rId137" Type="http://schemas.openxmlformats.org/officeDocument/2006/relationships/image" Target="../media/image988.png"/><Relationship Id="rId158" Type="http://schemas.openxmlformats.org/officeDocument/2006/relationships/customXml" Target="../ink/ink999.xml"/><Relationship Id="rId302" Type="http://schemas.openxmlformats.org/officeDocument/2006/relationships/customXml" Target="../ink/ink1071.xml"/><Relationship Id="rId323" Type="http://schemas.openxmlformats.org/officeDocument/2006/relationships/image" Target="../media/image1081.png"/><Relationship Id="rId20" Type="http://schemas.openxmlformats.org/officeDocument/2006/relationships/customXml" Target="../ink/ink930.xml"/><Relationship Id="rId41" Type="http://schemas.openxmlformats.org/officeDocument/2006/relationships/image" Target="../media/image940.png"/><Relationship Id="rId62" Type="http://schemas.openxmlformats.org/officeDocument/2006/relationships/customXml" Target="../ink/ink951.xml"/><Relationship Id="rId83" Type="http://schemas.openxmlformats.org/officeDocument/2006/relationships/image" Target="../media/image961.png"/><Relationship Id="rId179" Type="http://schemas.openxmlformats.org/officeDocument/2006/relationships/image" Target="../media/image1009.png"/><Relationship Id="rId190" Type="http://schemas.openxmlformats.org/officeDocument/2006/relationships/customXml" Target="../ink/ink1015.xml"/><Relationship Id="rId204" Type="http://schemas.openxmlformats.org/officeDocument/2006/relationships/customXml" Target="../ink/ink1022.xml"/><Relationship Id="rId225" Type="http://schemas.openxmlformats.org/officeDocument/2006/relationships/image" Target="../media/image1032.png"/><Relationship Id="rId246" Type="http://schemas.openxmlformats.org/officeDocument/2006/relationships/customXml" Target="../ink/ink1043.xml"/><Relationship Id="rId267" Type="http://schemas.openxmlformats.org/officeDocument/2006/relationships/image" Target="../media/image1053.png"/><Relationship Id="rId288" Type="http://schemas.openxmlformats.org/officeDocument/2006/relationships/customXml" Target="../ink/ink1064.xml"/><Relationship Id="rId106" Type="http://schemas.openxmlformats.org/officeDocument/2006/relationships/customXml" Target="../ink/ink973.xml"/><Relationship Id="rId127" Type="http://schemas.openxmlformats.org/officeDocument/2006/relationships/image" Target="../media/image983.png"/><Relationship Id="rId313" Type="http://schemas.openxmlformats.org/officeDocument/2006/relationships/image" Target="../media/image1076.png"/><Relationship Id="rId10" Type="http://schemas.openxmlformats.org/officeDocument/2006/relationships/customXml" Target="../ink/ink925.xml"/><Relationship Id="rId31" Type="http://schemas.openxmlformats.org/officeDocument/2006/relationships/image" Target="../media/image935.png"/><Relationship Id="rId52" Type="http://schemas.openxmlformats.org/officeDocument/2006/relationships/customXml" Target="../ink/ink946.xml"/><Relationship Id="rId73" Type="http://schemas.openxmlformats.org/officeDocument/2006/relationships/image" Target="../media/image956.png"/><Relationship Id="rId94" Type="http://schemas.openxmlformats.org/officeDocument/2006/relationships/customXml" Target="../ink/ink967.xml"/><Relationship Id="rId148" Type="http://schemas.openxmlformats.org/officeDocument/2006/relationships/customXml" Target="../ink/ink994.xml"/><Relationship Id="rId169" Type="http://schemas.openxmlformats.org/officeDocument/2006/relationships/image" Target="../media/image1004.png"/><Relationship Id="rId334" Type="http://schemas.openxmlformats.org/officeDocument/2006/relationships/customXml" Target="../ink/ink1087.xml"/><Relationship Id="rId4" Type="http://schemas.openxmlformats.org/officeDocument/2006/relationships/customXml" Target="../ink/ink922.xml"/><Relationship Id="rId180" Type="http://schemas.openxmlformats.org/officeDocument/2006/relationships/customXml" Target="../ink/ink1010.xml"/><Relationship Id="rId215" Type="http://schemas.openxmlformats.org/officeDocument/2006/relationships/image" Target="../media/image1027.png"/><Relationship Id="rId236" Type="http://schemas.openxmlformats.org/officeDocument/2006/relationships/customXml" Target="../ink/ink1038.xml"/><Relationship Id="rId257" Type="http://schemas.openxmlformats.org/officeDocument/2006/relationships/image" Target="../media/image1048.png"/><Relationship Id="rId278" Type="http://schemas.openxmlformats.org/officeDocument/2006/relationships/customXml" Target="../ink/ink1059.xml"/><Relationship Id="rId303" Type="http://schemas.openxmlformats.org/officeDocument/2006/relationships/image" Target="../media/image1071.png"/><Relationship Id="rId42" Type="http://schemas.openxmlformats.org/officeDocument/2006/relationships/customXml" Target="../ink/ink941.xml"/><Relationship Id="rId84" Type="http://schemas.openxmlformats.org/officeDocument/2006/relationships/customXml" Target="../ink/ink962.xml"/><Relationship Id="rId138" Type="http://schemas.openxmlformats.org/officeDocument/2006/relationships/customXml" Target="../ink/ink989.xml"/><Relationship Id="rId191" Type="http://schemas.openxmlformats.org/officeDocument/2006/relationships/image" Target="../media/image1015.png"/><Relationship Id="rId205" Type="http://schemas.openxmlformats.org/officeDocument/2006/relationships/image" Target="../media/image1022.png"/><Relationship Id="rId247" Type="http://schemas.openxmlformats.org/officeDocument/2006/relationships/image" Target="../media/image1043.png"/><Relationship Id="rId107" Type="http://schemas.openxmlformats.org/officeDocument/2006/relationships/image" Target="../media/image973.png"/><Relationship Id="rId289" Type="http://schemas.openxmlformats.org/officeDocument/2006/relationships/image" Target="../media/image1064.png"/><Relationship Id="rId11" Type="http://schemas.openxmlformats.org/officeDocument/2006/relationships/image" Target="../media/image925.png"/><Relationship Id="rId53" Type="http://schemas.openxmlformats.org/officeDocument/2006/relationships/image" Target="../media/image946.png"/><Relationship Id="rId149" Type="http://schemas.openxmlformats.org/officeDocument/2006/relationships/image" Target="../media/image994.png"/><Relationship Id="rId314" Type="http://schemas.openxmlformats.org/officeDocument/2006/relationships/customXml" Target="../ink/ink1077.xml"/><Relationship Id="rId95" Type="http://schemas.openxmlformats.org/officeDocument/2006/relationships/image" Target="../media/image967.png"/><Relationship Id="rId160" Type="http://schemas.openxmlformats.org/officeDocument/2006/relationships/customXml" Target="../ink/ink1000.xml"/><Relationship Id="rId216" Type="http://schemas.openxmlformats.org/officeDocument/2006/relationships/customXml" Target="../ink/ink1028.xml"/><Relationship Id="rId258" Type="http://schemas.openxmlformats.org/officeDocument/2006/relationships/customXml" Target="../ink/ink1049.xml"/><Relationship Id="rId22" Type="http://schemas.openxmlformats.org/officeDocument/2006/relationships/customXml" Target="../ink/ink931.xml"/><Relationship Id="rId64" Type="http://schemas.openxmlformats.org/officeDocument/2006/relationships/customXml" Target="../ink/ink952.xml"/><Relationship Id="rId118" Type="http://schemas.openxmlformats.org/officeDocument/2006/relationships/customXml" Target="../ink/ink979.xml"/><Relationship Id="rId325" Type="http://schemas.openxmlformats.org/officeDocument/2006/relationships/image" Target="../media/image1082.png"/><Relationship Id="rId171" Type="http://schemas.openxmlformats.org/officeDocument/2006/relationships/image" Target="../media/image1005.png"/><Relationship Id="rId227" Type="http://schemas.openxmlformats.org/officeDocument/2006/relationships/image" Target="../media/image1033.png"/><Relationship Id="rId269" Type="http://schemas.openxmlformats.org/officeDocument/2006/relationships/image" Target="../media/image1054.png"/><Relationship Id="rId33" Type="http://schemas.openxmlformats.org/officeDocument/2006/relationships/image" Target="../media/image936.png"/><Relationship Id="rId129" Type="http://schemas.openxmlformats.org/officeDocument/2006/relationships/image" Target="../media/image984.png"/><Relationship Id="rId280" Type="http://schemas.openxmlformats.org/officeDocument/2006/relationships/customXml" Target="../ink/ink1060.xml"/><Relationship Id="rId336" Type="http://schemas.openxmlformats.org/officeDocument/2006/relationships/customXml" Target="../ink/ink1088.xml"/><Relationship Id="rId75" Type="http://schemas.openxmlformats.org/officeDocument/2006/relationships/image" Target="../media/image957.png"/><Relationship Id="rId140" Type="http://schemas.openxmlformats.org/officeDocument/2006/relationships/customXml" Target="../ink/ink990.xml"/><Relationship Id="rId182" Type="http://schemas.openxmlformats.org/officeDocument/2006/relationships/customXml" Target="../ink/ink1011.xml"/><Relationship Id="rId6" Type="http://schemas.openxmlformats.org/officeDocument/2006/relationships/customXml" Target="../ink/ink923.xml"/><Relationship Id="rId238" Type="http://schemas.openxmlformats.org/officeDocument/2006/relationships/customXml" Target="../ink/ink1039.xml"/><Relationship Id="rId291" Type="http://schemas.openxmlformats.org/officeDocument/2006/relationships/image" Target="../media/image1065.png"/><Relationship Id="rId305" Type="http://schemas.openxmlformats.org/officeDocument/2006/relationships/image" Target="../media/image1072.png"/><Relationship Id="rId44" Type="http://schemas.openxmlformats.org/officeDocument/2006/relationships/customXml" Target="../ink/ink942.xml"/><Relationship Id="rId86" Type="http://schemas.openxmlformats.org/officeDocument/2006/relationships/customXml" Target="../ink/ink963.xml"/><Relationship Id="rId151" Type="http://schemas.openxmlformats.org/officeDocument/2006/relationships/image" Target="../media/image995.png"/><Relationship Id="rId193" Type="http://schemas.openxmlformats.org/officeDocument/2006/relationships/image" Target="../media/image1016.png"/><Relationship Id="rId207" Type="http://schemas.openxmlformats.org/officeDocument/2006/relationships/image" Target="../media/image1023.png"/><Relationship Id="rId249" Type="http://schemas.openxmlformats.org/officeDocument/2006/relationships/image" Target="../media/image1044.png"/><Relationship Id="rId13" Type="http://schemas.openxmlformats.org/officeDocument/2006/relationships/image" Target="../media/image926.png"/><Relationship Id="rId109" Type="http://schemas.openxmlformats.org/officeDocument/2006/relationships/image" Target="../media/image974.png"/><Relationship Id="rId260" Type="http://schemas.openxmlformats.org/officeDocument/2006/relationships/customXml" Target="../ink/ink1050.xml"/><Relationship Id="rId316" Type="http://schemas.openxmlformats.org/officeDocument/2006/relationships/customXml" Target="../ink/ink1078.xml"/><Relationship Id="rId55" Type="http://schemas.openxmlformats.org/officeDocument/2006/relationships/image" Target="../media/image947.png"/><Relationship Id="rId97" Type="http://schemas.openxmlformats.org/officeDocument/2006/relationships/image" Target="../media/image968.png"/><Relationship Id="rId120" Type="http://schemas.openxmlformats.org/officeDocument/2006/relationships/customXml" Target="../ink/ink980.xml"/><Relationship Id="rId162" Type="http://schemas.openxmlformats.org/officeDocument/2006/relationships/customXml" Target="../ink/ink1001.xml"/><Relationship Id="rId218" Type="http://schemas.openxmlformats.org/officeDocument/2006/relationships/customXml" Target="../ink/ink1029.xml"/><Relationship Id="rId271" Type="http://schemas.openxmlformats.org/officeDocument/2006/relationships/image" Target="../media/image1055.png"/><Relationship Id="rId24" Type="http://schemas.openxmlformats.org/officeDocument/2006/relationships/customXml" Target="../ink/ink932.xml"/><Relationship Id="rId66" Type="http://schemas.openxmlformats.org/officeDocument/2006/relationships/customXml" Target="../ink/ink953.xml"/><Relationship Id="rId131" Type="http://schemas.openxmlformats.org/officeDocument/2006/relationships/image" Target="../media/image985.png"/><Relationship Id="rId327" Type="http://schemas.openxmlformats.org/officeDocument/2006/relationships/image" Target="../media/image1083.png"/><Relationship Id="rId173" Type="http://schemas.openxmlformats.org/officeDocument/2006/relationships/image" Target="../media/image1006.png"/><Relationship Id="rId229" Type="http://schemas.openxmlformats.org/officeDocument/2006/relationships/image" Target="../media/image1034.png"/></Relationships>
</file>

<file path=ppt/slides/_rels/slide13.xml.rels><?xml version="1.0" encoding="UTF-8" standalone="yes"?>
<Relationships xmlns="http://schemas.openxmlformats.org/package/2006/relationships"><Relationship Id="rId117" Type="http://schemas.openxmlformats.org/officeDocument/2006/relationships/image" Target="../media/image1149.png"/><Relationship Id="rId299" Type="http://schemas.openxmlformats.org/officeDocument/2006/relationships/customXml" Target="../ink/ink1241.xml"/><Relationship Id="rId21" Type="http://schemas.openxmlformats.org/officeDocument/2006/relationships/image" Target="../media/image1101.png"/><Relationship Id="rId63" Type="http://schemas.openxmlformats.org/officeDocument/2006/relationships/image" Target="../media/image1122.png"/><Relationship Id="rId159" Type="http://schemas.openxmlformats.org/officeDocument/2006/relationships/image" Target="../media/image1170.png"/><Relationship Id="rId324" Type="http://schemas.openxmlformats.org/officeDocument/2006/relationships/image" Target="../media/image1251.png"/><Relationship Id="rId170" Type="http://schemas.openxmlformats.org/officeDocument/2006/relationships/customXml" Target="../ink/ink1176.xml"/><Relationship Id="rId226" Type="http://schemas.openxmlformats.org/officeDocument/2006/relationships/customXml" Target="../ink/ink1204.xml"/><Relationship Id="rId268" Type="http://schemas.openxmlformats.org/officeDocument/2006/relationships/image" Target="../media/image1223.png"/><Relationship Id="rId32" Type="http://schemas.openxmlformats.org/officeDocument/2006/relationships/customXml" Target="../ink/ink1107.xml"/><Relationship Id="rId74" Type="http://schemas.openxmlformats.org/officeDocument/2006/relationships/customXml" Target="../ink/ink1128.xml"/><Relationship Id="rId128" Type="http://schemas.openxmlformats.org/officeDocument/2006/relationships/customXml" Target="../ink/ink1155.xml"/><Relationship Id="rId335" Type="http://schemas.openxmlformats.org/officeDocument/2006/relationships/customXml" Target="../ink/ink1259.xml"/><Relationship Id="rId5" Type="http://schemas.openxmlformats.org/officeDocument/2006/relationships/image" Target="../media/image1093.png"/><Relationship Id="rId181" Type="http://schemas.openxmlformats.org/officeDocument/2006/relationships/image" Target="../media/image1181.png"/><Relationship Id="rId237" Type="http://schemas.openxmlformats.org/officeDocument/2006/relationships/image" Target="../media/image1209.png"/><Relationship Id="rId279" Type="http://schemas.openxmlformats.org/officeDocument/2006/relationships/customXml" Target="../ink/ink1231.xml"/><Relationship Id="rId43" Type="http://schemas.openxmlformats.org/officeDocument/2006/relationships/image" Target="../media/image1112.png"/><Relationship Id="rId139" Type="http://schemas.openxmlformats.org/officeDocument/2006/relationships/image" Target="../media/image1160.png"/><Relationship Id="rId290" Type="http://schemas.openxmlformats.org/officeDocument/2006/relationships/image" Target="../media/image1234.png"/><Relationship Id="rId304" Type="http://schemas.openxmlformats.org/officeDocument/2006/relationships/image" Target="../media/image1241.png"/><Relationship Id="rId85" Type="http://schemas.openxmlformats.org/officeDocument/2006/relationships/image" Target="../media/image1133.png"/><Relationship Id="rId150" Type="http://schemas.openxmlformats.org/officeDocument/2006/relationships/customXml" Target="../ink/ink1166.xml"/><Relationship Id="rId192" Type="http://schemas.openxmlformats.org/officeDocument/2006/relationships/customXml" Target="../ink/ink1187.xml"/><Relationship Id="rId206" Type="http://schemas.openxmlformats.org/officeDocument/2006/relationships/customXml" Target="../ink/ink1194.xml"/><Relationship Id="rId248" Type="http://schemas.openxmlformats.org/officeDocument/2006/relationships/customXml" Target="../ink/ink1215.xml"/><Relationship Id="rId12" Type="http://schemas.openxmlformats.org/officeDocument/2006/relationships/customXml" Target="../ink/ink1097.xml"/><Relationship Id="rId108" Type="http://schemas.openxmlformats.org/officeDocument/2006/relationships/customXml" Target="../ink/ink1145.xml"/><Relationship Id="rId315" Type="http://schemas.openxmlformats.org/officeDocument/2006/relationships/customXml" Target="../ink/ink1249.xml"/><Relationship Id="rId54" Type="http://schemas.openxmlformats.org/officeDocument/2006/relationships/customXml" Target="../ink/ink1118.xml"/><Relationship Id="rId96" Type="http://schemas.openxmlformats.org/officeDocument/2006/relationships/customXml" Target="../ink/ink1139.xml"/><Relationship Id="rId161" Type="http://schemas.openxmlformats.org/officeDocument/2006/relationships/image" Target="../media/image1171.png"/><Relationship Id="rId217" Type="http://schemas.openxmlformats.org/officeDocument/2006/relationships/image" Target="../media/image1199.png"/><Relationship Id="rId259" Type="http://schemas.openxmlformats.org/officeDocument/2006/relationships/image" Target="../media/image1219.png"/><Relationship Id="rId23" Type="http://schemas.openxmlformats.org/officeDocument/2006/relationships/image" Target="../media/image1102.png"/><Relationship Id="rId119" Type="http://schemas.openxmlformats.org/officeDocument/2006/relationships/image" Target="../media/image1150.png"/><Relationship Id="rId270" Type="http://schemas.openxmlformats.org/officeDocument/2006/relationships/image" Target="../media/image1224.png"/><Relationship Id="rId326" Type="http://schemas.openxmlformats.org/officeDocument/2006/relationships/image" Target="../media/image1252.png"/><Relationship Id="rId65" Type="http://schemas.openxmlformats.org/officeDocument/2006/relationships/image" Target="../media/image1123.png"/><Relationship Id="rId130" Type="http://schemas.openxmlformats.org/officeDocument/2006/relationships/customXml" Target="../ink/ink1156.xml"/><Relationship Id="rId172" Type="http://schemas.openxmlformats.org/officeDocument/2006/relationships/customXml" Target="../ink/ink1177.xml"/><Relationship Id="rId228" Type="http://schemas.openxmlformats.org/officeDocument/2006/relationships/customXml" Target="../ink/ink1205.xml"/><Relationship Id="rId281" Type="http://schemas.openxmlformats.org/officeDocument/2006/relationships/customXml" Target="../ink/ink1232.xml"/><Relationship Id="rId337" Type="http://schemas.openxmlformats.org/officeDocument/2006/relationships/customXml" Target="../ink/ink1260.xml"/><Relationship Id="rId34" Type="http://schemas.openxmlformats.org/officeDocument/2006/relationships/customXml" Target="../ink/ink1108.xml"/><Relationship Id="rId76" Type="http://schemas.openxmlformats.org/officeDocument/2006/relationships/customXml" Target="../ink/ink1129.xml"/><Relationship Id="rId141" Type="http://schemas.openxmlformats.org/officeDocument/2006/relationships/image" Target="../media/image1161.png"/><Relationship Id="rId7" Type="http://schemas.openxmlformats.org/officeDocument/2006/relationships/image" Target="../media/image1094.png"/><Relationship Id="rId183" Type="http://schemas.openxmlformats.org/officeDocument/2006/relationships/image" Target="../media/image1182.png"/><Relationship Id="rId239" Type="http://schemas.openxmlformats.org/officeDocument/2006/relationships/image" Target="../media/image1210.png"/><Relationship Id="rId250" Type="http://schemas.openxmlformats.org/officeDocument/2006/relationships/customXml" Target="../ink/ink1216.xml"/><Relationship Id="rId292" Type="http://schemas.openxmlformats.org/officeDocument/2006/relationships/image" Target="../media/image1235.png"/><Relationship Id="rId306" Type="http://schemas.openxmlformats.org/officeDocument/2006/relationships/image" Target="../media/image1242.png"/><Relationship Id="rId45" Type="http://schemas.openxmlformats.org/officeDocument/2006/relationships/image" Target="../media/image1113.png"/><Relationship Id="rId87" Type="http://schemas.openxmlformats.org/officeDocument/2006/relationships/image" Target="../media/image1134.png"/><Relationship Id="rId110" Type="http://schemas.openxmlformats.org/officeDocument/2006/relationships/customXml" Target="../ink/ink1146.xml"/><Relationship Id="rId152" Type="http://schemas.openxmlformats.org/officeDocument/2006/relationships/customXml" Target="../ink/ink1167.xml"/><Relationship Id="rId173" Type="http://schemas.openxmlformats.org/officeDocument/2006/relationships/image" Target="../media/image1177.png"/><Relationship Id="rId194" Type="http://schemas.openxmlformats.org/officeDocument/2006/relationships/customXml" Target="../ink/ink1188.xml"/><Relationship Id="rId208" Type="http://schemas.openxmlformats.org/officeDocument/2006/relationships/customXml" Target="../ink/ink1195.xml"/><Relationship Id="rId229" Type="http://schemas.openxmlformats.org/officeDocument/2006/relationships/image" Target="../media/image1205.png"/><Relationship Id="rId240" Type="http://schemas.openxmlformats.org/officeDocument/2006/relationships/customXml" Target="../ink/ink1211.xml"/><Relationship Id="rId261" Type="http://schemas.openxmlformats.org/officeDocument/2006/relationships/customXml" Target="../ink/ink1222.xml"/><Relationship Id="rId14" Type="http://schemas.openxmlformats.org/officeDocument/2006/relationships/customXml" Target="../ink/ink1098.xml"/><Relationship Id="rId35" Type="http://schemas.openxmlformats.org/officeDocument/2006/relationships/image" Target="../media/image1108.png"/><Relationship Id="rId56" Type="http://schemas.openxmlformats.org/officeDocument/2006/relationships/customXml" Target="../ink/ink1119.xml"/><Relationship Id="rId77" Type="http://schemas.openxmlformats.org/officeDocument/2006/relationships/image" Target="../media/image1129.png"/><Relationship Id="rId100" Type="http://schemas.openxmlformats.org/officeDocument/2006/relationships/customXml" Target="../ink/ink1141.xml"/><Relationship Id="rId282" Type="http://schemas.openxmlformats.org/officeDocument/2006/relationships/image" Target="../media/image1230.png"/><Relationship Id="rId317" Type="http://schemas.openxmlformats.org/officeDocument/2006/relationships/customXml" Target="../ink/ink1250.xml"/><Relationship Id="rId338" Type="http://schemas.openxmlformats.org/officeDocument/2006/relationships/image" Target="../media/image1258.png"/><Relationship Id="rId8" Type="http://schemas.openxmlformats.org/officeDocument/2006/relationships/customXml" Target="../ink/ink1095.xml"/><Relationship Id="rId98" Type="http://schemas.openxmlformats.org/officeDocument/2006/relationships/customXml" Target="../ink/ink1140.xml"/><Relationship Id="rId121" Type="http://schemas.openxmlformats.org/officeDocument/2006/relationships/image" Target="../media/image1151.png"/><Relationship Id="rId142" Type="http://schemas.openxmlformats.org/officeDocument/2006/relationships/customXml" Target="../ink/ink1162.xml"/><Relationship Id="rId163" Type="http://schemas.openxmlformats.org/officeDocument/2006/relationships/image" Target="../media/image1172.png"/><Relationship Id="rId184" Type="http://schemas.openxmlformats.org/officeDocument/2006/relationships/customXml" Target="../ink/ink1183.xml"/><Relationship Id="rId219" Type="http://schemas.openxmlformats.org/officeDocument/2006/relationships/image" Target="../media/image1200.png"/><Relationship Id="rId230" Type="http://schemas.openxmlformats.org/officeDocument/2006/relationships/customXml" Target="../ink/ink1206.xml"/><Relationship Id="rId251" Type="http://schemas.openxmlformats.org/officeDocument/2006/relationships/image" Target="../media/image1216.png"/><Relationship Id="rId25" Type="http://schemas.openxmlformats.org/officeDocument/2006/relationships/image" Target="../media/image1103.png"/><Relationship Id="rId46" Type="http://schemas.openxmlformats.org/officeDocument/2006/relationships/customXml" Target="../ink/ink1114.xml"/><Relationship Id="rId67" Type="http://schemas.openxmlformats.org/officeDocument/2006/relationships/image" Target="../media/image1124.png"/><Relationship Id="rId272" Type="http://schemas.openxmlformats.org/officeDocument/2006/relationships/image" Target="../media/image1225.png"/><Relationship Id="rId293" Type="http://schemas.openxmlformats.org/officeDocument/2006/relationships/customXml" Target="../ink/ink1238.xml"/><Relationship Id="rId307" Type="http://schemas.openxmlformats.org/officeDocument/2006/relationships/customXml" Target="../ink/ink1245.xml"/><Relationship Id="rId328" Type="http://schemas.openxmlformats.org/officeDocument/2006/relationships/image" Target="../media/image1253.png"/><Relationship Id="rId88" Type="http://schemas.openxmlformats.org/officeDocument/2006/relationships/customXml" Target="../ink/ink1135.xml"/><Relationship Id="rId111" Type="http://schemas.openxmlformats.org/officeDocument/2006/relationships/image" Target="../media/image1146.png"/><Relationship Id="rId132" Type="http://schemas.openxmlformats.org/officeDocument/2006/relationships/customXml" Target="../ink/ink1157.xml"/><Relationship Id="rId153" Type="http://schemas.openxmlformats.org/officeDocument/2006/relationships/image" Target="../media/image1167.png"/><Relationship Id="rId174" Type="http://schemas.openxmlformats.org/officeDocument/2006/relationships/customXml" Target="../ink/ink1178.xml"/><Relationship Id="rId195" Type="http://schemas.openxmlformats.org/officeDocument/2006/relationships/image" Target="../media/image1188.png"/><Relationship Id="rId209" Type="http://schemas.openxmlformats.org/officeDocument/2006/relationships/image" Target="../media/image1195.png"/><Relationship Id="rId220" Type="http://schemas.openxmlformats.org/officeDocument/2006/relationships/customXml" Target="../ink/ink1201.xml"/><Relationship Id="rId241" Type="http://schemas.openxmlformats.org/officeDocument/2006/relationships/image" Target="../media/image1211.png"/><Relationship Id="rId15" Type="http://schemas.openxmlformats.org/officeDocument/2006/relationships/image" Target="../media/image1098.png"/><Relationship Id="rId36" Type="http://schemas.openxmlformats.org/officeDocument/2006/relationships/customXml" Target="../ink/ink1109.xml"/><Relationship Id="rId57" Type="http://schemas.openxmlformats.org/officeDocument/2006/relationships/image" Target="../media/image1119.png"/><Relationship Id="rId262" Type="http://schemas.openxmlformats.org/officeDocument/2006/relationships/image" Target="../media/image1220.png"/><Relationship Id="rId283" Type="http://schemas.openxmlformats.org/officeDocument/2006/relationships/customXml" Target="../ink/ink1233.xml"/><Relationship Id="rId318" Type="http://schemas.openxmlformats.org/officeDocument/2006/relationships/image" Target="../media/image1248.png"/><Relationship Id="rId78" Type="http://schemas.openxmlformats.org/officeDocument/2006/relationships/customXml" Target="../ink/ink1130.xml"/><Relationship Id="rId99" Type="http://schemas.openxmlformats.org/officeDocument/2006/relationships/image" Target="../media/image1140.png"/><Relationship Id="rId101" Type="http://schemas.openxmlformats.org/officeDocument/2006/relationships/image" Target="../media/image1141.png"/><Relationship Id="rId122" Type="http://schemas.openxmlformats.org/officeDocument/2006/relationships/customXml" Target="../ink/ink1152.xml"/><Relationship Id="rId143" Type="http://schemas.openxmlformats.org/officeDocument/2006/relationships/image" Target="../media/image1162.png"/><Relationship Id="rId164" Type="http://schemas.openxmlformats.org/officeDocument/2006/relationships/customXml" Target="../ink/ink1173.xml"/><Relationship Id="rId185" Type="http://schemas.openxmlformats.org/officeDocument/2006/relationships/image" Target="../media/image1183.png"/><Relationship Id="rId9" Type="http://schemas.openxmlformats.org/officeDocument/2006/relationships/image" Target="../media/image1095.png"/><Relationship Id="rId210" Type="http://schemas.openxmlformats.org/officeDocument/2006/relationships/customXml" Target="../ink/ink1196.xml"/><Relationship Id="rId26" Type="http://schemas.openxmlformats.org/officeDocument/2006/relationships/customXml" Target="../ink/ink1104.xml"/><Relationship Id="rId231" Type="http://schemas.openxmlformats.org/officeDocument/2006/relationships/image" Target="../media/image1206.png"/><Relationship Id="rId252" Type="http://schemas.openxmlformats.org/officeDocument/2006/relationships/customXml" Target="../ink/ink1217.xml"/><Relationship Id="rId273" Type="http://schemas.openxmlformats.org/officeDocument/2006/relationships/customXml" Target="../ink/ink1228.xml"/><Relationship Id="rId294" Type="http://schemas.openxmlformats.org/officeDocument/2006/relationships/image" Target="../media/image1236.png"/><Relationship Id="rId308" Type="http://schemas.openxmlformats.org/officeDocument/2006/relationships/image" Target="../media/image1243.png"/><Relationship Id="rId329" Type="http://schemas.openxmlformats.org/officeDocument/2006/relationships/customXml" Target="../ink/ink1256.xml"/><Relationship Id="rId47" Type="http://schemas.openxmlformats.org/officeDocument/2006/relationships/image" Target="../media/image1114.png"/><Relationship Id="rId68" Type="http://schemas.openxmlformats.org/officeDocument/2006/relationships/customXml" Target="../ink/ink1125.xml"/><Relationship Id="rId89" Type="http://schemas.openxmlformats.org/officeDocument/2006/relationships/image" Target="../media/image1135.png"/><Relationship Id="rId112" Type="http://schemas.openxmlformats.org/officeDocument/2006/relationships/customXml" Target="../ink/ink1147.xml"/><Relationship Id="rId133" Type="http://schemas.openxmlformats.org/officeDocument/2006/relationships/image" Target="../media/image1157.png"/><Relationship Id="rId154" Type="http://schemas.openxmlformats.org/officeDocument/2006/relationships/customXml" Target="../ink/ink1168.xml"/><Relationship Id="rId175" Type="http://schemas.openxmlformats.org/officeDocument/2006/relationships/image" Target="../media/image1178.png"/><Relationship Id="rId196" Type="http://schemas.openxmlformats.org/officeDocument/2006/relationships/customXml" Target="../ink/ink1189.xml"/><Relationship Id="rId200" Type="http://schemas.openxmlformats.org/officeDocument/2006/relationships/customXml" Target="../ink/ink1191.xml"/><Relationship Id="rId16" Type="http://schemas.openxmlformats.org/officeDocument/2006/relationships/customXml" Target="../ink/ink1099.xml"/><Relationship Id="rId221" Type="http://schemas.openxmlformats.org/officeDocument/2006/relationships/image" Target="../media/image1201.png"/><Relationship Id="rId242" Type="http://schemas.openxmlformats.org/officeDocument/2006/relationships/customXml" Target="../ink/ink1212.xml"/><Relationship Id="rId263" Type="http://schemas.openxmlformats.org/officeDocument/2006/relationships/customXml" Target="../ink/ink1223.xml"/><Relationship Id="rId284" Type="http://schemas.openxmlformats.org/officeDocument/2006/relationships/image" Target="../media/image1231.png"/><Relationship Id="rId319" Type="http://schemas.openxmlformats.org/officeDocument/2006/relationships/customXml" Target="../ink/ink1251.xml"/><Relationship Id="rId37" Type="http://schemas.openxmlformats.org/officeDocument/2006/relationships/image" Target="../media/image1109.png"/><Relationship Id="rId58" Type="http://schemas.openxmlformats.org/officeDocument/2006/relationships/customXml" Target="../ink/ink1120.xml"/><Relationship Id="rId79" Type="http://schemas.openxmlformats.org/officeDocument/2006/relationships/image" Target="../media/image1130.png"/><Relationship Id="rId102" Type="http://schemas.openxmlformats.org/officeDocument/2006/relationships/customXml" Target="../ink/ink1142.xml"/><Relationship Id="rId123" Type="http://schemas.openxmlformats.org/officeDocument/2006/relationships/image" Target="../media/image1152.png"/><Relationship Id="rId144" Type="http://schemas.openxmlformats.org/officeDocument/2006/relationships/customXml" Target="../ink/ink1163.xml"/><Relationship Id="rId330" Type="http://schemas.openxmlformats.org/officeDocument/2006/relationships/image" Target="../media/image1254.png"/><Relationship Id="rId90" Type="http://schemas.openxmlformats.org/officeDocument/2006/relationships/customXml" Target="../ink/ink1136.xml"/><Relationship Id="rId165" Type="http://schemas.openxmlformats.org/officeDocument/2006/relationships/image" Target="../media/image1173.png"/><Relationship Id="rId186" Type="http://schemas.openxmlformats.org/officeDocument/2006/relationships/customXml" Target="../ink/ink1184.xml"/><Relationship Id="rId211" Type="http://schemas.openxmlformats.org/officeDocument/2006/relationships/image" Target="../media/image1196.png"/><Relationship Id="rId232" Type="http://schemas.openxmlformats.org/officeDocument/2006/relationships/customXml" Target="../ink/ink1207.xml"/><Relationship Id="rId253" Type="http://schemas.openxmlformats.org/officeDocument/2006/relationships/image" Target="../media/image280.png"/><Relationship Id="rId274" Type="http://schemas.openxmlformats.org/officeDocument/2006/relationships/image" Target="../media/image1226.png"/><Relationship Id="rId295" Type="http://schemas.openxmlformats.org/officeDocument/2006/relationships/customXml" Target="../ink/ink1239.xml"/><Relationship Id="rId309" Type="http://schemas.openxmlformats.org/officeDocument/2006/relationships/customXml" Target="../ink/ink1246.xml"/><Relationship Id="rId27" Type="http://schemas.openxmlformats.org/officeDocument/2006/relationships/image" Target="../media/image1104.png"/><Relationship Id="rId48" Type="http://schemas.openxmlformats.org/officeDocument/2006/relationships/customXml" Target="../ink/ink1115.xml"/><Relationship Id="rId69" Type="http://schemas.openxmlformats.org/officeDocument/2006/relationships/image" Target="../media/image1125.png"/><Relationship Id="rId113" Type="http://schemas.openxmlformats.org/officeDocument/2006/relationships/image" Target="../media/image1147.png"/><Relationship Id="rId134" Type="http://schemas.openxmlformats.org/officeDocument/2006/relationships/customXml" Target="../ink/ink1158.xml"/><Relationship Id="rId320" Type="http://schemas.openxmlformats.org/officeDocument/2006/relationships/image" Target="../media/image1249.png"/><Relationship Id="rId80" Type="http://schemas.openxmlformats.org/officeDocument/2006/relationships/customXml" Target="../ink/ink1131.xml"/><Relationship Id="rId155" Type="http://schemas.openxmlformats.org/officeDocument/2006/relationships/image" Target="../media/image1168.png"/><Relationship Id="rId176" Type="http://schemas.openxmlformats.org/officeDocument/2006/relationships/customXml" Target="../ink/ink1179.xml"/><Relationship Id="rId197" Type="http://schemas.openxmlformats.org/officeDocument/2006/relationships/image" Target="../media/image1189.png"/><Relationship Id="rId201" Type="http://schemas.openxmlformats.org/officeDocument/2006/relationships/image" Target="../media/image1191.png"/><Relationship Id="rId222" Type="http://schemas.openxmlformats.org/officeDocument/2006/relationships/customXml" Target="../ink/ink1202.xml"/><Relationship Id="rId243" Type="http://schemas.openxmlformats.org/officeDocument/2006/relationships/image" Target="../media/image1212.png"/><Relationship Id="rId264" Type="http://schemas.openxmlformats.org/officeDocument/2006/relationships/image" Target="../media/image1221.png"/><Relationship Id="rId285" Type="http://schemas.openxmlformats.org/officeDocument/2006/relationships/customXml" Target="../ink/ink1234.xml"/><Relationship Id="rId17" Type="http://schemas.openxmlformats.org/officeDocument/2006/relationships/image" Target="../media/image1099.png"/><Relationship Id="rId38" Type="http://schemas.openxmlformats.org/officeDocument/2006/relationships/customXml" Target="../ink/ink1110.xml"/><Relationship Id="rId59" Type="http://schemas.openxmlformats.org/officeDocument/2006/relationships/image" Target="../media/image1120.png"/><Relationship Id="rId103" Type="http://schemas.openxmlformats.org/officeDocument/2006/relationships/image" Target="../media/image1142.png"/><Relationship Id="rId124" Type="http://schemas.openxmlformats.org/officeDocument/2006/relationships/customXml" Target="../ink/ink1153.xml"/><Relationship Id="rId310" Type="http://schemas.openxmlformats.org/officeDocument/2006/relationships/image" Target="../media/image1244.png"/><Relationship Id="rId70" Type="http://schemas.openxmlformats.org/officeDocument/2006/relationships/customXml" Target="../ink/ink1126.xml"/><Relationship Id="rId91" Type="http://schemas.openxmlformats.org/officeDocument/2006/relationships/image" Target="../media/image1136.png"/><Relationship Id="rId145" Type="http://schemas.openxmlformats.org/officeDocument/2006/relationships/image" Target="../media/image1163.png"/><Relationship Id="rId166" Type="http://schemas.openxmlformats.org/officeDocument/2006/relationships/customXml" Target="../ink/ink1174.xml"/><Relationship Id="rId187" Type="http://schemas.openxmlformats.org/officeDocument/2006/relationships/image" Target="../media/image1184.png"/><Relationship Id="rId331" Type="http://schemas.openxmlformats.org/officeDocument/2006/relationships/customXml" Target="../ink/ink1257.xml"/><Relationship Id="rId1" Type="http://schemas.openxmlformats.org/officeDocument/2006/relationships/slideLayout" Target="../slideLayouts/slideLayout7.xml"/><Relationship Id="rId212" Type="http://schemas.openxmlformats.org/officeDocument/2006/relationships/customXml" Target="../ink/ink1197.xml"/><Relationship Id="rId233" Type="http://schemas.openxmlformats.org/officeDocument/2006/relationships/image" Target="../media/image1207.png"/><Relationship Id="rId254" Type="http://schemas.openxmlformats.org/officeDocument/2006/relationships/customXml" Target="../ink/ink1218.xml"/><Relationship Id="rId28" Type="http://schemas.openxmlformats.org/officeDocument/2006/relationships/customXml" Target="../ink/ink1105.xml"/><Relationship Id="rId49" Type="http://schemas.openxmlformats.org/officeDocument/2006/relationships/image" Target="../media/image1115.png"/><Relationship Id="rId114" Type="http://schemas.openxmlformats.org/officeDocument/2006/relationships/customXml" Target="../ink/ink1148.xml"/><Relationship Id="rId275" Type="http://schemas.openxmlformats.org/officeDocument/2006/relationships/customXml" Target="../ink/ink1229.xml"/><Relationship Id="rId296" Type="http://schemas.openxmlformats.org/officeDocument/2006/relationships/image" Target="../media/image1237.png"/><Relationship Id="rId300" Type="http://schemas.openxmlformats.org/officeDocument/2006/relationships/image" Target="../media/image1239.png"/><Relationship Id="rId60" Type="http://schemas.openxmlformats.org/officeDocument/2006/relationships/customXml" Target="../ink/ink1121.xml"/><Relationship Id="rId81" Type="http://schemas.openxmlformats.org/officeDocument/2006/relationships/image" Target="../media/image1131.png"/><Relationship Id="rId135" Type="http://schemas.openxmlformats.org/officeDocument/2006/relationships/image" Target="../media/image1158.png"/><Relationship Id="rId156" Type="http://schemas.openxmlformats.org/officeDocument/2006/relationships/customXml" Target="../ink/ink1169.xml"/><Relationship Id="rId177" Type="http://schemas.openxmlformats.org/officeDocument/2006/relationships/image" Target="../media/image1179.png"/><Relationship Id="rId198" Type="http://schemas.openxmlformats.org/officeDocument/2006/relationships/customXml" Target="../ink/ink1190.xml"/><Relationship Id="rId321" Type="http://schemas.openxmlformats.org/officeDocument/2006/relationships/customXml" Target="../ink/ink1252.xml"/><Relationship Id="rId202" Type="http://schemas.openxmlformats.org/officeDocument/2006/relationships/customXml" Target="../ink/ink1192.xml"/><Relationship Id="rId223" Type="http://schemas.openxmlformats.org/officeDocument/2006/relationships/image" Target="../media/image1202.png"/><Relationship Id="rId244" Type="http://schemas.openxmlformats.org/officeDocument/2006/relationships/customXml" Target="../ink/ink1213.xml"/><Relationship Id="rId18" Type="http://schemas.openxmlformats.org/officeDocument/2006/relationships/customXml" Target="../ink/ink1100.xml"/><Relationship Id="rId39" Type="http://schemas.openxmlformats.org/officeDocument/2006/relationships/image" Target="../media/image1110.png"/><Relationship Id="rId265" Type="http://schemas.openxmlformats.org/officeDocument/2006/relationships/customXml" Target="../ink/ink1224.xml"/><Relationship Id="rId286" Type="http://schemas.openxmlformats.org/officeDocument/2006/relationships/image" Target="../media/image1232.png"/><Relationship Id="rId50" Type="http://schemas.openxmlformats.org/officeDocument/2006/relationships/customXml" Target="../ink/ink1116.xml"/><Relationship Id="rId104" Type="http://schemas.openxmlformats.org/officeDocument/2006/relationships/customXml" Target="../ink/ink1143.xml"/><Relationship Id="rId125" Type="http://schemas.openxmlformats.org/officeDocument/2006/relationships/image" Target="../media/image1153.png"/><Relationship Id="rId146" Type="http://schemas.openxmlformats.org/officeDocument/2006/relationships/customXml" Target="../ink/ink1164.xml"/><Relationship Id="rId167" Type="http://schemas.openxmlformats.org/officeDocument/2006/relationships/image" Target="../media/image1174.png"/><Relationship Id="rId188" Type="http://schemas.openxmlformats.org/officeDocument/2006/relationships/customXml" Target="../ink/ink1185.xml"/><Relationship Id="rId311" Type="http://schemas.openxmlformats.org/officeDocument/2006/relationships/customXml" Target="../ink/ink1247.xml"/><Relationship Id="rId332" Type="http://schemas.openxmlformats.org/officeDocument/2006/relationships/image" Target="../media/image1255.png"/><Relationship Id="rId71" Type="http://schemas.openxmlformats.org/officeDocument/2006/relationships/image" Target="../media/image1126.png"/><Relationship Id="rId92" Type="http://schemas.openxmlformats.org/officeDocument/2006/relationships/customXml" Target="../ink/ink1137.xml"/><Relationship Id="rId213" Type="http://schemas.openxmlformats.org/officeDocument/2006/relationships/image" Target="../media/image1197.png"/><Relationship Id="rId234" Type="http://schemas.openxmlformats.org/officeDocument/2006/relationships/customXml" Target="../ink/ink1208.xml"/><Relationship Id="rId2" Type="http://schemas.openxmlformats.org/officeDocument/2006/relationships/customXml" Target="../ink/ink1092.xml"/><Relationship Id="rId29" Type="http://schemas.openxmlformats.org/officeDocument/2006/relationships/image" Target="../media/image1105.png"/><Relationship Id="rId255" Type="http://schemas.openxmlformats.org/officeDocument/2006/relationships/image" Target="../media/image1217.png"/><Relationship Id="rId276" Type="http://schemas.openxmlformats.org/officeDocument/2006/relationships/image" Target="../media/image1227.png"/><Relationship Id="rId297" Type="http://schemas.openxmlformats.org/officeDocument/2006/relationships/customXml" Target="../ink/ink1240.xml"/><Relationship Id="rId40" Type="http://schemas.openxmlformats.org/officeDocument/2006/relationships/customXml" Target="../ink/ink1111.xml"/><Relationship Id="rId115" Type="http://schemas.openxmlformats.org/officeDocument/2006/relationships/image" Target="../media/image1148.png"/><Relationship Id="rId136" Type="http://schemas.openxmlformats.org/officeDocument/2006/relationships/customXml" Target="../ink/ink1159.xml"/><Relationship Id="rId157" Type="http://schemas.openxmlformats.org/officeDocument/2006/relationships/image" Target="../media/image1169.png"/><Relationship Id="rId178" Type="http://schemas.openxmlformats.org/officeDocument/2006/relationships/customXml" Target="../ink/ink1180.xml"/><Relationship Id="rId301" Type="http://schemas.openxmlformats.org/officeDocument/2006/relationships/customXml" Target="../ink/ink1242.xml"/><Relationship Id="rId322" Type="http://schemas.openxmlformats.org/officeDocument/2006/relationships/image" Target="../media/image1250.png"/><Relationship Id="rId61" Type="http://schemas.openxmlformats.org/officeDocument/2006/relationships/image" Target="../media/image1121.png"/><Relationship Id="rId82" Type="http://schemas.openxmlformats.org/officeDocument/2006/relationships/customXml" Target="../ink/ink1132.xml"/><Relationship Id="rId199" Type="http://schemas.openxmlformats.org/officeDocument/2006/relationships/image" Target="../media/image1190.png"/><Relationship Id="rId203" Type="http://schemas.openxmlformats.org/officeDocument/2006/relationships/image" Target="../media/image1192.png"/><Relationship Id="rId19" Type="http://schemas.openxmlformats.org/officeDocument/2006/relationships/image" Target="../media/image1100.png"/><Relationship Id="rId224" Type="http://schemas.openxmlformats.org/officeDocument/2006/relationships/customXml" Target="../ink/ink1203.xml"/><Relationship Id="rId245" Type="http://schemas.openxmlformats.org/officeDocument/2006/relationships/image" Target="../media/image1213.png"/><Relationship Id="rId266" Type="http://schemas.openxmlformats.org/officeDocument/2006/relationships/image" Target="../media/image1222.png"/><Relationship Id="rId287" Type="http://schemas.openxmlformats.org/officeDocument/2006/relationships/customXml" Target="../ink/ink1235.xml"/><Relationship Id="rId30" Type="http://schemas.openxmlformats.org/officeDocument/2006/relationships/customXml" Target="../ink/ink1106.xml"/><Relationship Id="rId105" Type="http://schemas.openxmlformats.org/officeDocument/2006/relationships/image" Target="../media/image1143.png"/><Relationship Id="rId126" Type="http://schemas.openxmlformats.org/officeDocument/2006/relationships/customXml" Target="../ink/ink1154.xml"/><Relationship Id="rId147" Type="http://schemas.openxmlformats.org/officeDocument/2006/relationships/image" Target="../media/image1164.png"/><Relationship Id="rId168" Type="http://schemas.openxmlformats.org/officeDocument/2006/relationships/customXml" Target="../ink/ink1175.xml"/><Relationship Id="rId312" Type="http://schemas.openxmlformats.org/officeDocument/2006/relationships/image" Target="../media/image1245.png"/><Relationship Id="rId333" Type="http://schemas.openxmlformats.org/officeDocument/2006/relationships/customXml" Target="../ink/ink1258.xml"/><Relationship Id="rId51" Type="http://schemas.openxmlformats.org/officeDocument/2006/relationships/image" Target="../media/image1116.png"/><Relationship Id="rId72" Type="http://schemas.openxmlformats.org/officeDocument/2006/relationships/customXml" Target="../ink/ink1127.xml"/><Relationship Id="rId93" Type="http://schemas.openxmlformats.org/officeDocument/2006/relationships/image" Target="../media/image1137.png"/><Relationship Id="rId189" Type="http://schemas.openxmlformats.org/officeDocument/2006/relationships/image" Target="../media/image1185.png"/><Relationship Id="rId3" Type="http://schemas.openxmlformats.org/officeDocument/2006/relationships/image" Target="../media/image1092.png"/><Relationship Id="rId214" Type="http://schemas.openxmlformats.org/officeDocument/2006/relationships/customXml" Target="../ink/ink1198.xml"/><Relationship Id="rId235" Type="http://schemas.openxmlformats.org/officeDocument/2006/relationships/image" Target="../media/image1208.png"/><Relationship Id="rId256" Type="http://schemas.openxmlformats.org/officeDocument/2006/relationships/customXml" Target="../ink/ink1219.xml"/><Relationship Id="rId277" Type="http://schemas.openxmlformats.org/officeDocument/2006/relationships/customXml" Target="../ink/ink1230.xml"/><Relationship Id="rId298" Type="http://schemas.openxmlformats.org/officeDocument/2006/relationships/image" Target="../media/image1238.png"/><Relationship Id="rId116" Type="http://schemas.openxmlformats.org/officeDocument/2006/relationships/customXml" Target="../ink/ink1149.xml"/><Relationship Id="rId137" Type="http://schemas.openxmlformats.org/officeDocument/2006/relationships/image" Target="../media/image1159.png"/><Relationship Id="rId158" Type="http://schemas.openxmlformats.org/officeDocument/2006/relationships/customXml" Target="../ink/ink1170.xml"/><Relationship Id="rId302" Type="http://schemas.openxmlformats.org/officeDocument/2006/relationships/image" Target="../media/image1240.png"/><Relationship Id="rId323" Type="http://schemas.openxmlformats.org/officeDocument/2006/relationships/customXml" Target="../ink/ink1253.xml"/><Relationship Id="rId20" Type="http://schemas.openxmlformats.org/officeDocument/2006/relationships/customXml" Target="../ink/ink1101.xml"/><Relationship Id="rId41" Type="http://schemas.openxmlformats.org/officeDocument/2006/relationships/image" Target="../media/image1111.png"/><Relationship Id="rId62" Type="http://schemas.openxmlformats.org/officeDocument/2006/relationships/customXml" Target="../ink/ink1122.xml"/><Relationship Id="rId83" Type="http://schemas.openxmlformats.org/officeDocument/2006/relationships/image" Target="../media/image1132.png"/><Relationship Id="rId179" Type="http://schemas.openxmlformats.org/officeDocument/2006/relationships/image" Target="../media/image1180.png"/><Relationship Id="rId190" Type="http://schemas.openxmlformats.org/officeDocument/2006/relationships/customXml" Target="../ink/ink1186.xml"/><Relationship Id="rId204" Type="http://schemas.openxmlformats.org/officeDocument/2006/relationships/customXml" Target="../ink/ink1193.xml"/><Relationship Id="rId225" Type="http://schemas.openxmlformats.org/officeDocument/2006/relationships/image" Target="../media/image1203.png"/><Relationship Id="rId246" Type="http://schemas.openxmlformats.org/officeDocument/2006/relationships/customXml" Target="../ink/ink1214.xml"/><Relationship Id="rId267" Type="http://schemas.openxmlformats.org/officeDocument/2006/relationships/customXml" Target="../ink/ink1225.xml"/><Relationship Id="rId288" Type="http://schemas.openxmlformats.org/officeDocument/2006/relationships/image" Target="../media/image1233.png"/><Relationship Id="rId106" Type="http://schemas.openxmlformats.org/officeDocument/2006/relationships/customXml" Target="../ink/ink1144.xml"/><Relationship Id="rId127" Type="http://schemas.openxmlformats.org/officeDocument/2006/relationships/image" Target="../media/image1154.png"/><Relationship Id="rId313" Type="http://schemas.openxmlformats.org/officeDocument/2006/relationships/customXml" Target="../ink/ink1248.xml"/><Relationship Id="rId10" Type="http://schemas.openxmlformats.org/officeDocument/2006/relationships/customXml" Target="../ink/ink1096.xml"/><Relationship Id="rId31" Type="http://schemas.openxmlformats.org/officeDocument/2006/relationships/image" Target="../media/image1106.png"/><Relationship Id="rId52" Type="http://schemas.openxmlformats.org/officeDocument/2006/relationships/customXml" Target="../ink/ink1117.xml"/><Relationship Id="rId73" Type="http://schemas.openxmlformats.org/officeDocument/2006/relationships/image" Target="../media/image1127.png"/><Relationship Id="rId94" Type="http://schemas.openxmlformats.org/officeDocument/2006/relationships/customXml" Target="../ink/ink1138.xml"/><Relationship Id="rId148" Type="http://schemas.openxmlformats.org/officeDocument/2006/relationships/customXml" Target="../ink/ink1165.xml"/><Relationship Id="rId169" Type="http://schemas.openxmlformats.org/officeDocument/2006/relationships/image" Target="../media/image1175.png"/><Relationship Id="rId334" Type="http://schemas.openxmlformats.org/officeDocument/2006/relationships/image" Target="../media/image1256.png"/><Relationship Id="rId4" Type="http://schemas.openxmlformats.org/officeDocument/2006/relationships/customXml" Target="../ink/ink1093.xml"/><Relationship Id="rId180" Type="http://schemas.openxmlformats.org/officeDocument/2006/relationships/customXml" Target="../ink/ink1181.xml"/><Relationship Id="rId215" Type="http://schemas.openxmlformats.org/officeDocument/2006/relationships/image" Target="../media/image1198.png"/><Relationship Id="rId236" Type="http://schemas.openxmlformats.org/officeDocument/2006/relationships/customXml" Target="../ink/ink1209.xml"/><Relationship Id="rId257" Type="http://schemas.openxmlformats.org/officeDocument/2006/relationships/image" Target="../media/image1218.png"/><Relationship Id="rId278" Type="http://schemas.openxmlformats.org/officeDocument/2006/relationships/image" Target="../media/image1228.png"/><Relationship Id="rId303" Type="http://schemas.openxmlformats.org/officeDocument/2006/relationships/customXml" Target="../ink/ink1243.xml"/><Relationship Id="rId42" Type="http://schemas.openxmlformats.org/officeDocument/2006/relationships/customXml" Target="../ink/ink1112.xml"/><Relationship Id="rId84" Type="http://schemas.openxmlformats.org/officeDocument/2006/relationships/customXml" Target="../ink/ink1133.xml"/><Relationship Id="rId138" Type="http://schemas.openxmlformats.org/officeDocument/2006/relationships/customXml" Target="../ink/ink1160.xml"/><Relationship Id="rId191" Type="http://schemas.openxmlformats.org/officeDocument/2006/relationships/image" Target="../media/image1186.png"/><Relationship Id="rId205" Type="http://schemas.openxmlformats.org/officeDocument/2006/relationships/image" Target="../media/image1193.png"/><Relationship Id="rId247" Type="http://schemas.openxmlformats.org/officeDocument/2006/relationships/image" Target="../media/image1214.png"/><Relationship Id="rId107" Type="http://schemas.openxmlformats.org/officeDocument/2006/relationships/image" Target="../media/image1144.png"/><Relationship Id="rId289" Type="http://schemas.openxmlformats.org/officeDocument/2006/relationships/customXml" Target="../ink/ink1236.xml"/><Relationship Id="rId11" Type="http://schemas.openxmlformats.org/officeDocument/2006/relationships/image" Target="../media/image1096.png"/><Relationship Id="rId53" Type="http://schemas.openxmlformats.org/officeDocument/2006/relationships/image" Target="../media/image1117.png"/><Relationship Id="rId149" Type="http://schemas.openxmlformats.org/officeDocument/2006/relationships/image" Target="../media/image1165.png"/><Relationship Id="rId314" Type="http://schemas.openxmlformats.org/officeDocument/2006/relationships/image" Target="../media/image1246.png"/><Relationship Id="rId95" Type="http://schemas.openxmlformats.org/officeDocument/2006/relationships/image" Target="../media/image1138.png"/><Relationship Id="rId160" Type="http://schemas.openxmlformats.org/officeDocument/2006/relationships/customXml" Target="../ink/ink1171.xml"/><Relationship Id="rId216" Type="http://schemas.openxmlformats.org/officeDocument/2006/relationships/customXml" Target="../ink/ink1199.xml"/><Relationship Id="rId258" Type="http://schemas.openxmlformats.org/officeDocument/2006/relationships/customXml" Target="../ink/ink1220.xml"/><Relationship Id="rId22" Type="http://schemas.openxmlformats.org/officeDocument/2006/relationships/customXml" Target="../ink/ink1102.xml"/><Relationship Id="rId64" Type="http://schemas.openxmlformats.org/officeDocument/2006/relationships/customXml" Target="../ink/ink1123.xml"/><Relationship Id="rId118" Type="http://schemas.openxmlformats.org/officeDocument/2006/relationships/customXml" Target="../ink/ink1150.xml"/><Relationship Id="rId325" Type="http://schemas.openxmlformats.org/officeDocument/2006/relationships/customXml" Target="../ink/ink1254.xml"/><Relationship Id="rId171" Type="http://schemas.openxmlformats.org/officeDocument/2006/relationships/image" Target="../media/image1176.png"/><Relationship Id="rId227" Type="http://schemas.openxmlformats.org/officeDocument/2006/relationships/image" Target="../media/image1204.png"/><Relationship Id="rId269" Type="http://schemas.openxmlformats.org/officeDocument/2006/relationships/customXml" Target="../ink/ink1226.xml"/><Relationship Id="rId33" Type="http://schemas.openxmlformats.org/officeDocument/2006/relationships/image" Target="../media/image1107.png"/><Relationship Id="rId129" Type="http://schemas.openxmlformats.org/officeDocument/2006/relationships/image" Target="../media/image1155.png"/><Relationship Id="rId280" Type="http://schemas.openxmlformats.org/officeDocument/2006/relationships/image" Target="../media/image1229.png"/><Relationship Id="rId336" Type="http://schemas.openxmlformats.org/officeDocument/2006/relationships/image" Target="../media/image1257.png"/><Relationship Id="rId75" Type="http://schemas.openxmlformats.org/officeDocument/2006/relationships/image" Target="../media/image1128.png"/><Relationship Id="rId140" Type="http://schemas.openxmlformats.org/officeDocument/2006/relationships/customXml" Target="../ink/ink1161.xml"/><Relationship Id="rId182" Type="http://schemas.openxmlformats.org/officeDocument/2006/relationships/customXml" Target="../ink/ink1182.xml"/><Relationship Id="rId6" Type="http://schemas.openxmlformats.org/officeDocument/2006/relationships/customXml" Target="../ink/ink1094.xml"/><Relationship Id="rId238" Type="http://schemas.openxmlformats.org/officeDocument/2006/relationships/customXml" Target="../ink/ink1210.xml"/><Relationship Id="rId291" Type="http://schemas.openxmlformats.org/officeDocument/2006/relationships/customXml" Target="../ink/ink1237.xml"/><Relationship Id="rId305" Type="http://schemas.openxmlformats.org/officeDocument/2006/relationships/customXml" Target="../ink/ink1244.xml"/><Relationship Id="rId44" Type="http://schemas.openxmlformats.org/officeDocument/2006/relationships/customXml" Target="../ink/ink1113.xml"/><Relationship Id="rId86" Type="http://schemas.openxmlformats.org/officeDocument/2006/relationships/customXml" Target="../ink/ink1134.xml"/><Relationship Id="rId151" Type="http://schemas.openxmlformats.org/officeDocument/2006/relationships/image" Target="../media/image1166.png"/><Relationship Id="rId193" Type="http://schemas.openxmlformats.org/officeDocument/2006/relationships/image" Target="../media/image1187.png"/><Relationship Id="rId207" Type="http://schemas.openxmlformats.org/officeDocument/2006/relationships/image" Target="../media/image1194.png"/><Relationship Id="rId249" Type="http://schemas.openxmlformats.org/officeDocument/2006/relationships/image" Target="../media/image1215.png"/><Relationship Id="rId13" Type="http://schemas.openxmlformats.org/officeDocument/2006/relationships/image" Target="../media/image1097.png"/><Relationship Id="rId109" Type="http://schemas.openxmlformats.org/officeDocument/2006/relationships/image" Target="../media/image1145.png"/><Relationship Id="rId260" Type="http://schemas.openxmlformats.org/officeDocument/2006/relationships/customXml" Target="../ink/ink1221.xml"/><Relationship Id="rId316" Type="http://schemas.openxmlformats.org/officeDocument/2006/relationships/image" Target="../media/image1247.png"/><Relationship Id="rId55" Type="http://schemas.openxmlformats.org/officeDocument/2006/relationships/image" Target="../media/image1118.png"/><Relationship Id="rId97" Type="http://schemas.openxmlformats.org/officeDocument/2006/relationships/image" Target="../media/image1139.png"/><Relationship Id="rId120" Type="http://schemas.openxmlformats.org/officeDocument/2006/relationships/customXml" Target="../ink/ink1151.xml"/><Relationship Id="rId162" Type="http://schemas.openxmlformats.org/officeDocument/2006/relationships/customXml" Target="../ink/ink1172.xml"/><Relationship Id="rId218" Type="http://schemas.openxmlformats.org/officeDocument/2006/relationships/customXml" Target="../ink/ink1200.xml"/><Relationship Id="rId271" Type="http://schemas.openxmlformats.org/officeDocument/2006/relationships/customXml" Target="../ink/ink1227.xml"/><Relationship Id="rId24" Type="http://schemas.openxmlformats.org/officeDocument/2006/relationships/customXml" Target="../ink/ink1103.xml"/><Relationship Id="rId66" Type="http://schemas.openxmlformats.org/officeDocument/2006/relationships/customXml" Target="../ink/ink1124.xml"/><Relationship Id="rId131" Type="http://schemas.openxmlformats.org/officeDocument/2006/relationships/image" Target="../media/image1156.png"/><Relationship Id="rId327" Type="http://schemas.openxmlformats.org/officeDocument/2006/relationships/customXml" Target="../ink/ink1255.xml"/></Relationships>
</file>

<file path=ppt/slides/_rels/slide14.xml.rels><?xml version="1.0" encoding="UTF-8" standalone="yes"?>
<Relationships xmlns="http://schemas.openxmlformats.org/package/2006/relationships"><Relationship Id="rId117" Type="http://schemas.openxmlformats.org/officeDocument/2006/relationships/image" Target="../media/image1316.png"/><Relationship Id="rId21" Type="http://schemas.openxmlformats.org/officeDocument/2006/relationships/image" Target="../media/image1268.png"/><Relationship Id="rId42" Type="http://schemas.openxmlformats.org/officeDocument/2006/relationships/customXml" Target="../ink/ink1281.xml"/><Relationship Id="rId63" Type="http://schemas.openxmlformats.org/officeDocument/2006/relationships/image" Target="../media/image1289.png"/><Relationship Id="rId84" Type="http://schemas.openxmlformats.org/officeDocument/2006/relationships/customXml" Target="../ink/ink1302.xml"/><Relationship Id="rId138" Type="http://schemas.openxmlformats.org/officeDocument/2006/relationships/customXml" Target="../ink/ink1329.xml"/><Relationship Id="rId159" Type="http://schemas.openxmlformats.org/officeDocument/2006/relationships/image" Target="../media/image1337.png"/><Relationship Id="rId170" Type="http://schemas.openxmlformats.org/officeDocument/2006/relationships/customXml" Target="../ink/ink1345.xml"/><Relationship Id="rId191" Type="http://schemas.openxmlformats.org/officeDocument/2006/relationships/image" Target="../media/image1353.png"/><Relationship Id="rId205" Type="http://schemas.openxmlformats.org/officeDocument/2006/relationships/image" Target="../media/image1360.png"/><Relationship Id="rId107" Type="http://schemas.openxmlformats.org/officeDocument/2006/relationships/image" Target="../media/image1311.png"/><Relationship Id="rId11" Type="http://schemas.openxmlformats.org/officeDocument/2006/relationships/image" Target="../media/image1263.png"/><Relationship Id="rId32" Type="http://schemas.openxmlformats.org/officeDocument/2006/relationships/customXml" Target="../ink/ink1276.xml"/><Relationship Id="rId53" Type="http://schemas.openxmlformats.org/officeDocument/2006/relationships/image" Target="../media/image1284.png"/><Relationship Id="rId74" Type="http://schemas.openxmlformats.org/officeDocument/2006/relationships/customXml" Target="../ink/ink1297.xml"/><Relationship Id="rId128" Type="http://schemas.openxmlformats.org/officeDocument/2006/relationships/customXml" Target="../ink/ink1324.xml"/><Relationship Id="rId149" Type="http://schemas.openxmlformats.org/officeDocument/2006/relationships/image" Target="../media/image1332.png"/><Relationship Id="rId5" Type="http://schemas.openxmlformats.org/officeDocument/2006/relationships/image" Target="../media/image1260.png"/><Relationship Id="rId95" Type="http://schemas.openxmlformats.org/officeDocument/2006/relationships/image" Target="../media/image1305.png"/><Relationship Id="rId160" Type="http://schemas.openxmlformats.org/officeDocument/2006/relationships/customXml" Target="../ink/ink1340.xml"/><Relationship Id="rId181" Type="http://schemas.openxmlformats.org/officeDocument/2006/relationships/image" Target="../media/image1348.png"/><Relationship Id="rId216" Type="http://schemas.openxmlformats.org/officeDocument/2006/relationships/customXml" Target="../ink/ink1368.xml"/><Relationship Id="rId22" Type="http://schemas.openxmlformats.org/officeDocument/2006/relationships/customXml" Target="../ink/ink1271.xml"/><Relationship Id="rId43" Type="http://schemas.openxmlformats.org/officeDocument/2006/relationships/image" Target="../media/image1279.png"/><Relationship Id="rId64" Type="http://schemas.openxmlformats.org/officeDocument/2006/relationships/customXml" Target="../ink/ink1292.xml"/><Relationship Id="rId118" Type="http://schemas.openxmlformats.org/officeDocument/2006/relationships/customXml" Target="../ink/ink1319.xml"/><Relationship Id="rId139" Type="http://schemas.openxmlformats.org/officeDocument/2006/relationships/image" Target="../media/image1327.png"/><Relationship Id="rId85" Type="http://schemas.openxmlformats.org/officeDocument/2006/relationships/image" Target="../media/image1300.png"/><Relationship Id="rId150" Type="http://schemas.openxmlformats.org/officeDocument/2006/relationships/customXml" Target="../ink/ink1335.xml"/><Relationship Id="rId171" Type="http://schemas.openxmlformats.org/officeDocument/2006/relationships/image" Target="../media/image1343.png"/><Relationship Id="rId192" Type="http://schemas.openxmlformats.org/officeDocument/2006/relationships/customXml" Target="../ink/ink1356.xml"/><Relationship Id="rId206" Type="http://schemas.openxmlformats.org/officeDocument/2006/relationships/customXml" Target="../ink/ink1363.xml"/><Relationship Id="rId12" Type="http://schemas.openxmlformats.org/officeDocument/2006/relationships/customXml" Target="../ink/ink1266.xml"/><Relationship Id="rId33" Type="http://schemas.openxmlformats.org/officeDocument/2006/relationships/image" Target="../media/image1274.png"/><Relationship Id="rId108" Type="http://schemas.openxmlformats.org/officeDocument/2006/relationships/customXml" Target="../ink/ink1314.xml"/><Relationship Id="rId129" Type="http://schemas.openxmlformats.org/officeDocument/2006/relationships/image" Target="../media/image1322.png"/><Relationship Id="rId54" Type="http://schemas.openxmlformats.org/officeDocument/2006/relationships/customXml" Target="../ink/ink1287.xml"/><Relationship Id="rId75" Type="http://schemas.openxmlformats.org/officeDocument/2006/relationships/image" Target="../media/image1295.png"/><Relationship Id="rId96" Type="http://schemas.openxmlformats.org/officeDocument/2006/relationships/customXml" Target="../ink/ink1308.xml"/><Relationship Id="rId140" Type="http://schemas.openxmlformats.org/officeDocument/2006/relationships/customXml" Target="../ink/ink1330.xml"/><Relationship Id="rId161" Type="http://schemas.openxmlformats.org/officeDocument/2006/relationships/image" Target="../media/image1338.png"/><Relationship Id="rId182" Type="http://schemas.openxmlformats.org/officeDocument/2006/relationships/customXml" Target="../ink/ink1351.xml"/><Relationship Id="rId217" Type="http://schemas.openxmlformats.org/officeDocument/2006/relationships/image" Target="../media/image1366.png"/><Relationship Id="rId6" Type="http://schemas.openxmlformats.org/officeDocument/2006/relationships/customXml" Target="../ink/ink1263.xml"/><Relationship Id="rId23" Type="http://schemas.openxmlformats.org/officeDocument/2006/relationships/image" Target="../media/image1269.png"/><Relationship Id="rId119" Type="http://schemas.openxmlformats.org/officeDocument/2006/relationships/image" Target="../media/image1317.png"/><Relationship Id="rId44" Type="http://schemas.openxmlformats.org/officeDocument/2006/relationships/customXml" Target="../ink/ink1282.xml"/><Relationship Id="rId65" Type="http://schemas.openxmlformats.org/officeDocument/2006/relationships/image" Target="../media/image1290.png"/><Relationship Id="rId86" Type="http://schemas.openxmlformats.org/officeDocument/2006/relationships/customXml" Target="../ink/ink1303.xml"/><Relationship Id="rId130" Type="http://schemas.openxmlformats.org/officeDocument/2006/relationships/customXml" Target="../ink/ink1325.xml"/><Relationship Id="rId151" Type="http://schemas.openxmlformats.org/officeDocument/2006/relationships/image" Target="../media/image1333.png"/><Relationship Id="rId172" Type="http://schemas.openxmlformats.org/officeDocument/2006/relationships/customXml" Target="../ink/ink1346.xml"/><Relationship Id="rId193" Type="http://schemas.openxmlformats.org/officeDocument/2006/relationships/image" Target="../media/image1354.png"/><Relationship Id="rId207" Type="http://schemas.openxmlformats.org/officeDocument/2006/relationships/image" Target="../media/image1361.png"/><Relationship Id="rId13" Type="http://schemas.openxmlformats.org/officeDocument/2006/relationships/image" Target="../media/image1264.png"/><Relationship Id="rId109" Type="http://schemas.openxmlformats.org/officeDocument/2006/relationships/image" Target="../media/image1312.png"/><Relationship Id="rId34" Type="http://schemas.openxmlformats.org/officeDocument/2006/relationships/customXml" Target="../ink/ink1277.xml"/><Relationship Id="rId55" Type="http://schemas.openxmlformats.org/officeDocument/2006/relationships/image" Target="../media/image1285.png"/><Relationship Id="rId76" Type="http://schemas.openxmlformats.org/officeDocument/2006/relationships/customXml" Target="../ink/ink1298.xml"/><Relationship Id="rId97" Type="http://schemas.openxmlformats.org/officeDocument/2006/relationships/image" Target="../media/image1306.png"/><Relationship Id="rId120" Type="http://schemas.openxmlformats.org/officeDocument/2006/relationships/customXml" Target="../ink/ink1320.xml"/><Relationship Id="rId141" Type="http://schemas.openxmlformats.org/officeDocument/2006/relationships/image" Target="../media/image1328.png"/><Relationship Id="rId7" Type="http://schemas.openxmlformats.org/officeDocument/2006/relationships/image" Target="../media/image1261.png"/><Relationship Id="rId162" Type="http://schemas.openxmlformats.org/officeDocument/2006/relationships/customXml" Target="../ink/ink1341.xml"/><Relationship Id="rId183" Type="http://schemas.openxmlformats.org/officeDocument/2006/relationships/image" Target="../media/image1349.png"/><Relationship Id="rId24" Type="http://schemas.openxmlformats.org/officeDocument/2006/relationships/customXml" Target="../ink/ink1272.xml"/><Relationship Id="rId45" Type="http://schemas.openxmlformats.org/officeDocument/2006/relationships/image" Target="../media/image1280.png"/><Relationship Id="rId66" Type="http://schemas.openxmlformats.org/officeDocument/2006/relationships/customXml" Target="../ink/ink1293.xml"/><Relationship Id="rId87" Type="http://schemas.openxmlformats.org/officeDocument/2006/relationships/image" Target="../media/image1301.png"/><Relationship Id="rId110" Type="http://schemas.openxmlformats.org/officeDocument/2006/relationships/customXml" Target="../ink/ink1315.xml"/><Relationship Id="rId131" Type="http://schemas.openxmlformats.org/officeDocument/2006/relationships/image" Target="../media/image1323.png"/><Relationship Id="rId152" Type="http://schemas.openxmlformats.org/officeDocument/2006/relationships/customXml" Target="../ink/ink1336.xml"/><Relationship Id="rId173" Type="http://schemas.openxmlformats.org/officeDocument/2006/relationships/image" Target="../media/image1344.png"/><Relationship Id="rId194" Type="http://schemas.openxmlformats.org/officeDocument/2006/relationships/customXml" Target="../ink/ink1357.xml"/><Relationship Id="rId208" Type="http://schemas.openxmlformats.org/officeDocument/2006/relationships/customXml" Target="../ink/ink1364.xml"/><Relationship Id="rId14" Type="http://schemas.openxmlformats.org/officeDocument/2006/relationships/customXml" Target="../ink/ink1267.xml"/><Relationship Id="rId30" Type="http://schemas.openxmlformats.org/officeDocument/2006/relationships/customXml" Target="../ink/ink1275.xml"/><Relationship Id="rId35" Type="http://schemas.openxmlformats.org/officeDocument/2006/relationships/image" Target="../media/image1275.png"/><Relationship Id="rId56" Type="http://schemas.openxmlformats.org/officeDocument/2006/relationships/customXml" Target="../ink/ink1288.xml"/><Relationship Id="rId77" Type="http://schemas.openxmlformats.org/officeDocument/2006/relationships/image" Target="../media/image1296.png"/><Relationship Id="rId100" Type="http://schemas.openxmlformats.org/officeDocument/2006/relationships/customXml" Target="../ink/ink1310.xml"/><Relationship Id="rId105" Type="http://schemas.openxmlformats.org/officeDocument/2006/relationships/image" Target="../media/image1310.png"/><Relationship Id="rId126" Type="http://schemas.openxmlformats.org/officeDocument/2006/relationships/customXml" Target="../ink/ink1323.xml"/><Relationship Id="rId147" Type="http://schemas.openxmlformats.org/officeDocument/2006/relationships/image" Target="../media/image1331.png"/><Relationship Id="rId168" Type="http://schemas.openxmlformats.org/officeDocument/2006/relationships/customXml" Target="../ink/ink1344.xml"/><Relationship Id="rId8" Type="http://schemas.openxmlformats.org/officeDocument/2006/relationships/customXml" Target="../ink/ink1264.xml"/><Relationship Id="rId51" Type="http://schemas.openxmlformats.org/officeDocument/2006/relationships/image" Target="../media/image1283.png"/><Relationship Id="rId72" Type="http://schemas.openxmlformats.org/officeDocument/2006/relationships/customXml" Target="../ink/ink1296.xml"/><Relationship Id="rId93" Type="http://schemas.openxmlformats.org/officeDocument/2006/relationships/image" Target="../media/image1304.png"/><Relationship Id="rId98" Type="http://schemas.openxmlformats.org/officeDocument/2006/relationships/customXml" Target="../ink/ink1309.xml"/><Relationship Id="rId121" Type="http://schemas.openxmlformats.org/officeDocument/2006/relationships/image" Target="../media/image1318.png"/><Relationship Id="rId142" Type="http://schemas.openxmlformats.org/officeDocument/2006/relationships/customXml" Target="../ink/ink1331.xml"/><Relationship Id="rId163" Type="http://schemas.openxmlformats.org/officeDocument/2006/relationships/image" Target="../media/image1339.png"/><Relationship Id="rId184" Type="http://schemas.openxmlformats.org/officeDocument/2006/relationships/customXml" Target="../ink/ink1352.xml"/><Relationship Id="rId189" Type="http://schemas.openxmlformats.org/officeDocument/2006/relationships/image" Target="../media/image1352.png"/><Relationship Id="rId3" Type="http://schemas.openxmlformats.org/officeDocument/2006/relationships/image" Target="../media/image1259.png"/><Relationship Id="rId214" Type="http://schemas.openxmlformats.org/officeDocument/2006/relationships/customXml" Target="../ink/ink1367.xml"/><Relationship Id="rId25" Type="http://schemas.openxmlformats.org/officeDocument/2006/relationships/image" Target="../media/image1270.png"/><Relationship Id="rId46" Type="http://schemas.openxmlformats.org/officeDocument/2006/relationships/customXml" Target="../ink/ink1283.xml"/><Relationship Id="rId67" Type="http://schemas.openxmlformats.org/officeDocument/2006/relationships/image" Target="../media/image1291.png"/><Relationship Id="rId116" Type="http://schemas.openxmlformats.org/officeDocument/2006/relationships/customXml" Target="../ink/ink1318.xml"/><Relationship Id="rId137" Type="http://schemas.openxmlformats.org/officeDocument/2006/relationships/image" Target="../media/image1326.png"/><Relationship Id="rId158" Type="http://schemas.openxmlformats.org/officeDocument/2006/relationships/customXml" Target="../ink/ink1339.xml"/><Relationship Id="rId20" Type="http://schemas.openxmlformats.org/officeDocument/2006/relationships/customXml" Target="../ink/ink1270.xml"/><Relationship Id="rId41" Type="http://schemas.openxmlformats.org/officeDocument/2006/relationships/image" Target="../media/image1278.png"/><Relationship Id="rId62" Type="http://schemas.openxmlformats.org/officeDocument/2006/relationships/customXml" Target="../ink/ink1291.xml"/><Relationship Id="rId83" Type="http://schemas.openxmlformats.org/officeDocument/2006/relationships/image" Target="../media/image1299.png"/><Relationship Id="rId88" Type="http://schemas.openxmlformats.org/officeDocument/2006/relationships/customXml" Target="../ink/ink1304.xml"/><Relationship Id="rId111" Type="http://schemas.openxmlformats.org/officeDocument/2006/relationships/image" Target="../media/image1313.png"/><Relationship Id="rId132" Type="http://schemas.openxmlformats.org/officeDocument/2006/relationships/customXml" Target="../ink/ink1326.xml"/><Relationship Id="rId153" Type="http://schemas.openxmlformats.org/officeDocument/2006/relationships/image" Target="../media/image1334.png"/><Relationship Id="rId174" Type="http://schemas.openxmlformats.org/officeDocument/2006/relationships/customXml" Target="../ink/ink1347.xml"/><Relationship Id="rId179" Type="http://schemas.openxmlformats.org/officeDocument/2006/relationships/image" Target="../media/image1347.png"/><Relationship Id="rId195" Type="http://schemas.openxmlformats.org/officeDocument/2006/relationships/image" Target="../media/image1355.png"/><Relationship Id="rId209" Type="http://schemas.openxmlformats.org/officeDocument/2006/relationships/image" Target="../media/image1362.png"/><Relationship Id="rId190" Type="http://schemas.openxmlformats.org/officeDocument/2006/relationships/customXml" Target="../ink/ink1355.xml"/><Relationship Id="rId204" Type="http://schemas.openxmlformats.org/officeDocument/2006/relationships/customXml" Target="../ink/ink1362.xml"/><Relationship Id="rId15" Type="http://schemas.openxmlformats.org/officeDocument/2006/relationships/image" Target="../media/image1265.png"/><Relationship Id="rId36" Type="http://schemas.openxmlformats.org/officeDocument/2006/relationships/customXml" Target="../ink/ink1278.xml"/><Relationship Id="rId57" Type="http://schemas.openxmlformats.org/officeDocument/2006/relationships/image" Target="../media/image1286.png"/><Relationship Id="rId106" Type="http://schemas.openxmlformats.org/officeDocument/2006/relationships/customXml" Target="../ink/ink1313.xml"/><Relationship Id="rId127" Type="http://schemas.openxmlformats.org/officeDocument/2006/relationships/image" Target="../media/image1321.png"/><Relationship Id="rId10" Type="http://schemas.openxmlformats.org/officeDocument/2006/relationships/customXml" Target="../ink/ink1265.xml"/><Relationship Id="rId31" Type="http://schemas.openxmlformats.org/officeDocument/2006/relationships/image" Target="../media/image1273.png"/><Relationship Id="rId52" Type="http://schemas.openxmlformats.org/officeDocument/2006/relationships/customXml" Target="../ink/ink1286.xml"/><Relationship Id="rId73" Type="http://schemas.openxmlformats.org/officeDocument/2006/relationships/image" Target="../media/image1294.png"/><Relationship Id="rId78" Type="http://schemas.openxmlformats.org/officeDocument/2006/relationships/customXml" Target="../ink/ink1299.xml"/><Relationship Id="rId94" Type="http://schemas.openxmlformats.org/officeDocument/2006/relationships/customXml" Target="../ink/ink1307.xml"/><Relationship Id="rId99" Type="http://schemas.openxmlformats.org/officeDocument/2006/relationships/image" Target="../media/image1307.png"/><Relationship Id="rId101" Type="http://schemas.openxmlformats.org/officeDocument/2006/relationships/image" Target="../media/image1308.png"/><Relationship Id="rId122" Type="http://schemas.openxmlformats.org/officeDocument/2006/relationships/customXml" Target="../ink/ink1321.xml"/><Relationship Id="rId143" Type="http://schemas.openxmlformats.org/officeDocument/2006/relationships/image" Target="../media/image1329.png"/><Relationship Id="rId148" Type="http://schemas.openxmlformats.org/officeDocument/2006/relationships/customXml" Target="../ink/ink1334.xml"/><Relationship Id="rId164" Type="http://schemas.openxmlformats.org/officeDocument/2006/relationships/customXml" Target="../ink/ink1342.xml"/><Relationship Id="rId169" Type="http://schemas.openxmlformats.org/officeDocument/2006/relationships/image" Target="../media/image1342.png"/><Relationship Id="rId185" Type="http://schemas.openxmlformats.org/officeDocument/2006/relationships/image" Target="../media/image1350.png"/><Relationship Id="rId4" Type="http://schemas.openxmlformats.org/officeDocument/2006/relationships/customXml" Target="../ink/ink1262.xml"/><Relationship Id="rId9" Type="http://schemas.openxmlformats.org/officeDocument/2006/relationships/image" Target="../media/image1262.png"/><Relationship Id="rId180" Type="http://schemas.openxmlformats.org/officeDocument/2006/relationships/customXml" Target="../ink/ink1350.xml"/><Relationship Id="rId210" Type="http://schemas.openxmlformats.org/officeDocument/2006/relationships/customXml" Target="../ink/ink1365.xml"/><Relationship Id="rId215" Type="http://schemas.openxmlformats.org/officeDocument/2006/relationships/image" Target="../media/image1365.png"/><Relationship Id="rId26" Type="http://schemas.openxmlformats.org/officeDocument/2006/relationships/customXml" Target="../ink/ink1273.xml"/><Relationship Id="rId47" Type="http://schemas.openxmlformats.org/officeDocument/2006/relationships/image" Target="../media/image1281.png"/><Relationship Id="rId68" Type="http://schemas.openxmlformats.org/officeDocument/2006/relationships/customXml" Target="../ink/ink1294.xml"/><Relationship Id="rId89" Type="http://schemas.openxmlformats.org/officeDocument/2006/relationships/image" Target="../media/image1302.png"/><Relationship Id="rId112" Type="http://schemas.openxmlformats.org/officeDocument/2006/relationships/customXml" Target="../ink/ink1316.xml"/><Relationship Id="rId133" Type="http://schemas.openxmlformats.org/officeDocument/2006/relationships/image" Target="../media/image1324.png"/><Relationship Id="rId154" Type="http://schemas.openxmlformats.org/officeDocument/2006/relationships/customXml" Target="../ink/ink1337.xml"/><Relationship Id="rId175" Type="http://schemas.openxmlformats.org/officeDocument/2006/relationships/image" Target="../media/image1345.png"/><Relationship Id="rId196" Type="http://schemas.openxmlformats.org/officeDocument/2006/relationships/customXml" Target="../ink/ink1358.xml"/><Relationship Id="rId200" Type="http://schemas.openxmlformats.org/officeDocument/2006/relationships/customXml" Target="../ink/ink1360.xml"/><Relationship Id="rId16" Type="http://schemas.openxmlformats.org/officeDocument/2006/relationships/customXml" Target="../ink/ink1268.xml"/><Relationship Id="rId37" Type="http://schemas.openxmlformats.org/officeDocument/2006/relationships/image" Target="../media/image1276.png"/><Relationship Id="rId58" Type="http://schemas.openxmlformats.org/officeDocument/2006/relationships/customXml" Target="../ink/ink1289.xml"/><Relationship Id="rId79" Type="http://schemas.openxmlformats.org/officeDocument/2006/relationships/image" Target="../media/image1297.png"/><Relationship Id="rId102" Type="http://schemas.openxmlformats.org/officeDocument/2006/relationships/customXml" Target="../ink/ink1311.xml"/><Relationship Id="rId123" Type="http://schemas.openxmlformats.org/officeDocument/2006/relationships/image" Target="../media/image1319.png"/><Relationship Id="rId144" Type="http://schemas.openxmlformats.org/officeDocument/2006/relationships/customXml" Target="../ink/ink1332.xml"/><Relationship Id="rId90" Type="http://schemas.openxmlformats.org/officeDocument/2006/relationships/customXml" Target="../ink/ink1305.xml"/><Relationship Id="rId165" Type="http://schemas.openxmlformats.org/officeDocument/2006/relationships/image" Target="../media/image1340.png"/><Relationship Id="rId186" Type="http://schemas.openxmlformats.org/officeDocument/2006/relationships/customXml" Target="../ink/ink1353.xml"/><Relationship Id="rId211" Type="http://schemas.openxmlformats.org/officeDocument/2006/relationships/image" Target="../media/image1363.png"/><Relationship Id="rId27" Type="http://schemas.openxmlformats.org/officeDocument/2006/relationships/image" Target="../media/image1271.png"/><Relationship Id="rId48" Type="http://schemas.openxmlformats.org/officeDocument/2006/relationships/customXml" Target="../ink/ink1284.xml"/><Relationship Id="rId69" Type="http://schemas.openxmlformats.org/officeDocument/2006/relationships/image" Target="../media/image1292.png"/><Relationship Id="rId113" Type="http://schemas.openxmlformats.org/officeDocument/2006/relationships/image" Target="../media/image1314.png"/><Relationship Id="rId134" Type="http://schemas.openxmlformats.org/officeDocument/2006/relationships/customXml" Target="../ink/ink1327.xml"/><Relationship Id="rId80" Type="http://schemas.openxmlformats.org/officeDocument/2006/relationships/customXml" Target="../ink/ink1300.xml"/><Relationship Id="rId155" Type="http://schemas.openxmlformats.org/officeDocument/2006/relationships/image" Target="../media/image1335.png"/><Relationship Id="rId176" Type="http://schemas.openxmlformats.org/officeDocument/2006/relationships/customXml" Target="../ink/ink1348.xml"/><Relationship Id="rId197" Type="http://schemas.openxmlformats.org/officeDocument/2006/relationships/image" Target="../media/image1356.png"/><Relationship Id="rId201" Type="http://schemas.openxmlformats.org/officeDocument/2006/relationships/image" Target="../media/image1358.png"/><Relationship Id="rId17" Type="http://schemas.openxmlformats.org/officeDocument/2006/relationships/image" Target="../media/image1266.png"/><Relationship Id="rId38" Type="http://schemas.openxmlformats.org/officeDocument/2006/relationships/customXml" Target="../ink/ink1279.xml"/><Relationship Id="rId59" Type="http://schemas.openxmlformats.org/officeDocument/2006/relationships/image" Target="../media/image1287.png"/><Relationship Id="rId103" Type="http://schemas.openxmlformats.org/officeDocument/2006/relationships/image" Target="../media/image1309.png"/><Relationship Id="rId124" Type="http://schemas.openxmlformats.org/officeDocument/2006/relationships/customXml" Target="../ink/ink1322.xml"/><Relationship Id="rId70" Type="http://schemas.openxmlformats.org/officeDocument/2006/relationships/customXml" Target="../ink/ink1295.xml"/><Relationship Id="rId91" Type="http://schemas.openxmlformats.org/officeDocument/2006/relationships/image" Target="../media/image1303.png"/><Relationship Id="rId145" Type="http://schemas.openxmlformats.org/officeDocument/2006/relationships/image" Target="../media/image1330.png"/><Relationship Id="rId166" Type="http://schemas.openxmlformats.org/officeDocument/2006/relationships/customXml" Target="../ink/ink1343.xml"/><Relationship Id="rId187" Type="http://schemas.openxmlformats.org/officeDocument/2006/relationships/image" Target="../media/image1351.png"/><Relationship Id="rId1" Type="http://schemas.openxmlformats.org/officeDocument/2006/relationships/slideLayout" Target="../slideLayouts/slideLayout7.xml"/><Relationship Id="rId212" Type="http://schemas.openxmlformats.org/officeDocument/2006/relationships/customXml" Target="../ink/ink1366.xml"/><Relationship Id="rId28" Type="http://schemas.openxmlformats.org/officeDocument/2006/relationships/customXml" Target="../ink/ink1274.xml"/><Relationship Id="rId49" Type="http://schemas.openxmlformats.org/officeDocument/2006/relationships/image" Target="../media/image1282.png"/><Relationship Id="rId114" Type="http://schemas.openxmlformats.org/officeDocument/2006/relationships/customXml" Target="../ink/ink1317.xml"/><Relationship Id="rId60" Type="http://schemas.openxmlformats.org/officeDocument/2006/relationships/customXml" Target="../ink/ink1290.xml"/><Relationship Id="rId81" Type="http://schemas.openxmlformats.org/officeDocument/2006/relationships/image" Target="../media/image1298.png"/><Relationship Id="rId135" Type="http://schemas.openxmlformats.org/officeDocument/2006/relationships/image" Target="../media/image1325.png"/><Relationship Id="rId156" Type="http://schemas.openxmlformats.org/officeDocument/2006/relationships/customXml" Target="../ink/ink1338.xml"/><Relationship Id="rId177" Type="http://schemas.openxmlformats.org/officeDocument/2006/relationships/image" Target="../media/image1346.png"/><Relationship Id="rId198" Type="http://schemas.openxmlformats.org/officeDocument/2006/relationships/customXml" Target="../ink/ink1359.xml"/><Relationship Id="rId202" Type="http://schemas.openxmlformats.org/officeDocument/2006/relationships/customXml" Target="../ink/ink1361.xml"/><Relationship Id="rId18" Type="http://schemas.openxmlformats.org/officeDocument/2006/relationships/customXml" Target="../ink/ink1269.xml"/><Relationship Id="rId39" Type="http://schemas.openxmlformats.org/officeDocument/2006/relationships/image" Target="../media/image1277.png"/><Relationship Id="rId50" Type="http://schemas.openxmlformats.org/officeDocument/2006/relationships/customXml" Target="../ink/ink1285.xml"/><Relationship Id="rId104" Type="http://schemas.openxmlformats.org/officeDocument/2006/relationships/customXml" Target="../ink/ink1312.xml"/><Relationship Id="rId125" Type="http://schemas.openxmlformats.org/officeDocument/2006/relationships/image" Target="../media/image1320.png"/><Relationship Id="rId146" Type="http://schemas.openxmlformats.org/officeDocument/2006/relationships/customXml" Target="../ink/ink1333.xml"/><Relationship Id="rId167" Type="http://schemas.openxmlformats.org/officeDocument/2006/relationships/image" Target="../media/image1341.png"/><Relationship Id="rId188" Type="http://schemas.openxmlformats.org/officeDocument/2006/relationships/customXml" Target="../ink/ink1354.xml"/><Relationship Id="rId71" Type="http://schemas.openxmlformats.org/officeDocument/2006/relationships/image" Target="../media/image1293.png"/><Relationship Id="rId92" Type="http://schemas.openxmlformats.org/officeDocument/2006/relationships/customXml" Target="../ink/ink1306.xml"/><Relationship Id="rId213" Type="http://schemas.openxmlformats.org/officeDocument/2006/relationships/image" Target="../media/image1364.png"/><Relationship Id="rId2" Type="http://schemas.openxmlformats.org/officeDocument/2006/relationships/customXml" Target="../ink/ink1261.xml"/><Relationship Id="rId29" Type="http://schemas.openxmlformats.org/officeDocument/2006/relationships/image" Target="../media/image1272.png"/><Relationship Id="rId40" Type="http://schemas.openxmlformats.org/officeDocument/2006/relationships/customXml" Target="../ink/ink1280.xml"/><Relationship Id="rId115" Type="http://schemas.openxmlformats.org/officeDocument/2006/relationships/image" Target="../media/image1315.png"/><Relationship Id="rId136" Type="http://schemas.openxmlformats.org/officeDocument/2006/relationships/customXml" Target="../ink/ink1328.xml"/><Relationship Id="rId157" Type="http://schemas.openxmlformats.org/officeDocument/2006/relationships/image" Target="../media/image1336.png"/><Relationship Id="rId178" Type="http://schemas.openxmlformats.org/officeDocument/2006/relationships/customXml" Target="../ink/ink1349.xml"/><Relationship Id="rId61" Type="http://schemas.openxmlformats.org/officeDocument/2006/relationships/image" Target="../media/image1288.png"/><Relationship Id="rId82" Type="http://schemas.openxmlformats.org/officeDocument/2006/relationships/customXml" Target="../ink/ink1301.xml"/><Relationship Id="rId199" Type="http://schemas.openxmlformats.org/officeDocument/2006/relationships/image" Target="../media/image1357.png"/><Relationship Id="rId203" Type="http://schemas.openxmlformats.org/officeDocument/2006/relationships/image" Target="../media/image1359.png"/><Relationship Id="rId19" Type="http://schemas.openxmlformats.org/officeDocument/2006/relationships/image" Target="../media/image126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17" Type="http://schemas.openxmlformats.org/officeDocument/2006/relationships/image" Target="../media/image151.png"/><Relationship Id="rId21" Type="http://schemas.openxmlformats.org/officeDocument/2006/relationships/image" Target="../media/image103.png"/><Relationship Id="rId63" Type="http://schemas.openxmlformats.org/officeDocument/2006/relationships/image" Target="../media/image124.png"/><Relationship Id="rId159" Type="http://schemas.openxmlformats.org/officeDocument/2006/relationships/image" Target="../media/image172.png"/><Relationship Id="rId170" Type="http://schemas.openxmlformats.org/officeDocument/2006/relationships/customXml" Target="../ink/ink178.xml"/><Relationship Id="rId226" Type="http://schemas.openxmlformats.org/officeDocument/2006/relationships/customXml" Target="../ink/ink206.xml"/><Relationship Id="rId268" Type="http://schemas.openxmlformats.org/officeDocument/2006/relationships/customXml" Target="../ink/ink227.xml"/><Relationship Id="rId32" Type="http://schemas.openxmlformats.org/officeDocument/2006/relationships/customXml" Target="../ink/ink109.xml"/><Relationship Id="rId74" Type="http://schemas.openxmlformats.org/officeDocument/2006/relationships/customXml" Target="../ink/ink130.xml"/><Relationship Id="rId128" Type="http://schemas.openxmlformats.org/officeDocument/2006/relationships/customXml" Target="../ink/ink157.xml"/><Relationship Id="rId5" Type="http://schemas.openxmlformats.org/officeDocument/2006/relationships/image" Target="../media/image95.png"/><Relationship Id="rId181" Type="http://schemas.openxmlformats.org/officeDocument/2006/relationships/image" Target="../media/image183.png"/><Relationship Id="rId237" Type="http://schemas.openxmlformats.org/officeDocument/2006/relationships/image" Target="../media/image211.png"/><Relationship Id="rId279" Type="http://schemas.openxmlformats.org/officeDocument/2006/relationships/image" Target="../media/image232.png"/><Relationship Id="rId43" Type="http://schemas.openxmlformats.org/officeDocument/2006/relationships/image" Target="../media/image114.png"/><Relationship Id="rId139" Type="http://schemas.openxmlformats.org/officeDocument/2006/relationships/image" Target="../media/image162.png"/><Relationship Id="rId290" Type="http://schemas.openxmlformats.org/officeDocument/2006/relationships/customXml" Target="../ink/ink238.xml"/><Relationship Id="rId85" Type="http://schemas.openxmlformats.org/officeDocument/2006/relationships/image" Target="../media/image135.png"/><Relationship Id="rId150" Type="http://schemas.openxmlformats.org/officeDocument/2006/relationships/customXml" Target="../ink/ink168.xml"/><Relationship Id="rId192" Type="http://schemas.openxmlformats.org/officeDocument/2006/relationships/customXml" Target="../ink/ink189.xml"/><Relationship Id="rId206" Type="http://schemas.openxmlformats.org/officeDocument/2006/relationships/customXml" Target="../ink/ink196.xml"/><Relationship Id="rId248" Type="http://schemas.openxmlformats.org/officeDocument/2006/relationships/customXml" Target="../ink/ink217.xml"/><Relationship Id="rId269" Type="http://schemas.openxmlformats.org/officeDocument/2006/relationships/image" Target="../media/image227.png"/><Relationship Id="rId12" Type="http://schemas.openxmlformats.org/officeDocument/2006/relationships/customXml" Target="../ink/ink99.xml"/><Relationship Id="rId33" Type="http://schemas.openxmlformats.org/officeDocument/2006/relationships/image" Target="../media/image109.png"/><Relationship Id="rId108" Type="http://schemas.openxmlformats.org/officeDocument/2006/relationships/customXml" Target="../ink/ink147.xml"/><Relationship Id="rId129" Type="http://schemas.openxmlformats.org/officeDocument/2006/relationships/image" Target="../media/image157.png"/><Relationship Id="rId280" Type="http://schemas.openxmlformats.org/officeDocument/2006/relationships/customXml" Target="../ink/ink233.xml"/><Relationship Id="rId54" Type="http://schemas.openxmlformats.org/officeDocument/2006/relationships/customXml" Target="../ink/ink120.xml"/><Relationship Id="rId75" Type="http://schemas.openxmlformats.org/officeDocument/2006/relationships/image" Target="../media/image130.png"/><Relationship Id="rId96" Type="http://schemas.openxmlformats.org/officeDocument/2006/relationships/customXml" Target="../ink/ink141.xml"/><Relationship Id="rId140" Type="http://schemas.openxmlformats.org/officeDocument/2006/relationships/customXml" Target="../ink/ink163.xml"/><Relationship Id="rId161" Type="http://schemas.openxmlformats.org/officeDocument/2006/relationships/image" Target="../media/image173.png"/><Relationship Id="rId182" Type="http://schemas.openxmlformats.org/officeDocument/2006/relationships/customXml" Target="../ink/ink184.xml"/><Relationship Id="rId217" Type="http://schemas.openxmlformats.org/officeDocument/2006/relationships/image" Target="../media/image201.png"/><Relationship Id="rId6" Type="http://schemas.openxmlformats.org/officeDocument/2006/relationships/customXml" Target="../ink/ink96.xml"/><Relationship Id="rId238" Type="http://schemas.openxmlformats.org/officeDocument/2006/relationships/customXml" Target="../ink/ink212.xml"/><Relationship Id="rId259" Type="http://schemas.openxmlformats.org/officeDocument/2006/relationships/image" Target="../media/image222.png"/><Relationship Id="rId23" Type="http://schemas.openxmlformats.org/officeDocument/2006/relationships/image" Target="../media/image104.png"/><Relationship Id="rId119" Type="http://schemas.openxmlformats.org/officeDocument/2006/relationships/image" Target="../media/image152.png"/><Relationship Id="rId270" Type="http://schemas.openxmlformats.org/officeDocument/2006/relationships/customXml" Target="../ink/ink228.xml"/><Relationship Id="rId291" Type="http://schemas.openxmlformats.org/officeDocument/2006/relationships/image" Target="../media/image238.png"/><Relationship Id="rId44" Type="http://schemas.openxmlformats.org/officeDocument/2006/relationships/customXml" Target="../ink/ink115.xml"/><Relationship Id="rId65" Type="http://schemas.openxmlformats.org/officeDocument/2006/relationships/image" Target="../media/image125.png"/><Relationship Id="rId86" Type="http://schemas.openxmlformats.org/officeDocument/2006/relationships/customXml" Target="../ink/ink136.xml"/><Relationship Id="rId130" Type="http://schemas.openxmlformats.org/officeDocument/2006/relationships/customXml" Target="../ink/ink158.xml"/><Relationship Id="rId151" Type="http://schemas.openxmlformats.org/officeDocument/2006/relationships/image" Target="../media/image168.png"/><Relationship Id="rId172" Type="http://schemas.openxmlformats.org/officeDocument/2006/relationships/customXml" Target="../ink/ink179.xml"/><Relationship Id="rId193" Type="http://schemas.openxmlformats.org/officeDocument/2006/relationships/image" Target="../media/image189.png"/><Relationship Id="rId207" Type="http://schemas.openxmlformats.org/officeDocument/2006/relationships/image" Target="../media/image196.png"/><Relationship Id="rId228" Type="http://schemas.openxmlformats.org/officeDocument/2006/relationships/customXml" Target="../ink/ink207.xml"/><Relationship Id="rId249" Type="http://schemas.openxmlformats.org/officeDocument/2006/relationships/image" Target="../media/image217.png"/><Relationship Id="rId13" Type="http://schemas.openxmlformats.org/officeDocument/2006/relationships/image" Target="../media/image99.png"/><Relationship Id="rId109" Type="http://schemas.openxmlformats.org/officeDocument/2006/relationships/image" Target="../media/image147.png"/><Relationship Id="rId260" Type="http://schemas.openxmlformats.org/officeDocument/2006/relationships/customXml" Target="../ink/ink223.xml"/><Relationship Id="rId281" Type="http://schemas.openxmlformats.org/officeDocument/2006/relationships/image" Target="../media/image233.png"/><Relationship Id="rId34" Type="http://schemas.openxmlformats.org/officeDocument/2006/relationships/customXml" Target="../ink/ink110.xml"/><Relationship Id="rId55" Type="http://schemas.openxmlformats.org/officeDocument/2006/relationships/image" Target="../media/image120.png"/><Relationship Id="rId76" Type="http://schemas.openxmlformats.org/officeDocument/2006/relationships/customXml" Target="../ink/ink131.xml"/><Relationship Id="rId97" Type="http://schemas.openxmlformats.org/officeDocument/2006/relationships/image" Target="../media/image141.png"/><Relationship Id="rId120" Type="http://schemas.openxmlformats.org/officeDocument/2006/relationships/customXml" Target="../ink/ink153.xml"/><Relationship Id="rId141" Type="http://schemas.openxmlformats.org/officeDocument/2006/relationships/image" Target="../media/image163.png"/><Relationship Id="rId7" Type="http://schemas.openxmlformats.org/officeDocument/2006/relationships/image" Target="../media/image96.png"/><Relationship Id="rId162" Type="http://schemas.openxmlformats.org/officeDocument/2006/relationships/customXml" Target="../ink/ink174.xml"/><Relationship Id="rId183" Type="http://schemas.openxmlformats.org/officeDocument/2006/relationships/image" Target="../media/image184.png"/><Relationship Id="rId218" Type="http://schemas.openxmlformats.org/officeDocument/2006/relationships/customXml" Target="../ink/ink202.xml"/><Relationship Id="rId239" Type="http://schemas.openxmlformats.org/officeDocument/2006/relationships/image" Target="../media/image212.png"/><Relationship Id="rId250" Type="http://schemas.openxmlformats.org/officeDocument/2006/relationships/customXml" Target="../ink/ink218.xml"/><Relationship Id="rId271" Type="http://schemas.openxmlformats.org/officeDocument/2006/relationships/image" Target="../media/image228.png"/><Relationship Id="rId24" Type="http://schemas.openxmlformats.org/officeDocument/2006/relationships/customXml" Target="../ink/ink105.xml"/><Relationship Id="rId45" Type="http://schemas.openxmlformats.org/officeDocument/2006/relationships/image" Target="../media/image115.png"/><Relationship Id="rId66" Type="http://schemas.openxmlformats.org/officeDocument/2006/relationships/customXml" Target="../ink/ink126.xml"/><Relationship Id="rId87" Type="http://schemas.openxmlformats.org/officeDocument/2006/relationships/image" Target="../media/image136.png"/><Relationship Id="rId110" Type="http://schemas.openxmlformats.org/officeDocument/2006/relationships/customXml" Target="../ink/ink148.xml"/><Relationship Id="rId131" Type="http://schemas.openxmlformats.org/officeDocument/2006/relationships/image" Target="../media/image158.png"/><Relationship Id="rId152" Type="http://schemas.openxmlformats.org/officeDocument/2006/relationships/customXml" Target="../ink/ink169.xml"/><Relationship Id="rId173" Type="http://schemas.openxmlformats.org/officeDocument/2006/relationships/image" Target="../media/image179.png"/><Relationship Id="rId194" Type="http://schemas.openxmlformats.org/officeDocument/2006/relationships/customXml" Target="../ink/ink190.xml"/><Relationship Id="rId208" Type="http://schemas.openxmlformats.org/officeDocument/2006/relationships/customXml" Target="../ink/ink197.xml"/><Relationship Id="rId229" Type="http://schemas.openxmlformats.org/officeDocument/2006/relationships/image" Target="../media/image207.png"/><Relationship Id="rId240" Type="http://schemas.openxmlformats.org/officeDocument/2006/relationships/customXml" Target="../ink/ink213.xml"/><Relationship Id="rId261" Type="http://schemas.openxmlformats.org/officeDocument/2006/relationships/image" Target="../media/image223.png"/><Relationship Id="rId14" Type="http://schemas.openxmlformats.org/officeDocument/2006/relationships/customXml" Target="../ink/ink100.xml"/><Relationship Id="rId35" Type="http://schemas.openxmlformats.org/officeDocument/2006/relationships/image" Target="../media/image110.png"/><Relationship Id="rId56" Type="http://schemas.openxmlformats.org/officeDocument/2006/relationships/customXml" Target="../ink/ink121.xml"/><Relationship Id="rId77" Type="http://schemas.openxmlformats.org/officeDocument/2006/relationships/image" Target="../media/image131.png"/><Relationship Id="rId100" Type="http://schemas.openxmlformats.org/officeDocument/2006/relationships/customXml" Target="../ink/ink143.xml"/><Relationship Id="rId282" Type="http://schemas.openxmlformats.org/officeDocument/2006/relationships/customXml" Target="../ink/ink234.xml"/><Relationship Id="rId8" Type="http://schemas.openxmlformats.org/officeDocument/2006/relationships/customXml" Target="../ink/ink97.xml"/><Relationship Id="rId98" Type="http://schemas.openxmlformats.org/officeDocument/2006/relationships/customXml" Target="../ink/ink142.xml"/><Relationship Id="rId121" Type="http://schemas.openxmlformats.org/officeDocument/2006/relationships/image" Target="../media/image153.png"/><Relationship Id="rId142" Type="http://schemas.openxmlformats.org/officeDocument/2006/relationships/customXml" Target="../ink/ink164.xml"/><Relationship Id="rId163" Type="http://schemas.openxmlformats.org/officeDocument/2006/relationships/image" Target="../media/image174.png"/><Relationship Id="rId184" Type="http://schemas.openxmlformats.org/officeDocument/2006/relationships/customXml" Target="../ink/ink185.xml"/><Relationship Id="rId219" Type="http://schemas.openxmlformats.org/officeDocument/2006/relationships/image" Target="../media/image202.png"/><Relationship Id="rId230" Type="http://schemas.openxmlformats.org/officeDocument/2006/relationships/customXml" Target="../ink/ink208.xml"/><Relationship Id="rId251" Type="http://schemas.openxmlformats.org/officeDocument/2006/relationships/image" Target="../media/image218.png"/><Relationship Id="rId25" Type="http://schemas.openxmlformats.org/officeDocument/2006/relationships/image" Target="../media/image105.png"/><Relationship Id="rId46" Type="http://schemas.openxmlformats.org/officeDocument/2006/relationships/customXml" Target="../ink/ink116.xml"/><Relationship Id="rId67" Type="http://schemas.openxmlformats.org/officeDocument/2006/relationships/image" Target="../media/image126.png"/><Relationship Id="rId272" Type="http://schemas.openxmlformats.org/officeDocument/2006/relationships/customXml" Target="../ink/ink229.xml"/><Relationship Id="rId88" Type="http://schemas.openxmlformats.org/officeDocument/2006/relationships/customXml" Target="../ink/ink137.xml"/><Relationship Id="rId111" Type="http://schemas.openxmlformats.org/officeDocument/2006/relationships/image" Target="../media/image148.png"/><Relationship Id="rId132" Type="http://schemas.openxmlformats.org/officeDocument/2006/relationships/customXml" Target="../ink/ink159.xml"/><Relationship Id="rId153" Type="http://schemas.openxmlformats.org/officeDocument/2006/relationships/image" Target="../media/image169.png"/><Relationship Id="rId174" Type="http://schemas.openxmlformats.org/officeDocument/2006/relationships/customXml" Target="../ink/ink180.xml"/><Relationship Id="rId195" Type="http://schemas.openxmlformats.org/officeDocument/2006/relationships/image" Target="../media/image190.png"/><Relationship Id="rId209" Type="http://schemas.openxmlformats.org/officeDocument/2006/relationships/image" Target="../media/image197.png"/><Relationship Id="rId220" Type="http://schemas.openxmlformats.org/officeDocument/2006/relationships/customXml" Target="../ink/ink203.xml"/><Relationship Id="rId241" Type="http://schemas.openxmlformats.org/officeDocument/2006/relationships/image" Target="../media/image213.png"/><Relationship Id="rId15" Type="http://schemas.openxmlformats.org/officeDocument/2006/relationships/image" Target="../media/image100.png"/><Relationship Id="rId36" Type="http://schemas.openxmlformats.org/officeDocument/2006/relationships/customXml" Target="../ink/ink111.xml"/><Relationship Id="rId57" Type="http://schemas.openxmlformats.org/officeDocument/2006/relationships/image" Target="../media/image121.png"/><Relationship Id="rId262" Type="http://schemas.openxmlformats.org/officeDocument/2006/relationships/customXml" Target="../ink/ink224.xml"/><Relationship Id="rId283" Type="http://schemas.openxmlformats.org/officeDocument/2006/relationships/image" Target="../media/image234.png"/><Relationship Id="rId78" Type="http://schemas.openxmlformats.org/officeDocument/2006/relationships/customXml" Target="../ink/ink132.xml"/><Relationship Id="rId99" Type="http://schemas.openxmlformats.org/officeDocument/2006/relationships/image" Target="../media/image142.png"/><Relationship Id="rId101" Type="http://schemas.openxmlformats.org/officeDocument/2006/relationships/image" Target="../media/image143.png"/><Relationship Id="rId122" Type="http://schemas.openxmlformats.org/officeDocument/2006/relationships/customXml" Target="../ink/ink154.xml"/><Relationship Id="rId143" Type="http://schemas.openxmlformats.org/officeDocument/2006/relationships/image" Target="../media/image164.png"/><Relationship Id="rId164" Type="http://schemas.openxmlformats.org/officeDocument/2006/relationships/customXml" Target="../ink/ink175.xml"/><Relationship Id="rId185" Type="http://schemas.openxmlformats.org/officeDocument/2006/relationships/image" Target="../media/image185.png"/><Relationship Id="rId9" Type="http://schemas.openxmlformats.org/officeDocument/2006/relationships/image" Target="../media/image97.png"/><Relationship Id="rId210" Type="http://schemas.openxmlformats.org/officeDocument/2006/relationships/customXml" Target="../ink/ink198.xml"/><Relationship Id="rId26" Type="http://schemas.openxmlformats.org/officeDocument/2006/relationships/customXml" Target="../ink/ink106.xml"/><Relationship Id="rId231" Type="http://schemas.openxmlformats.org/officeDocument/2006/relationships/image" Target="../media/image208.png"/><Relationship Id="rId252" Type="http://schemas.openxmlformats.org/officeDocument/2006/relationships/customXml" Target="../ink/ink219.xml"/><Relationship Id="rId273" Type="http://schemas.openxmlformats.org/officeDocument/2006/relationships/image" Target="../media/image229.png"/><Relationship Id="rId47" Type="http://schemas.openxmlformats.org/officeDocument/2006/relationships/image" Target="../media/image116.png"/><Relationship Id="rId68" Type="http://schemas.openxmlformats.org/officeDocument/2006/relationships/customXml" Target="../ink/ink127.xml"/><Relationship Id="rId89" Type="http://schemas.openxmlformats.org/officeDocument/2006/relationships/image" Target="../media/image137.png"/><Relationship Id="rId112" Type="http://schemas.openxmlformats.org/officeDocument/2006/relationships/customXml" Target="../ink/ink149.xml"/><Relationship Id="rId133" Type="http://schemas.openxmlformats.org/officeDocument/2006/relationships/image" Target="../media/image159.png"/><Relationship Id="rId154" Type="http://schemas.openxmlformats.org/officeDocument/2006/relationships/customXml" Target="../ink/ink170.xml"/><Relationship Id="rId175" Type="http://schemas.openxmlformats.org/officeDocument/2006/relationships/image" Target="../media/image180.png"/><Relationship Id="rId196" Type="http://schemas.openxmlformats.org/officeDocument/2006/relationships/customXml" Target="../ink/ink191.xml"/><Relationship Id="rId200" Type="http://schemas.openxmlformats.org/officeDocument/2006/relationships/customXml" Target="../ink/ink193.xml"/><Relationship Id="rId16" Type="http://schemas.openxmlformats.org/officeDocument/2006/relationships/customXml" Target="../ink/ink101.xml"/><Relationship Id="rId221" Type="http://schemas.openxmlformats.org/officeDocument/2006/relationships/image" Target="../media/image203.png"/><Relationship Id="rId242" Type="http://schemas.openxmlformats.org/officeDocument/2006/relationships/customXml" Target="../ink/ink214.xml"/><Relationship Id="rId263" Type="http://schemas.openxmlformats.org/officeDocument/2006/relationships/image" Target="../media/image224.png"/><Relationship Id="rId284" Type="http://schemas.openxmlformats.org/officeDocument/2006/relationships/customXml" Target="../ink/ink235.xml"/><Relationship Id="rId37" Type="http://schemas.openxmlformats.org/officeDocument/2006/relationships/image" Target="../media/image111.png"/><Relationship Id="rId58" Type="http://schemas.openxmlformats.org/officeDocument/2006/relationships/customXml" Target="../ink/ink122.xml"/><Relationship Id="rId79" Type="http://schemas.openxmlformats.org/officeDocument/2006/relationships/image" Target="../media/image132.png"/><Relationship Id="rId102" Type="http://schemas.openxmlformats.org/officeDocument/2006/relationships/customXml" Target="../ink/ink144.xml"/><Relationship Id="rId123" Type="http://schemas.openxmlformats.org/officeDocument/2006/relationships/image" Target="../media/image154.png"/><Relationship Id="rId144" Type="http://schemas.openxmlformats.org/officeDocument/2006/relationships/customXml" Target="../ink/ink165.xml"/><Relationship Id="rId90" Type="http://schemas.openxmlformats.org/officeDocument/2006/relationships/customXml" Target="../ink/ink138.xml"/><Relationship Id="rId165" Type="http://schemas.openxmlformats.org/officeDocument/2006/relationships/image" Target="../media/image175.png"/><Relationship Id="rId186" Type="http://schemas.openxmlformats.org/officeDocument/2006/relationships/customXml" Target="../ink/ink186.xml"/><Relationship Id="rId211" Type="http://schemas.openxmlformats.org/officeDocument/2006/relationships/image" Target="../media/image198.png"/><Relationship Id="rId232" Type="http://schemas.openxmlformats.org/officeDocument/2006/relationships/customXml" Target="../ink/ink209.xml"/><Relationship Id="rId253" Type="http://schemas.openxmlformats.org/officeDocument/2006/relationships/image" Target="../media/image219.png"/><Relationship Id="rId274" Type="http://schemas.openxmlformats.org/officeDocument/2006/relationships/customXml" Target="../ink/ink230.xml"/><Relationship Id="rId27" Type="http://schemas.openxmlformats.org/officeDocument/2006/relationships/image" Target="../media/image106.png"/><Relationship Id="rId48" Type="http://schemas.openxmlformats.org/officeDocument/2006/relationships/customXml" Target="../ink/ink117.xml"/><Relationship Id="rId69" Type="http://schemas.openxmlformats.org/officeDocument/2006/relationships/image" Target="../media/image127.png"/><Relationship Id="rId113" Type="http://schemas.openxmlformats.org/officeDocument/2006/relationships/image" Target="../media/image149.png"/><Relationship Id="rId134" Type="http://schemas.openxmlformats.org/officeDocument/2006/relationships/customXml" Target="../ink/ink160.xml"/><Relationship Id="rId80" Type="http://schemas.openxmlformats.org/officeDocument/2006/relationships/customXml" Target="../ink/ink133.xml"/><Relationship Id="rId155" Type="http://schemas.openxmlformats.org/officeDocument/2006/relationships/image" Target="../media/image170.png"/><Relationship Id="rId176" Type="http://schemas.openxmlformats.org/officeDocument/2006/relationships/customXml" Target="../ink/ink181.xml"/><Relationship Id="rId197" Type="http://schemas.openxmlformats.org/officeDocument/2006/relationships/image" Target="../media/image191.png"/><Relationship Id="rId201" Type="http://schemas.openxmlformats.org/officeDocument/2006/relationships/image" Target="../media/image193.png"/><Relationship Id="rId222" Type="http://schemas.openxmlformats.org/officeDocument/2006/relationships/customXml" Target="../ink/ink204.xml"/><Relationship Id="rId243" Type="http://schemas.openxmlformats.org/officeDocument/2006/relationships/image" Target="../media/image214.png"/><Relationship Id="rId264" Type="http://schemas.openxmlformats.org/officeDocument/2006/relationships/customXml" Target="../ink/ink225.xml"/><Relationship Id="rId285" Type="http://schemas.openxmlformats.org/officeDocument/2006/relationships/image" Target="../media/image235.png"/><Relationship Id="rId17" Type="http://schemas.openxmlformats.org/officeDocument/2006/relationships/image" Target="../media/image101.png"/><Relationship Id="rId38" Type="http://schemas.openxmlformats.org/officeDocument/2006/relationships/customXml" Target="../ink/ink112.xml"/><Relationship Id="rId59" Type="http://schemas.openxmlformats.org/officeDocument/2006/relationships/image" Target="../media/image122.png"/><Relationship Id="rId103" Type="http://schemas.openxmlformats.org/officeDocument/2006/relationships/image" Target="../media/image144.png"/><Relationship Id="rId124" Type="http://schemas.openxmlformats.org/officeDocument/2006/relationships/customXml" Target="../ink/ink155.xml"/><Relationship Id="rId70" Type="http://schemas.openxmlformats.org/officeDocument/2006/relationships/customXml" Target="../ink/ink128.xml"/><Relationship Id="rId91" Type="http://schemas.openxmlformats.org/officeDocument/2006/relationships/image" Target="../media/image138.png"/><Relationship Id="rId145" Type="http://schemas.openxmlformats.org/officeDocument/2006/relationships/image" Target="../media/image165.png"/><Relationship Id="rId166" Type="http://schemas.openxmlformats.org/officeDocument/2006/relationships/customXml" Target="../ink/ink176.xml"/><Relationship Id="rId187" Type="http://schemas.openxmlformats.org/officeDocument/2006/relationships/image" Target="../media/image186.png"/><Relationship Id="rId1" Type="http://schemas.openxmlformats.org/officeDocument/2006/relationships/slideLayout" Target="../slideLayouts/slideLayout7.xml"/><Relationship Id="rId212" Type="http://schemas.openxmlformats.org/officeDocument/2006/relationships/customXml" Target="../ink/ink199.xml"/><Relationship Id="rId233" Type="http://schemas.openxmlformats.org/officeDocument/2006/relationships/image" Target="../media/image209.png"/><Relationship Id="rId254" Type="http://schemas.openxmlformats.org/officeDocument/2006/relationships/customXml" Target="../ink/ink220.xml"/><Relationship Id="rId28" Type="http://schemas.openxmlformats.org/officeDocument/2006/relationships/customXml" Target="../ink/ink107.xml"/><Relationship Id="rId49" Type="http://schemas.openxmlformats.org/officeDocument/2006/relationships/image" Target="../media/image117.png"/><Relationship Id="rId114" Type="http://schemas.openxmlformats.org/officeDocument/2006/relationships/customXml" Target="../ink/ink150.xml"/><Relationship Id="rId275" Type="http://schemas.openxmlformats.org/officeDocument/2006/relationships/image" Target="../media/image230.png"/><Relationship Id="rId60" Type="http://schemas.openxmlformats.org/officeDocument/2006/relationships/customXml" Target="../ink/ink123.xml"/><Relationship Id="rId81" Type="http://schemas.openxmlformats.org/officeDocument/2006/relationships/image" Target="../media/image133.png"/><Relationship Id="rId135" Type="http://schemas.openxmlformats.org/officeDocument/2006/relationships/image" Target="../media/image160.png"/><Relationship Id="rId156" Type="http://schemas.openxmlformats.org/officeDocument/2006/relationships/customXml" Target="../ink/ink171.xml"/><Relationship Id="rId177" Type="http://schemas.openxmlformats.org/officeDocument/2006/relationships/image" Target="../media/image181.png"/><Relationship Id="rId198" Type="http://schemas.openxmlformats.org/officeDocument/2006/relationships/customXml" Target="../ink/ink192.xml"/><Relationship Id="rId202" Type="http://schemas.openxmlformats.org/officeDocument/2006/relationships/customXml" Target="../ink/ink194.xml"/><Relationship Id="rId223" Type="http://schemas.openxmlformats.org/officeDocument/2006/relationships/image" Target="../media/image204.png"/><Relationship Id="rId244" Type="http://schemas.openxmlformats.org/officeDocument/2006/relationships/customXml" Target="../ink/ink215.xml"/><Relationship Id="rId18" Type="http://schemas.openxmlformats.org/officeDocument/2006/relationships/customXml" Target="../ink/ink102.xml"/><Relationship Id="rId39" Type="http://schemas.openxmlformats.org/officeDocument/2006/relationships/image" Target="../media/image112.png"/><Relationship Id="rId265" Type="http://schemas.openxmlformats.org/officeDocument/2006/relationships/image" Target="../media/image225.png"/><Relationship Id="rId286" Type="http://schemas.openxmlformats.org/officeDocument/2006/relationships/customXml" Target="../ink/ink236.xml"/><Relationship Id="rId50" Type="http://schemas.openxmlformats.org/officeDocument/2006/relationships/customXml" Target="../ink/ink118.xml"/><Relationship Id="rId104" Type="http://schemas.openxmlformats.org/officeDocument/2006/relationships/customXml" Target="../ink/ink145.xml"/><Relationship Id="rId125" Type="http://schemas.openxmlformats.org/officeDocument/2006/relationships/image" Target="../media/image155.png"/><Relationship Id="rId146" Type="http://schemas.openxmlformats.org/officeDocument/2006/relationships/customXml" Target="../ink/ink166.xml"/><Relationship Id="rId167" Type="http://schemas.openxmlformats.org/officeDocument/2006/relationships/image" Target="../media/image176.png"/><Relationship Id="rId188" Type="http://schemas.openxmlformats.org/officeDocument/2006/relationships/customXml" Target="../ink/ink187.xml"/><Relationship Id="rId71" Type="http://schemas.openxmlformats.org/officeDocument/2006/relationships/image" Target="../media/image128.png"/><Relationship Id="rId92" Type="http://schemas.openxmlformats.org/officeDocument/2006/relationships/customXml" Target="../ink/ink139.xml"/><Relationship Id="rId213" Type="http://schemas.openxmlformats.org/officeDocument/2006/relationships/image" Target="../media/image199.png"/><Relationship Id="rId234" Type="http://schemas.openxmlformats.org/officeDocument/2006/relationships/customXml" Target="../ink/ink210.xml"/><Relationship Id="rId2" Type="http://schemas.openxmlformats.org/officeDocument/2006/relationships/customXml" Target="../ink/ink94.xml"/><Relationship Id="rId29" Type="http://schemas.openxmlformats.org/officeDocument/2006/relationships/image" Target="../media/image107.png"/><Relationship Id="rId255" Type="http://schemas.openxmlformats.org/officeDocument/2006/relationships/image" Target="../media/image220.png"/><Relationship Id="rId276" Type="http://schemas.openxmlformats.org/officeDocument/2006/relationships/customXml" Target="../ink/ink231.xml"/><Relationship Id="rId40" Type="http://schemas.openxmlformats.org/officeDocument/2006/relationships/customXml" Target="../ink/ink113.xml"/><Relationship Id="rId115" Type="http://schemas.openxmlformats.org/officeDocument/2006/relationships/image" Target="../media/image150.png"/><Relationship Id="rId136" Type="http://schemas.openxmlformats.org/officeDocument/2006/relationships/customXml" Target="../ink/ink161.xml"/><Relationship Id="rId157" Type="http://schemas.openxmlformats.org/officeDocument/2006/relationships/image" Target="../media/image171.png"/><Relationship Id="rId178" Type="http://schemas.openxmlformats.org/officeDocument/2006/relationships/customXml" Target="../ink/ink182.xml"/><Relationship Id="rId61" Type="http://schemas.openxmlformats.org/officeDocument/2006/relationships/image" Target="../media/image123.png"/><Relationship Id="rId82" Type="http://schemas.openxmlformats.org/officeDocument/2006/relationships/customXml" Target="../ink/ink134.xml"/><Relationship Id="rId199" Type="http://schemas.openxmlformats.org/officeDocument/2006/relationships/image" Target="../media/image192.png"/><Relationship Id="rId203" Type="http://schemas.openxmlformats.org/officeDocument/2006/relationships/image" Target="../media/image194.png"/><Relationship Id="rId19" Type="http://schemas.openxmlformats.org/officeDocument/2006/relationships/image" Target="../media/image102.png"/><Relationship Id="rId224" Type="http://schemas.openxmlformats.org/officeDocument/2006/relationships/customXml" Target="../ink/ink205.xml"/><Relationship Id="rId245" Type="http://schemas.openxmlformats.org/officeDocument/2006/relationships/image" Target="../media/image215.png"/><Relationship Id="rId266" Type="http://schemas.openxmlformats.org/officeDocument/2006/relationships/customXml" Target="../ink/ink226.xml"/><Relationship Id="rId287" Type="http://schemas.openxmlformats.org/officeDocument/2006/relationships/image" Target="../media/image236.png"/><Relationship Id="rId30" Type="http://schemas.openxmlformats.org/officeDocument/2006/relationships/customXml" Target="../ink/ink108.xml"/><Relationship Id="rId105" Type="http://schemas.openxmlformats.org/officeDocument/2006/relationships/image" Target="../media/image145.png"/><Relationship Id="rId126" Type="http://schemas.openxmlformats.org/officeDocument/2006/relationships/customXml" Target="../ink/ink156.xml"/><Relationship Id="rId147" Type="http://schemas.openxmlformats.org/officeDocument/2006/relationships/image" Target="../media/image166.png"/><Relationship Id="rId168" Type="http://schemas.openxmlformats.org/officeDocument/2006/relationships/customXml" Target="../ink/ink177.xml"/><Relationship Id="rId51" Type="http://schemas.openxmlformats.org/officeDocument/2006/relationships/image" Target="../media/image118.png"/><Relationship Id="rId72" Type="http://schemas.openxmlformats.org/officeDocument/2006/relationships/customXml" Target="../ink/ink129.xml"/><Relationship Id="rId93" Type="http://schemas.openxmlformats.org/officeDocument/2006/relationships/image" Target="../media/image139.png"/><Relationship Id="rId189" Type="http://schemas.openxmlformats.org/officeDocument/2006/relationships/image" Target="../media/image187.png"/><Relationship Id="rId3" Type="http://schemas.openxmlformats.org/officeDocument/2006/relationships/image" Target="../media/image94.png"/><Relationship Id="rId214" Type="http://schemas.openxmlformats.org/officeDocument/2006/relationships/customXml" Target="../ink/ink200.xml"/><Relationship Id="rId235" Type="http://schemas.openxmlformats.org/officeDocument/2006/relationships/image" Target="../media/image210.png"/><Relationship Id="rId256" Type="http://schemas.openxmlformats.org/officeDocument/2006/relationships/customXml" Target="../ink/ink221.xml"/><Relationship Id="rId277" Type="http://schemas.openxmlformats.org/officeDocument/2006/relationships/image" Target="../media/image231.png"/><Relationship Id="rId116" Type="http://schemas.openxmlformats.org/officeDocument/2006/relationships/customXml" Target="../ink/ink151.xml"/><Relationship Id="rId137" Type="http://schemas.openxmlformats.org/officeDocument/2006/relationships/image" Target="../media/image161.png"/><Relationship Id="rId158" Type="http://schemas.openxmlformats.org/officeDocument/2006/relationships/customXml" Target="../ink/ink172.xml"/><Relationship Id="rId20" Type="http://schemas.openxmlformats.org/officeDocument/2006/relationships/customXml" Target="../ink/ink103.xml"/><Relationship Id="rId41" Type="http://schemas.openxmlformats.org/officeDocument/2006/relationships/image" Target="../media/image113.png"/><Relationship Id="rId62" Type="http://schemas.openxmlformats.org/officeDocument/2006/relationships/customXml" Target="../ink/ink124.xml"/><Relationship Id="rId83" Type="http://schemas.openxmlformats.org/officeDocument/2006/relationships/image" Target="../media/image134.png"/><Relationship Id="rId179" Type="http://schemas.openxmlformats.org/officeDocument/2006/relationships/image" Target="../media/image182.png"/><Relationship Id="rId190" Type="http://schemas.openxmlformats.org/officeDocument/2006/relationships/customXml" Target="../ink/ink188.xml"/><Relationship Id="rId204" Type="http://schemas.openxmlformats.org/officeDocument/2006/relationships/customXml" Target="../ink/ink195.xml"/><Relationship Id="rId225" Type="http://schemas.openxmlformats.org/officeDocument/2006/relationships/image" Target="../media/image205.png"/><Relationship Id="rId246" Type="http://schemas.openxmlformats.org/officeDocument/2006/relationships/customXml" Target="../ink/ink216.xml"/><Relationship Id="rId267" Type="http://schemas.openxmlformats.org/officeDocument/2006/relationships/image" Target="../media/image226.png"/><Relationship Id="rId288" Type="http://schemas.openxmlformats.org/officeDocument/2006/relationships/customXml" Target="../ink/ink237.xml"/><Relationship Id="rId106" Type="http://schemas.openxmlformats.org/officeDocument/2006/relationships/customXml" Target="../ink/ink146.xml"/><Relationship Id="rId127" Type="http://schemas.openxmlformats.org/officeDocument/2006/relationships/image" Target="../media/image156.png"/><Relationship Id="rId10" Type="http://schemas.openxmlformats.org/officeDocument/2006/relationships/customXml" Target="../ink/ink98.xml"/><Relationship Id="rId31" Type="http://schemas.openxmlformats.org/officeDocument/2006/relationships/image" Target="../media/image108.png"/><Relationship Id="rId52" Type="http://schemas.openxmlformats.org/officeDocument/2006/relationships/customXml" Target="../ink/ink119.xml"/><Relationship Id="rId73" Type="http://schemas.openxmlformats.org/officeDocument/2006/relationships/image" Target="../media/image129.png"/><Relationship Id="rId94" Type="http://schemas.openxmlformats.org/officeDocument/2006/relationships/customXml" Target="../ink/ink140.xml"/><Relationship Id="rId148" Type="http://schemas.openxmlformats.org/officeDocument/2006/relationships/customXml" Target="../ink/ink167.xml"/><Relationship Id="rId169" Type="http://schemas.openxmlformats.org/officeDocument/2006/relationships/image" Target="../media/image177.png"/><Relationship Id="rId4" Type="http://schemas.openxmlformats.org/officeDocument/2006/relationships/customXml" Target="../ink/ink95.xml"/><Relationship Id="rId180" Type="http://schemas.openxmlformats.org/officeDocument/2006/relationships/customXml" Target="../ink/ink183.xml"/><Relationship Id="rId215" Type="http://schemas.openxmlformats.org/officeDocument/2006/relationships/image" Target="../media/image200.png"/><Relationship Id="rId236" Type="http://schemas.openxmlformats.org/officeDocument/2006/relationships/customXml" Target="../ink/ink211.xml"/><Relationship Id="rId257" Type="http://schemas.openxmlformats.org/officeDocument/2006/relationships/image" Target="../media/image221.png"/><Relationship Id="rId278" Type="http://schemas.openxmlformats.org/officeDocument/2006/relationships/customXml" Target="../ink/ink232.xml"/><Relationship Id="rId42" Type="http://schemas.openxmlformats.org/officeDocument/2006/relationships/customXml" Target="../ink/ink114.xml"/><Relationship Id="rId84" Type="http://schemas.openxmlformats.org/officeDocument/2006/relationships/customXml" Target="../ink/ink135.xml"/><Relationship Id="rId138" Type="http://schemas.openxmlformats.org/officeDocument/2006/relationships/customXml" Target="../ink/ink162.xml"/><Relationship Id="rId191" Type="http://schemas.openxmlformats.org/officeDocument/2006/relationships/image" Target="../media/image188.png"/><Relationship Id="rId205" Type="http://schemas.openxmlformats.org/officeDocument/2006/relationships/image" Target="../media/image195.png"/><Relationship Id="rId247" Type="http://schemas.openxmlformats.org/officeDocument/2006/relationships/image" Target="../media/image216.png"/><Relationship Id="rId107" Type="http://schemas.openxmlformats.org/officeDocument/2006/relationships/image" Target="../media/image146.png"/><Relationship Id="rId289" Type="http://schemas.openxmlformats.org/officeDocument/2006/relationships/image" Target="../media/image237.png"/><Relationship Id="rId11" Type="http://schemas.openxmlformats.org/officeDocument/2006/relationships/image" Target="../media/image98.png"/><Relationship Id="rId53" Type="http://schemas.openxmlformats.org/officeDocument/2006/relationships/image" Target="../media/image119.png"/><Relationship Id="rId149" Type="http://schemas.openxmlformats.org/officeDocument/2006/relationships/image" Target="../media/image167.png"/><Relationship Id="rId95" Type="http://schemas.openxmlformats.org/officeDocument/2006/relationships/image" Target="../media/image140.png"/><Relationship Id="rId160" Type="http://schemas.openxmlformats.org/officeDocument/2006/relationships/customXml" Target="../ink/ink173.xml"/><Relationship Id="rId216" Type="http://schemas.openxmlformats.org/officeDocument/2006/relationships/customXml" Target="../ink/ink201.xml"/><Relationship Id="rId258" Type="http://schemas.openxmlformats.org/officeDocument/2006/relationships/customXml" Target="../ink/ink222.xml"/><Relationship Id="rId22" Type="http://schemas.openxmlformats.org/officeDocument/2006/relationships/customXml" Target="../ink/ink104.xml"/><Relationship Id="rId64" Type="http://schemas.openxmlformats.org/officeDocument/2006/relationships/customXml" Target="../ink/ink125.xml"/><Relationship Id="rId118" Type="http://schemas.openxmlformats.org/officeDocument/2006/relationships/customXml" Target="../ink/ink152.xml"/><Relationship Id="rId171" Type="http://schemas.openxmlformats.org/officeDocument/2006/relationships/image" Target="../media/image178.png"/><Relationship Id="rId227" Type="http://schemas.openxmlformats.org/officeDocument/2006/relationships/image" Target="../media/image206.png"/></Relationships>
</file>

<file path=ppt/slides/_rels/slide3.xml.rels><?xml version="1.0" encoding="UTF-8" standalone="yes"?>
<Relationships xmlns="http://schemas.openxmlformats.org/package/2006/relationships"><Relationship Id="rId117" Type="http://schemas.openxmlformats.org/officeDocument/2006/relationships/image" Target="../media/image296.png"/><Relationship Id="rId21" Type="http://schemas.openxmlformats.org/officeDocument/2006/relationships/image" Target="../media/image248.png"/><Relationship Id="rId42" Type="http://schemas.openxmlformats.org/officeDocument/2006/relationships/customXml" Target="../ink/ink259.xml"/><Relationship Id="rId63" Type="http://schemas.openxmlformats.org/officeDocument/2006/relationships/image" Target="../media/image269.png"/><Relationship Id="rId84" Type="http://schemas.openxmlformats.org/officeDocument/2006/relationships/customXml" Target="../ink/ink280.xml"/><Relationship Id="rId138" Type="http://schemas.openxmlformats.org/officeDocument/2006/relationships/customXml" Target="../ink/ink307.xml"/><Relationship Id="rId159" Type="http://schemas.openxmlformats.org/officeDocument/2006/relationships/image" Target="../media/image317.png"/><Relationship Id="rId170" Type="http://schemas.openxmlformats.org/officeDocument/2006/relationships/customXml" Target="../ink/ink323.xml"/><Relationship Id="rId191" Type="http://schemas.openxmlformats.org/officeDocument/2006/relationships/image" Target="../media/image333.png"/><Relationship Id="rId107" Type="http://schemas.openxmlformats.org/officeDocument/2006/relationships/image" Target="../media/image291.png"/><Relationship Id="rId11" Type="http://schemas.openxmlformats.org/officeDocument/2006/relationships/image" Target="../media/image243.png"/><Relationship Id="rId32" Type="http://schemas.openxmlformats.org/officeDocument/2006/relationships/customXml" Target="../ink/ink254.xml"/><Relationship Id="rId53" Type="http://schemas.openxmlformats.org/officeDocument/2006/relationships/image" Target="../media/image264.png"/><Relationship Id="rId74" Type="http://schemas.openxmlformats.org/officeDocument/2006/relationships/customXml" Target="../ink/ink275.xml"/><Relationship Id="rId128" Type="http://schemas.openxmlformats.org/officeDocument/2006/relationships/customXml" Target="../ink/ink302.xml"/><Relationship Id="rId149" Type="http://schemas.openxmlformats.org/officeDocument/2006/relationships/image" Target="../media/image312.png"/><Relationship Id="rId5" Type="http://schemas.openxmlformats.org/officeDocument/2006/relationships/image" Target="../media/image240.png"/><Relationship Id="rId95" Type="http://schemas.openxmlformats.org/officeDocument/2006/relationships/image" Target="../media/image285.png"/><Relationship Id="rId160" Type="http://schemas.openxmlformats.org/officeDocument/2006/relationships/customXml" Target="../ink/ink318.xml"/><Relationship Id="rId181" Type="http://schemas.openxmlformats.org/officeDocument/2006/relationships/image" Target="../media/image328.png"/><Relationship Id="rId22" Type="http://schemas.openxmlformats.org/officeDocument/2006/relationships/customXml" Target="../ink/ink249.xml"/><Relationship Id="rId43" Type="http://schemas.openxmlformats.org/officeDocument/2006/relationships/image" Target="../media/image259.png"/><Relationship Id="rId64" Type="http://schemas.openxmlformats.org/officeDocument/2006/relationships/customXml" Target="../ink/ink270.xml"/><Relationship Id="rId118" Type="http://schemas.openxmlformats.org/officeDocument/2006/relationships/customXml" Target="../ink/ink297.xml"/><Relationship Id="rId139" Type="http://schemas.openxmlformats.org/officeDocument/2006/relationships/image" Target="../media/image307.png"/><Relationship Id="rId85" Type="http://schemas.openxmlformats.org/officeDocument/2006/relationships/image" Target="../media/image280.png"/><Relationship Id="rId150" Type="http://schemas.openxmlformats.org/officeDocument/2006/relationships/customXml" Target="../ink/ink313.xml"/><Relationship Id="rId171" Type="http://schemas.openxmlformats.org/officeDocument/2006/relationships/image" Target="../media/image323.png"/><Relationship Id="rId192" Type="http://schemas.openxmlformats.org/officeDocument/2006/relationships/customXml" Target="../ink/ink334.xml"/><Relationship Id="rId12" Type="http://schemas.openxmlformats.org/officeDocument/2006/relationships/customXml" Target="../ink/ink244.xml"/><Relationship Id="rId33" Type="http://schemas.openxmlformats.org/officeDocument/2006/relationships/image" Target="../media/image254.png"/><Relationship Id="rId108" Type="http://schemas.openxmlformats.org/officeDocument/2006/relationships/customXml" Target="../ink/ink292.xml"/><Relationship Id="rId129" Type="http://schemas.openxmlformats.org/officeDocument/2006/relationships/image" Target="../media/image302.png"/><Relationship Id="rId54" Type="http://schemas.openxmlformats.org/officeDocument/2006/relationships/customXml" Target="../ink/ink265.xml"/><Relationship Id="rId75" Type="http://schemas.openxmlformats.org/officeDocument/2006/relationships/image" Target="../media/image275.png"/><Relationship Id="rId96" Type="http://schemas.openxmlformats.org/officeDocument/2006/relationships/customXml" Target="../ink/ink286.xml"/><Relationship Id="rId140" Type="http://schemas.openxmlformats.org/officeDocument/2006/relationships/customXml" Target="../ink/ink308.xml"/><Relationship Id="rId161" Type="http://schemas.openxmlformats.org/officeDocument/2006/relationships/image" Target="../media/image318.png"/><Relationship Id="rId182" Type="http://schemas.openxmlformats.org/officeDocument/2006/relationships/customXml" Target="../ink/ink329.xml"/><Relationship Id="rId6" Type="http://schemas.openxmlformats.org/officeDocument/2006/relationships/customXml" Target="../ink/ink241.xml"/><Relationship Id="rId23" Type="http://schemas.openxmlformats.org/officeDocument/2006/relationships/image" Target="../media/image249.png"/><Relationship Id="rId119" Type="http://schemas.openxmlformats.org/officeDocument/2006/relationships/image" Target="../media/image297.png"/><Relationship Id="rId44" Type="http://schemas.openxmlformats.org/officeDocument/2006/relationships/customXml" Target="../ink/ink260.xml"/><Relationship Id="rId65" Type="http://schemas.openxmlformats.org/officeDocument/2006/relationships/image" Target="../media/image270.png"/><Relationship Id="rId86" Type="http://schemas.openxmlformats.org/officeDocument/2006/relationships/customXml" Target="../ink/ink281.xml"/><Relationship Id="rId130" Type="http://schemas.openxmlformats.org/officeDocument/2006/relationships/customXml" Target="../ink/ink303.xml"/><Relationship Id="rId151" Type="http://schemas.openxmlformats.org/officeDocument/2006/relationships/image" Target="../media/image313.png"/><Relationship Id="rId172" Type="http://schemas.openxmlformats.org/officeDocument/2006/relationships/customXml" Target="../ink/ink324.xml"/><Relationship Id="rId193" Type="http://schemas.openxmlformats.org/officeDocument/2006/relationships/image" Target="../media/image334.png"/><Relationship Id="rId13" Type="http://schemas.openxmlformats.org/officeDocument/2006/relationships/image" Target="../media/image244.png"/><Relationship Id="rId109" Type="http://schemas.openxmlformats.org/officeDocument/2006/relationships/image" Target="../media/image292.png"/><Relationship Id="rId34" Type="http://schemas.openxmlformats.org/officeDocument/2006/relationships/customXml" Target="../ink/ink255.xml"/><Relationship Id="rId55" Type="http://schemas.openxmlformats.org/officeDocument/2006/relationships/image" Target="../media/image265.png"/><Relationship Id="rId76" Type="http://schemas.openxmlformats.org/officeDocument/2006/relationships/customXml" Target="../ink/ink276.xml"/><Relationship Id="rId97" Type="http://schemas.openxmlformats.org/officeDocument/2006/relationships/image" Target="../media/image286.png"/><Relationship Id="rId120" Type="http://schemas.openxmlformats.org/officeDocument/2006/relationships/customXml" Target="../ink/ink298.xml"/><Relationship Id="rId141" Type="http://schemas.openxmlformats.org/officeDocument/2006/relationships/image" Target="../media/image308.png"/><Relationship Id="rId7" Type="http://schemas.openxmlformats.org/officeDocument/2006/relationships/image" Target="../media/image241.png"/><Relationship Id="rId162" Type="http://schemas.openxmlformats.org/officeDocument/2006/relationships/customXml" Target="../ink/ink319.xml"/><Relationship Id="rId183" Type="http://schemas.openxmlformats.org/officeDocument/2006/relationships/image" Target="../media/image329.png"/><Relationship Id="rId2" Type="http://schemas.openxmlformats.org/officeDocument/2006/relationships/customXml" Target="../ink/ink239.xml"/><Relationship Id="rId29" Type="http://schemas.openxmlformats.org/officeDocument/2006/relationships/image" Target="../media/image252.png"/><Relationship Id="rId24" Type="http://schemas.openxmlformats.org/officeDocument/2006/relationships/customXml" Target="../ink/ink250.xml"/><Relationship Id="rId40" Type="http://schemas.openxmlformats.org/officeDocument/2006/relationships/customXml" Target="../ink/ink258.xml"/><Relationship Id="rId45" Type="http://schemas.openxmlformats.org/officeDocument/2006/relationships/image" Target="../media/image260.png"/><Relationship Id="rId66" Type="http://schemas.openxmlformats.org/officeDocument/2006/relationships/customXml" Target="../ink/ink271.xml"/><Relationship Id="rId87" Type="http://schemas.openxmlformats.org/officeDocument/2006/relationships/image" Target="../media/image281.png"/><Relationship Id="rId110" Type="http://schemas.openxmlformats.org/officeDocument/2006/relationships/customXml" Target="../ink/ink293.xml"/><Relationship Id="rId115" Type="http://schemas.openxmlformats.org/officeDocument/2006/relationships/image" Target="../media/image295.png"/><Relationship Id="rId131" Type="http://schemas.openxmlformats.org/officeDocument/2006/relationships/image" Target="../media/image303.png"/><Relationship Id="rId136" Type="http://schemas.openxmlformats.org/officeDocument/2006/relationships/customXml" Target="../ink/ink306.xml"/><Relationship Id="rId157" Type="http://schemas.openxmlformats.org/officeDocument/2006/relationships/image" Target="../media/image316.png"/><Relationship Id="rId178" Type="http://schemas.openxmlformats.org/officeDocument/2006/relationships/customXml" Target="../ink/ink327.xml"/><Relationship Id="rId61" Type="http://schemas.openxmlformats.org/officeDocument/2006/relationships/image" Target="../media/image268.png"/><Relationship Id="rId82" Type="http://schemas.openxmlformats.org/officeDocument/2006/relationships/customXml" Target="../ink/ink279.xml"/><Relationship Id="rId152" Type="http://schemas.openxmlformats.org/officeDocument/2006/relationships/customXml" Target="../ink/ink314.xml"/><Relationship Id="rId173" Type="http://schemas.openxmlformats.org/officeDocument/2006/relationships/image" Target="../media/image324.png"/><Relationship Id="rId194" Type="http://schemas.openxmlformats.org/officeDocument/2006/relationships/customXml" Target="../ink/ink335.xml"/><Relationship Id="rId199" Type="http://schemas.openxmlformats.org/officeDocument/2006/relationships/image" Target="../media/image337.png"/><Relationship Id="rId19" Type="http://schemas.openxmlformats.org/officeDocument/2006/relationships/image" Target="../media/image247.png"/><Relationship Id="rId14" Type="http://schemas.openxmlformats.org/officeDocument/2006/relationships/customXml" Target="../ink/ink245.xml"/><Relationship Id="rId30" Type="http://schemas.openxmlformats.org/officeDocument/2006/relationships/customXml" Target="../ink/ink253.xml"/><Relationship Id="rId35" Type="http://schemas.openxmlformats.org/officeDocument/2006/relationships/image" Target="../media/image255.png"/><Relationship Id="rId56" Type="http://schemas.openxmlformats.org/officeDocument/2006/relationships/customXml" Target="../ink/ink266.xml"/><Relationship Id="rId77" Type="http://schemas.openxmlformats.org/officeDocument/2006/relationships/image" Target="../media/image276.png"/><Relationship Id="rId100" Type="http://schemas.openxmlformats.org/officeDocument/2006/relationships/customXml" Target="../ink/ink288.xml"/><Relationship Id="rId105" Type="http://schemas.openxmlformats.org/officeDocument/2006/relationships/image" Target="../media/image290.png"/><Relationship Id="rId126" Type="http://schemas.openxmlformats.org/officeDocument/2006/relationships/customXml" Target="../ink/ink301.xml"/><Relationship Id="rId147" Type="http://schemas.openxmlformats.org/officeDocument/2006/relationships/image" Target="../media/image311.png"/><Relationship Id="rId168" Type="http://schemas.openxmlformats.org/officeDocument/2006/relationships/customXml" Target="../ink/ink322.xml"/><Relationship Id="rId8" Type="http://schemas.openxmlformats.org/officeDocument/2006/relationships/customXml" Target="../ink/ink242.xml"/><Relationship Id="rId51" Type="http://schemas.openxmlformats.org/officeDocument/2006/relationships/image" Target="../media/image263.png"/><Relationship Id="rId72" Type="http://schemas.openxmlformats.org/officeDocument/2006/relationships/customXml" Target="../ink/ink274.xml"/><Relationship Id="rId93" Type="http://schemas.openxmlformats.org/officeDocument/2006/relationships/image" Target="../media/image284.png"/><Relationship Id="rId98" Type="http://schemas.openxmlformats.org/officeDocument/2006/relationships/customXml" Target="../ink/ink287.xml"/><Relationship Id="rId121" Type="http://schemas.openxmlformats.org/officeDocument/2006/relationships/image" Target="../media/image298.png"/><Relationship Id="rId142" Type="http://schemas.openxmlformats.org/officeDocument/2006/relationships/customXml" Target="../ink/ink309.xml"/><Relationship Id="rId163" Type="http://schemas.openxmlformats.org/officeDocument/2006/relationships/image" Target="../media/image319.png"/><Relationship Id="rId184" Type="http://schemas.openxmlformats.org/officeDocument/2006/relationships/customXml" Target="../ink/ink330.xml"/><Relationship Id="rId189" Type="http://schemas.openxmlformats.org/officeDocument/2006/relationships/image" Target="../media/image332.png"/><Relationship Id="rId3" Type="http://schemas.openxmlformats.org/officeDocument/2006/relationships/image" Target="../media/image239.png"/><Relationship Id="rId25" Type="http://schemas.openxmlformats.org/officeDocument/2006/relationships/image" Target="../media/image250.png"/><Relationship Id="rId46" Type="http://schemas.openxmlformats.org/officeDocument/2006/relationships/customXml" Target="../ink/ink261.xml"/><Relationship Id="rId67" Type="http://schemas.openxmlformats.org/officeDocument/2006/relationships/image" Target="../media/image271.png"/><Relationship Id="rId116" Type="http://schemas.openxmlformats.org/officeDocument/2006/relationships/customXml" Target="../ink/ink296.xml"/><Relationship Id="rId137" Type="http://schemas.openxmlformats.org/officeDocument/2006/relationships/image" Target="../media/image306.png"/><Relationship Id="rId158" Type="http://schemas.openxmlformats.org/officeDocument/2006/relationships/customXml" Target="../ink/ink317.xml"/><Relationship Id="rId20" Type="http://schemas.openxmlformats.org/officeDocument/2006/relationships/customXml" Target="../ink/ink248.xml"/><Relationship Id="rId41" Type="http://schemas.openxmlformats.org/officeDocument/2006/relationships/image" Target="../media/image258.png"/><Relationship Id="rId62" Type="http://schemas.openxmlformats.org/officeDocument/2006/relationships/customXml" Target="../ink/ink269.xml"/><Relationship Id="rId83" Type="http://schemas.openxmlformats.org/officeDocument/2006/relationships/image" Target="../media/image279.png"/><Relationship Id="rId88" Type="http://schemas.openxmlformats.org/officeDocument/2006/relationships/customXml" Target="../ink/ink282.xml"/><Relationship Id="rId111" Type="http://schemas.openxmlformats.org/officeDocument/2006/relationships/image" Target="../media/image293.png"/><Relationship Id="rId132" Type="http://schemas.openxmlformats.org/officeDocument/2006/relationships/customXml" Target="../ink/ink304.xml"/><Relationship Id="rId153" Type="http://schemas.openxmlformats.org/officeDocument/2006/relationships/image" Target="../media/image314.png"/><Relationship Id="rId174" Type="http://schemas.openxmlformats.org/officeDocument/2006/relationships/customXml" Target="../ink/ink325.xml"/><Relationship Id="rId179" Type="http://schemas.openxmlformats.org/officeDocument/2006/relationships/image" Target="../media/image327.png"/><Relationship Id="rId195" Type="http://schemas.openxmlformats.org/officeDocument/2006/relationships/image" Target="../media/image335.png"/><Relationship Id="rId190" Type="http://schemas.openxmlformats.org/officeDocument/2006/relationships/customXml" Target="../ink/ink333.xml"/><Relationship Id="rId15" Type="http://schemas.openxmlformats.org/officeDocument/2006/relationships/image" Target="../media/image245.png"/><Relationship Id="rId36" Type="http://schemas.openxmlformats.org/officeDocument/2006/relationships/customXml" Target="../ink/ink256.xml"/><Relationship Id="rId57" Type="http://schemas.openxmlformats.org/officeDocument/2006/relationships/image" Target="../media/image266.png"/><Relationship Id="rId106" Type="http://schemas.openxmlformats.org/officeDocument/2006/relationships/customXml" Target="../ink/ink291.xml"/><Relationship Id="rId127" Type="http://schemas.openxmlformats.org/officeDocument/2006/relationships/image" Target="../media/image301.png"/><Relationship Id="rId10" Type="http://schemas.openxmlformats.org/officeDocument/2006/relationships/customXml" Target="../ink/ink243.xml"/><Relationship Id="rId31" Type="http://schemas.openxmlformats.org/officeDocument/2006/relationships/image" Target="../media/image253.png"/><Relationship Id="rId52" Type="http://schemas.openxmlformats.org/officeDocument/2006/relationships/customXml" Target="../ink/ink264.xml"/><Relationship Id="rId73" Type="http://schemas.openxmlformats.org/officeDocument/2006/relationships/image" Target="../media/image274.png"/><Relationship Id="rId78" Type="http://schemas.openxmlformats.org/officeDocument/2006/relationships/customXml" Target="../ink/ink277.xml"/><Relationship Id="rId94" Type="http://schemas.openxmlformats.org/officeDocument/2006/relationships/customXml" Target="../ink/ink285.xml"/><Relationship Id="rId99" Type="http://schemas.openxmlformats.org/officeDocument/2006/relationships/image" Target="../media/image287.png"/><Relationship Id="rId101" Type="http://schemas.openxmlformats.org/officeDocument/2006/relationships/image" Target="../media/image288.png"/><Relationship Id="rId122" Type="http://schemas.openxmlformats.org/officeDocument/2006/relationships/customXml" Target="../ink/ink299.xml"/><Relationship Id="rId143" Type="http://schemas.openxmlformats.org/officeDocument/2006/relationships/image" Target="../media/image309.png"/><Relationship Id="rId148" Type="http://schemas.openxmlformats.org/officeDocument/2006/relationships/customXml" Target="../ink/ink312.xml"/><Relationship Id="rId164" Type="http://schemas.openxmlformats.org/officeDocument/2006/relationships/customXml" Target="../ink/ink320.xml"/><Relationship Id="rId169" Type="http://schemas.openxmlformats.org/officeDocument/2006/relationships/image" Target="../media/image322.png"/><Relationship Id="rId185" Type="http://schemas.openxmlformats.org/officeDocument/2006/relationships/image" Target="../media/image330.png"/><Relationship Id="rId4" Type="http://schemas.openxmlformats.org/officeDocument/2006/relationships/customXml" Target="../ink/ink240.xml"/><Relationship Id="rId9" Type="http://schemas.openxmlformats.org/officeDocument/2006/relationships/image" Target="../media/image242.png"/><Relationship Id="rId180" Type="http://schemas.openxmlformats.org/officeDocument/2006/relationships/customXml" Target="../ink/ink328.xml"/><Relationship Id="rId26" Type="http://schemas.openxmlformats.org/officeDocument/2006/relationships/customXml" Target="../ink/ink251.xml"/><Relationship Id="rId47" Type="http://schemas.openxmlformats.org/officeDocument/2006/relationships/image" Target="../media/image261.png"/><Relationship Id="rId68" Type="http://schemas.openxmlformats.org/officeDocument/2006/relationships/customXml" Target="../ink/ink272.xml"/><Relationship Id="rId89" Type="http://schemas.openxmlformats.org/officeDocument/2006/relationships/image" Target="../media/image282.png"/><Relationship Id="rId112" Type="http://schemas.openxmlformats.org/officeDocument/2006/relationships/customXml" Target="../ink/ink294.xml"/><Relationship Id="rId133" Type="http://schemas.openxmlformats.org/officeDocument/2006/relationships/image" Target="../media/image304.png"/><Relationship Id="rId154" Type="http://schemas.openxmlformats.org/officeDocument/2006/relationships/customXml" Target="../ink/ink315.xml"/><Relationship Id="rId175" Type="http://schemas.openxmlformats.org/officeDocument/2006/relationships/image" Target="../media/image325.png"/><Relationship Id="rId196" Type="http://schemas.openxmlformats.org/officeDocument/2006/relationships/customXml" Target="../ink/ink336.xml"/><Relationship Id="rId200" Type="http://schemas.openxmlformats.org/officeDocument/2006/relationships/customXml" Target="../ink/ink338.xml"/><Relationship Id="rId16" Type="http://schemas.openxmlformats.org/officeDocument/2006/relationships/customXml" Target="../ink/ink246.xml"/><Relationship Id="rId37" Type="http://schemas.openxmlformats.org/officeDocument/2006/relationships/image" Target="../media/image256.png"/><Relationship Id="rId58" Type="http://schemas.openxmlformats.org/officeDocument/2006/relationships/customXml" Target="../ink/ink267.xml"/><Relationship Id="rId79" Type="http://schemas.openxmlformats.org/officeDocument/2006/relationships/image" Target="../media/image277.png"/><Relationship Id="rId102" Type="http://schemas.openxmlformats.org/officeDocument/2006/relationships/customXml" Target="../ink/ink289.xml"/><Relationship Id="rId123" Type="http://schemas.openxmlformats.org/officeDocument/2006/relationships/image" Target="../media/image299.png"/><Relationship Id="rId144" Type="http://schemas.openxmlformats.org/officeDocument/2006/relationships/customXml" Target="../ink/ink310.xml"/><Relationship Id="rId90" Type="http://schemas.openxmlformats.org/officeDocument/2006/relationships/customXml" Target="../ink/ink283.xml"/><Relationship Id="rId165" Type="http://schemas.openxmlformats.org/officeDocument/2006/relationships/image" Target="../media/image320.png"/><Relationship Id="rId186" Type="http://schemas.openxmlformats.org/officeDocument/2006/relationships/customXml" Target="../ink/ink331.xml"/><Relationship Id="rId27" Type="http://schemas.openxmlformats.org/officeDocument/2006/relationships/image" Target="../media/image251.png"/><Relationship Id="rId48" Type="http://schemas.openxmlformats.org/officeDocument/2006/relationships/customXml" Target="../ink/ink262.xml"/><Relationship Id="rId69" Type="http://schemas.openxmlformats.org/officeDocument/2006/relationships/image" Target="../media/image272.png"/><Relationship Id="rId113" Type="http://schemas.openxmlformats.org/officeDocument/2006/relationships/image" Target="../media/image294.png"/><Relationship Id="rId134" Type="http://schemas.openxmlformats.org/officeDocument/2006/relationships/customXml" Target="../ink/ink305.xml"/><Relationship Id="rId80" Type="http://schemas.openxmlformats.org/officeDocument/2006/relationships/customXml" Target="../ink/ink278.xml"/><Relationship Id="rId155" Type="http://schemas.openxmlformats.org/officeDocument/2006/relationships/image" Target="../media/image315.png"/><Relationship Id="rId176" Type="http://schemas.openxmlformats.org/officeDocument/2006/relationships/customXml" Target="../ink/ink326.xml"/><Relationship Id="rId197" Type="http://schemas.openxmlformats.org/officeDocument/2006/relationships/image" Target="../media/image336.png"/><Relationship Id="rId201" Type="http://schemas.openxmlformats.org/officeDocument/2006/relationships/image" Target="../media/image338.png"/><Relationship Id="rId17" Type="http://schemas.openxmlformats.org/officeDocument/2006/relationships/image" Target="../media/image246.png"/><Relationship Id="rId38" Type="http://schemas.openxmlformats.org/officeDocument/2006/relationships/customXml" Target="../ink/ink257.xml"/><Relationship Id="rId59" Type="http://schemas.openxmlformats.org/officeDocument/2006/relationships/image" Target="../media/image267.png"/><Relationship Id="rId103" Type="http://schemas.openxmlformats.org/officeDocument/2006/relationships/image" Target="../media/image289.png"/><Relationship Id="rId124" Type="http://schemas.openxmlformats.org/officeDocument/2006/relationships/customXml" Target="../ink/ink300.xml"/><Relationship Id="rId70" Type="http://schemas.openxmlformats.org/officeDocument/2006/relationships/customXml" Target="../ink/ink273.xml"/><Relationship Id="rId91" Type="http://schemas.openxmlformats.org/officeDocument/2006/relationships/image" Target="../media/image283.png"/><Relationship Id="rId145" Type="http://schemas.openxmlformats.org/officeDocument/2006/relationships/image" Target="../media/image310.png"/><Relationship Id="rId166" Type="http://schemas.openxmlformats.org/officeDocument/2006/relationships/customXml" Target="../ink/ink321.xml"/><Relationship Id="rId187" Type="http://schemas.openxmlformats.org/officeDocument/2006/relationships/image" Target="../media/image331.png"/><Relationship Id="rId1" Type="http://schemas.openxmlformats.org/officeDocument/2006/relationships/slideLayout" Target="../slideLayouts/slideLayout7.xml"/><Relationship Id="rId28" Type="http://schemas.openxmlformats.org/officeDocument/2006/relationships/customXml" Target="../ink/ink252.xml"/><Relationship Id="rId49" Type="http://schemas.openxmlformats.org/officeDocument/2006/relationships/image" Target="../media/image262.png"/><Relationship Id="rId114" Type="http://schemas.openxmlformats.org/officeDocument/2006/relationships/customXml" Target="../ink/ink295.xml"/><Relationship Id="rId60" Type="http://schemas.openxmlformats.org/officeDocument/2006/relationships/customXml" Target="../ink/ink268.xml"/><Relationship Id="rId81" Type="http://schemas.openxmlformats.org/officeDocument/2006/relationships/image" Target="../media/image278.png"/><Relationship Id="rId135" Type="http://schemas.openxmlformats.org/officeDocument/2006/relationships/image" Target="../media/image305.png"/><Relationship Id="rId156" Type="http://schemas.openxmlformats.org/officeDocument/2006/relationships/customXml" Target="../ink/ink316.xml"/><Relationship Id="rId177" Type="http://schemas.openxmlformats.org/officeDocument/2006/relationships/image" Target="../media/image326.png"/><Relationship Id="rId198" Type="http://schemas.openxmlformats.org/officeDocument/2006/relationships/customXml" Target="../ink/ink337.xml"/><Relationship Id="rId18" Type="http://schemas.openxmlformats.org/officeDocument/2006/relationships/customXml" Target="../ink/ink247.xml"/><Relationship Id="rId39" Type="http://schemas.openxmlformats.org/officeDocument/2006/relationships/image" Target="../media/image257.png"/><Relationship Id="rId50" Type="http://schemas.openxmlformats.org/officeDocument/2006/relationships/customXml" Target="../ink/ink263.xml"/><Relationship Id="rId104" Type="http://schemas.openxmlformats.org/officeDocument/2006/relationships/customXml" Target="../ink/ink290.xml"/><Relationship Id="rId125" Type="http://schemas.openxmlformats.org/officeDocument/2006/relationships/image" Target="../media/image300.png"/><Relationship Id="rId146" Type="http://schemas.openxmlformats.org/officeDocument/2006/relationships/customXml" Target="../ink/ink311.xml"/><Relationship Id="rId167" Type="http://schemas.openxmlformats.org/officeDocument/2006/relationships/image" Target="../media/image321.png"/><Relationship Id="rId188" Type="http://schemas.openxmlformats.org/officeDocument/2006/relationships/customXml" Target="../ink/ink332.xml"/><Relationship Id="rId71" Type="http://schemas.openxmlformats.org/officeDocument/2006/relationships/image" Target="../media/image273.png"/><Relationship Id="rId92" Type="http://schemas.openxmlformats.org/officeDocument/2006/relationships/customXml" Target="../ink/ink284.xml"/></Relationships>
</file>

<file path=ppt/slides/_rels/slide4.xml.rels><?xml version="1.0" encoding="UTF-8" standalone="yes"?>
<Relationships xmlns="http://schemas.openxmlformats.org/package/2006/relationships"><Relationship Id="rId117" Type="http://schemas.openxmlformats.org/officeDocument/2006/relationships/image" Target="../media/image396.png"/><Relationship Id="rId21" Type="http://schemas.openxmlformats.org/officeDocument/2006/relationships/image" Target="../media/image348.png"/><Relationship Id="rId42" Type="http://schemas.openxmlformats.org/officeDocument/2006/relationships/customXml" Target="../ink/ink359.xml"/><Relationship Id="rId63" Type="http://schemas.openxmlformats.org/officeDocument/2006/relationships/image" Target="../media/image369.png"/><Relationship Id="rId84" Type="http://schemas.openxmlformats.org/officeDocument/2006/relationships/customXml" Target="../ink/ink380.xml"/><Relationship Id="rId138" Type="http://schemas.openxmlformats.org/officeDocument/2006/relationships/customXml" Target="../ink/ink407.xml"/><Relationship Id="rId159" Type="http://schemas.openxmlformats.org/officeDocument/2006/relationships/image" Target="../media/image417.png"/><Relationship Id="rId170" Type="http://schemas.openxmlformats.org/officeDocument/2006/relationships/customXml" Target="../ink/ink423.xml"/><Relationship Id="rId191" Type="http://schemas.openxmlformats.org/officeDocument/2006/relationships/image" Target="../media/image433.png"/><Relationship Id="rId205" Type="http://schemas.openxmlformats.org/officeDocument/2006/relationships/image" Target="../media/image440.png"/><Relationship Id="rId107" Type="http://schemas.openxmlformats.org/officeDocument/2006/relationships/image" Target="../media/image391.png"/><Relationship Id="rId11" Type="http://schemas.openxmlformats.org/officeDocument/2006/relationships/image" Target="../media/image343.png"/><Relationship Id="rId32" Type="http://schemas.openxmlformats.org/officeDocument/2006/relationships/customXml" Target="../ink/ink354.xml"/><Relationship Id="rId53" Type="http://schemas.openxmlformats.org/officeDocument/2006/relationships/image" Target="../media/image364.png"/><Relationship Id="rId74" Type="http://schemas.openxmlformats.org/officeDocument/2006/relationships/customXml" Target="../ink/ink375.xml"/><Relationship Id="rId128" Type="http://schemas.openxmlformats.org/officeDocument/2006/relationships/customXml" Target="../ink/ink402.xml"/><Relationship Id="rId149" Type="http://schemas.openxmlformats.org/officeDocument/2006/relationships/image" Target="../media/image412.png"/><Relationship Id="rId5" Type="http://schemas.openxmlformats.org/officeDocument/2006/relationships/image" Target="../media/image340.png"/><Relationship Id="rId95" Type="http://schemas.openxmlformats.org/officeDocument/2006/relationships/image" Target="../media/image385.png"/><Relationship Id="rId160" Type="http://schemas.openxmlformats.org/officeDocument/2006/relationships/customXml" Target="../ink/ink418.xml"/><Relationship Id="rId181" Type="http://schemas.openxmlformats.org/officeDocument/2006/relationships/image" Target="../media/image428.png"/><Relationship Id="rId22" Type="http://schemas.openxmlformats.org/officeDocument/2006/relationships/customXml" Target="../ink/ink349.xml"/><Relationship Id="rId43" Type="http://schemas.openxmlformats.org/officeDocument/2006/relationships/image" Target="../media/image359.png"/><Relationship Id="rId64" Type="http://schemas.openxmlformats.org/officeDocument/2006/relationships/customXml" Target="../ink/ink370.xml"/><Relationship Id="rId118" Type="http://schemas.openxmlformats.org/officeDocument/2006/relationships/customXml" Target="../ink/ink397.xml"/><Relationship Id="rId139" Type="http://schemas.openxmlformats.org/officeDocument/2006/relationships/image" Target="../media/image407.png"/><Relationship Id="rId85" Type="http://schemas.openxmlformats.org/officeDocument/2006/relationships/image" Target="../media/image380.png"/><Relationship Id="rId150" Type="http://schemas.openxmlformats.org/officeDocument/2006/relationships/customXml" Target="../ink/ink413.xml"/><Relationship Id="rId171" Type="http://schemas.openxmlformats.org/officeDocument/2006/relationships/image" Target="../media/image423.png"/><Relationship Id="rId192" Type="http://schemas.openxmlformats.org/officeDocument/2006/relationships/customXml" Target="../ink/ink434.xml"/><Relationship Id="rId206" Type="http://schemas.openxmlformats.org/officeDocument/2006/relationships/customXml" Target="../ink/ink441.xml"/><Relationship Id="rId12" Type="http://schemas.openxmlformats.org/officeDocument/2006/relationships/customXml" Target="../ink/ink344.xml"/><Relationship Id="rId33" Type="http://schemas.openxmlformats.org/officeDocument/2006/relationships/image" Target="../media/image354.png"/><Relationship Id="rId108" Type="http://schemas.openxmlformats.org/officeDocument/2006/relationships/customXml" Target="../ink/ink392.xml"/><Relationship Id="rId129" Type="http://schemas.openxmlformats.org/officeDocument/2006/relationships/image" Target="../media/image402.png"/><Relationship Id="rId54" Type="http://schemas.openxmlformats.org/officeDocument/2006/relationships/customXml" Target="../ink/ink365.xml"/><Relationship Id="rId75" Type="http://schemas.openxmlformats.org/officeDocument/2006/relationships/image" Target="../media/image375.png"/><Relationship Id="rId96" Type="http://schemas.openxmlformats.org/officeDocument/2006/relationships/customXml" Target="../ink/ink386.xml"/><Relationship Id="rId140" Type="http://schemas.openxmlformats.org/officeDocument/2006/relationships/customXml" Target="../ink/ink408.xml"/><Relationship Id="rId161" Type="http://schemas.openxmlformats.org/officeDocument/2006/relationships/image" Target="../media/image418.png"/><Relationship Id="rId182" Type="http://schemas.openxmlformats.org/officeDocument/2006/relationships/customXml" Target="../ink/ink429.xml"/><Relationship Id="rId6" Type="http://schemas.openxmlformats.org/officeDocument/2006/relationships/customXml" Target="../ink/ink341.xml"/><Relationship Id="rId23" Type="http://schemas.openxmlformats.org/officeDocument/2006/relationships/image" Target="../media/image349.png"/><Relationship Id="rId119" Type="http://schemas.openxmlformats.org/officeDocument/2006/relationships/image" Target="../media/image397.png"/><Relationship Id="rId44" Type="http://schemas.openxmlformats.org/officeDocument/2006/relationships/customXml" Target="../ink/ink360.xml"/><Relationship Id="rId65" Type="http://schemas.openxmlformats.org/officeDocument/2006/relationships/image" Target="../media/image370.png"/><Relationship Id="rId86" Type="http://schemas.openxmlformats.org/officeDocument/2006/relationships/customXml" Target="../ink/ink381.xml"/><Relationship Id="rId130" Type="http://schemas.openxmlformats.org/officeDocument/2006/relationships/customXml" Target="../ink/ink403.xml"/><Relationship Id="rId151" Type="http://schemas.openxmlformats.org/officeDocument/2006/relationships/image" Target="../media/image413.png"/><Relationship Id="rId172" Type="http://schemas.openxmlformats.org/officeDocument/2006/relationships/customXml" Target="../ink/ink424.xml"/><Relationship Id="rId193" Type="http://schemas.openxmlformats.org/officeDocument/2006/relationships/image" Target="../media/image434.png"/><Relationship Id="rId207" Type="http://schemas.openxmlformats.org/officeDocument/2006/relationships/image" Target="../media/image441.png"/><Relationship Id="rId13" Type="http://schemas.openxmlformats.org/officeDocument/2006/relationships/image" Target="../media/image344.png"/><Relationship Id="rId109" Type="http://schemas.openxmlformats.org/officeDocument/2006/relationships/image" Target="../media/image392.png"/><Relationship Id="rId34" Type="http://schemas.openxmlformats.org/officeDocument/2006/relationships/customXml" Target="../ink/ink355.xml"/><Relationship Id="rId55" Type="http://schemas.openxmlformats.org/officeDocument/2006/relationships/image" Target="../media/image365.png"/><Relationship Id="rId76" Type="http://schemas.openxmlformats.org/officeDocument/2006/relationships/customXml" Target="../ink/ink376.xml"/><Relationship Id="rId97" Type="http://schemas.openxmlformats.org/officeDocument/2006/relationships/image" Target="../media/image386.png"/><Relationship Id="rId120" Type="http://schemas.openxmlformats.org/officeDocument/2006/relationships/customXml" Target="../ink/ink398.xml"/><Relationship Id="rId141" Type="http://schemas.openxmlformats.org/officeDocument/2006/relationships/image" Target="../media/image408.png"/><Relationship Id="rId7" Type="http://schemas.openxmlformats.org/officeDocument/2006/relationships/image" Target="../media/image341.png"/><Relationship Id="rId162" Type="http://schemas.openxmlformats.org/officeDocument/2006/relationships/customXml" Target="../ink/ink419.xml"/><Relationship Id="rId183" Type="http://schemas.openxmlformats.org/officeDocument/2006/relationships/image" Target="../media/image429.png"/><Relationship Id="rId24" Type="http://schemas.openxmlformats.org/officeDocument/2006/relationships/customXml" Target="../ink/ink350.xml"/><Relationship Id="rId45" Type="http://schemas.openxmlformats.org/officeDocument/2006/relationships/image" Target="../media/image360.png"/><Relationship Id="rId66" Type="http://schemas.openxmlformats.org/officeDocument/2006/relationships/customXml" Target="../ink/ink371.xml"/><Relationship Id="rId87" Type="http://schemas.openxmlformats.org/officeDocument/2006/relationships/image" Target="../media/image381.png"/><Relationship Id="rId110" Type="http://schemas.openxmlformats.org/officeDocument/2006/relationships/customXml" Target="../ink/ink393.xml"/><Relationship Id="rId131" Type="http://schemas.openxmlformats.org/officeDocument/2006/relationships/image" Target="../media/image403.png"/><Relationship Id="rId61" Type="http://schemas.openxmlformats.org/officeDocument/2006/relationships/image" Target="../media/image368.png"/><Relationship Id="rId82" Type="http://schemas.openxmlformats.org/officeDocument/2006/relationships/customXml" Target="../ink/ink379.xml"/><Relationship Id="rId152" Type="http://schemas.openxmlformats.org/officeDocument/2006/relationships/customXml" Target="../ink/ink414.xml"/><Relationship Id="rId173" Type="http://schemas.openxmlformats.org/officeDocument/2006/relationships/image" Target="../media/image424.png"/><Relationship Id="rId194" Type="http://schemas.openxmlformats.org/officeDocument/2006/relationships/customXml" Target="../ink/ink435.xml"/><Relationship Id="rId199" Type="http://schemas.openxmlformats.org/officeDocument/2006/relationships/image" Target="../media/image437.png"/><Relationship Id="rId203" Type="http://schemas.openxmlformats.org/officeDocument/2006/relationships/image" Target="../media/image439.png"/><Relationship Id="rId208" Type="http://schemas.openxmlformats.org/officeDocument/2006/relationships/customXml" Target="../ink/ink442.xml"/><Relationship Id="rId19" Type="http://schemas.openxmlformats.org/officeDocument/2006/relationships/image" Target="../media/image347.png"/><Relationship Id="rId14" Type="http://schemas.openxmlformats.org/officeDocument/2006/relationships/customXml" Target="../ink/ink345.xml"/><Relationship Id="rId30" Type="http://schemas.openxmlformats.org/officeDocument/2006/relationships/customXml" Target="../ink/ink353.xml"/><Relationship Id="rId35" Type="http://schemas.openxmlformats.org/officeDocument/2006/relationships/image" Target="../media/image355.png"/><Relationship Id="rId56" Type="http://schemas.openxmlformats.org/officeDocument/2006/relationships/customXml" Target="../ink/ink366.xml"/><Relationship Id="rId77" Type="http://schemas.openxmlformats.org/officeDocument/2006/relationships/image" Target="../media/image376.png"/><Relationship Id="rId100" Type="http://schemas.openxmlformats.org/officeDocument/2006/relationships/customXml" Target="../ink/ink388.xml"/><Relationship Id="rId105" Type="http://schemas.openxmlformats.org/officeDocument/2006/relationships/image" Target="../media/image390.png"/><Relationship Id="rId126" Type="http://schemas.openxmlformats.org/officeDocument/2006/relationships/customXml" Target="../ink/ink401.xml"/><Relationship Id="rId147" Type="http://schemas.openxmlformats.org/officeDocument/2006/relationships/image" Target="../media/image411.png"/><Relationship Id="rId168" Type="http://schemas.openxmlformats.org/officeDocument/2006/relationships/customXml" Target="../ink/ink422.xml"/><Relationship Id="rId8" Type="http://schemas.openxmlformats.org/officeDocument/2006/relationships/customXml" Target="../ink/ink342.xml"/><Relationship Id="rId51" Type="http://schemas.openxmlformats.org/officeDocument/2006/relationships/image" Target="../media/image363.png"/><Relationship Id="rId72" Type="http://schemas.openxmlformats.org/officeDocument/2006/relationships/customXml" Target="../ink/ink374.xml"/><Relationship Id="rId93" Type="http://schemas.openxmlformats.org/officeDocument/2006/relationships/image" Target="../media/image384.png"/><Relationship Id="rId98" Type="http://schemas.openxmlformats.org/officeDocument/2006/relationships/customXml" Target="../ink/ink387.xml"/><Relationship Id="rId121" Type="http://schemas.openxmlformats.org/officeDocument/2006/relationships/image" Target="../media/image398.png"/><Relationship Id="rId142" Type="http://schemas.openxmlformats.org/officeDocument/2006/relationships/customXml" Target="../ink/ink409.xml"/><Relationship Id="rId163" Type="http://schemas.openxmlformats.org/officeDocument/2006/relationships/image" Target="../media/image419.png"/><Relationship Id="rId184" Type="http://schemas.openxmlformats.org/officeDocument/2006/relationships/customXml" Target="../ink/ink430.xml"/><Relationship Id="rId189" Type="http://schemas.openxmlformats.org/officeDocument/2006/relationships/image" Target="../media/image432.png"/><Relationship Id="rId3" Type="http://schemas.openxmlformats.org/officeDocument/2006/relationships/image" Target="../media/image339.png"/><Relationship Id="rId25" Type="http://schemas.openxmlformats.org/officeDocument/2006/relationships/image" Target="../media/image350.png"/><Relationship Id="rId46" Type="http://schemas.openxmlformats.org/officeDocument/2006/relationships/customXml" Target="../ink/ink361.xml"/><Relationship Id="rId67" Type="http://schemas.openxmlformats.org/officeDocument/2006/relationships/image" Target="../media/image371.png"/><Relationship Id="rId116" Type="http://schemas.openxmlformats.org/officeDocument/2006/relationships/customXml" Target="../ink/ink396.xml"/><Relationship Id="rId137" Type="http://schemas.openxmlformats.org/officeDocument/2006/relationships/image" Target="../media/image406.png"/><Relationship Id="rId158" Type="http://schemas.openxmlformats.org/officeDocument/2006/relationships/customXml" Target="../ink/ink417.xml"/><Relationship Id="rId20" Type="http://schemas.openxmlformats.org/officeDocument/2006/relationships/customXml" Target="../ink/ink348.xml"/><Relationship Id="rId41" Type="http://schemas.openxmlformats.org/officeDocument/2006/relationships/image" Target="../media/image358.png"/><Relationship Id="rId62" Type="http://schemas.openxmlformats.org/officeDocument/2006/relationships/customXml" Target="../ink/ink369.xml"/><Relationship Id="rId83" Type="http://schemas.openxmlformats.org/officeDocument/2006/relationships/image" Target="../media/image379.png"/><Relationship Id="rId88" Type="http://schemas.openxmlformats.org/officeDocument/2006/relationships/customXml" Target="../ink/ink382.xml"/><Relationship Id="rId111" Type="http://schemas.openxmlformats.org/officeDocument/2006/relationships/image" Target="../media/image393.png"/><Relationship Id="rId132" Type="http://schemas.openxmlformats.org/officeDocument/2006/relationships/customXml" Target="../ink/ink404.xml"/><Relationship Id="rId153" Type="http://schemas.openxmlformats.org/officeDocument/2006/relationships/image" Target="../media/image414.png"/><Relationship Id="rId174" Type="http://schemas.openxmlformats.org/officeDocument/2006/relationships/customXml" Target="../ink/ink425.xml"/><Relationship Id="rId179" Type="http://schemas.openxmlformats.org/officeDocument/2006/relationships/image" Target="../media/image427.png"/><Relationship Id="rId195" Type="http://schemas.openxmlformats.org/officeDocument/2006/relationships/image" Target="../media/image435.png"/><Relationship Id="rId209" Type="http://schemas.openxmlformats.org/officeDocument/2006/relationships/image" Target="../media/image442.png"/><Relationship Id="rId190" Type="http://schemas.openxmlformats.org/officeDocument/2006/relationships/customXml" Target="../ink/ink433.xml"/><Relationship Id="rId204" Type="http://schemas.openxmlformats.org/officeDocument/2006/relationships/customXml" Target="../ink/ink440.xml"/><Relationship Id="rId15" Type="http://schemas.openxmlformats.org/officeDocument/2006/relationships/image" Target="../media/image345.png"/><Relationship Id="rId36" Type="http://schemas.openxmlformats.org/officeDocument/2006/relationships/customXml" Target="../ink/ink356.xml"/><Relationship Id="rId57" Type="http://schemas.openxmlformats.org/officeDocument/2006/relationships/image" Target="../media/image366.png"/><Relationship Id="rId106" Type="http://schemas.openxmlformats.org/officeDocument/2006/relationships/customXml" Target="../ink/ink391.xml"/><Relationship Id="rId127" Type="http://schemas.openxmlformats.org/officeDocument/2006/relationships/image" Target="../media/image401.png"/><Relationship Id="rId10" Type="http://schemas.openxmlformats.org/officeDocument/2006/relationships/customXml" Target="../ink/ink343.xml"/><Relationship Id="rId31" Type="http://schemas.openxmlformats.org/officeDocument/2006/relationships/image" Target="../media/image353.png"/><Relationship Id="rId52" Type="http://schemas.openxmlformats.org/officeDocument/2006/relationships/customXml" Target="../ink/ink364.xml"/><Relationship Id="rId73" Type="http://schemas.openxmlformats.org/officeDocument/2006/relationships/image" Target="../media/image374.png"/><Relationship Id="rId78" Type="http://schemas.openxmlformats.org/officeDocument/2006/relationships/customXml" Target="../ink/ink377.xml"/><Relationship Id="rId94" Type="http://schemas.openxmlformats.org/officeDocument/2006/relationships/customXml" Target="../ink/ink385.xml"/><Relationship Id="rId99" Type="http://schemas.openxmlformats.org/officeDocument/2006/relationships/image" Target="../media/image387.png"/><Relationship Id="rId101" Type="http://schemas.openxmlformats.org/officeDocument/2006/relationships/image" Target="../media/image388.png"/><Relationship Id="rId122" Type="http://schemas.openxmlformats.org/officeDocument/2006/relationships/customXml" Target="../ink/ink399.xml"/><Relationship Id="rId143" Type="http://schemas.openxmlformats.org/officeDocument/2006/relationships/image" Target="../media/image409.png"/><Relationship Id="rId148" Type="http://schemas.openxmlformats.org/officeDocument/2006/relationships/customXml" Target="../ink/ink412.xml"/><Relationship Id="rId164" Type="http://schemas.openxmlformats.org/officeDocument/2006/relationships/customXml" Target="../ink/ink420.xml"/><Relationship Id="rId169" Type="http://schemas.openxmlformats.org/officeDocument/2006/relationships/image" Target="../media/image422.png"/><Relationship Id="rId185" Type="http://schemas.openxmlformats.org/officeDocument/2006/relationships/image" Target="../media/image430.png"/><Relationship Id="rId4" Type="http://schemas.openxmlformats.org/officeDocument/2006/relationships/customXml" Target="../ink/ink340.xml"/><Relationship Id="rId9" Type="http://schemas.openxmlformats.org/officeDocument/2006/relationships/image" Target="../media/image342.png"/><Relationship Id="rId180" Type="http://schemas.openxmlformats.org/officeDocument/2006/relationships/customXml" Target="../ink/ink428.xml"/><Relationship Id="rId26" Type="http://schemas.openxmlformats.org/officeDocument/2006/relationships/customXml" Target="../ink/ink351.xml"/><Relationship Id="rId47" Type="http://schemas.openxmlformats.org/officeDocument/2006/relationships/image" Target="../media/image361.png"/><Relationship Id="rId68" Type="http://schemas.openxmlformats.org/officeDocument/2006/relationships/customXml" Target="../ink/ink372.xml"/><Relationship Id="rId89" Type="http://schemas.openxmlformats.org/officeDocument/2006/relationships/image" Target="../media/image382.png"/><Relationship Id="rId112" Type="http://schemas.openxmlformats.org/officeDocument/2006/relationships/customXml" Target="../ink/ink394.xml"/><Relationship Id="rId133" Type="http://schemas.openxmlformats.org/officeDocument/2006/relationships/image" Target="../media/image404.png"/><Relationship Id="rId154" Type="http://schemas.openxmlformats.org/officeDocument/2006/relationships/customXml" Target="../ink/ink415.xml"/><Relationship Id="rId175" Type="http://schemas.openxmlformats.org/officeDocument/2006/relationships/image" Target="../media/image425.png"/><Relationship Id="rId196" Type="http://schemas.openxmlformats.org/officeDocument/2006/relationships/customXml" Target="../ink/ink436.xml"/><Relationship Id="rId200" Type="http://schemas.openxmlformats.org/officeDocument/2006/relationships/customXml" Target="../ink/ink438.xml"/><Relationship Id="rId16" Type="http://schemas.openxmlformats.org/officeDocument/2006/relationships/customXml" Target="../ink/ink346.xml"/><Relationship Id="rId37" Type="http://schemas.openxmlformats.org/officeDocument/2006/relationships/image" Target="../media/image356.png"/><Relationship Id="rId58" Type="http://schemas.openxmlformats.org/officeDocument/2006/relationships/customXml" Target="../ink/ink367.xml"/><Relationship Id="rId79" Type="http://schemas.openxmlformats.org/officeDocument/2006/relationships/image" Target="../media/image377.png"/><Relationship Id="rId102" Type="http://schemas.openxmlformats.org/officeDocument/2006/relationships/customXml" Target="../ink/ink389.xml"/><Relationship Id="rId123" Type="http://schemas.openxmlformats.org/officeDocument/2006/relationships/image" Target="../media/image399.png"/><Relationship Id="rId144" Type="http://schemas.openxmlformats.org/officeDocument/2006/relationships/customXml" Target="../ink/ink410.xml"/><Relationship Id="rId90" Type="http://schemas.openxmlformats.org/officeDocument/2006/relationships/customXml" Target="../ink/ink383.xml"/><Relationship Id="rId165" Type="http://schemas.openxmlformats.org/officeDocument/2006/relationships/image" Target="../media/image420.png"/><Relationship Id="rId186" Type="http://schemas.openxmlformats.org/officeDocument/2006/relationships/customXml" Target="../ink/ink431.xml"/><Relationship Id="rId27" Type="http://schemas.openxmlformats.org/officeDocument/2006/relationships/image" Target="../media/image351.png"/><Relationship Id="rId48" Type="http://schemas.openxmlformats.org/officeDocument/2006/relationships/customXml" Target="../ink/ink362.xml"/><Relationship Id="rId69" Type="http://schemas.openxmlformats.org/officeDocument/2006/relationships/image" Target="../media/image372.png"/><Relationship Id="rId113" Type="http://schemas.openxmlformats.org/officeDocument/2006/relationships/image" Target="../media/image394.png"/><Relationship Id="rId134" Type="http://schemas.openxmlformats.org/officeDocument/2006/relationships/customXml" Target="../ink/ink405.xml"/><Relationship Id="rId80" Type="http://schemas.openxmlformats.org/officeDocument/2006/relationships/customXml" Target="../ink/ink378.xml"/><Relationship Id="rId155" Type="http://schemas.openxmlformats.org/officeDocument/2006/relationships/image" Target="../media/image415.png"/><Relationship Id="rId176" Type="http://schemas.openxmlformats.org/officeDocument/2006/relationships/customXml" Target="../ink/ink426.xml"/><Relationship Id="rId197" Type="http://schemas.openxmlformats.org/officeDocument/2006/relationships/image" Target="../media/image436.png"/><Relationship Id="rId201" Type="http://schemas.openxmlformats.org/officeDocument/2006/relationships/image" Target="../media/image438.png"/><Relationship Id="rId17" Type="http://schemas.openxmlformats.org/officeDocument/2006/relationships/image" Target="../media/image346.png"/><Relationship Id="rId38" Type="http://schemas.openxmlformats.org/officeDocument/2006/relationships/customXml" Target="../ink/ink357.xml"/><Relationship Id="rId59" Type="http://schemas.openxmlformats.org/officeDocument/2006/relationships/image" Target="../media/image367.png"/><Relationship Id="rId103" Type="http://schemas.openxmlformats.org/officeDocument/2006/relationships/image" Target="../media/image389.png"/><Relationship Id="rId124" Type="http://schemas.openxmlformats.org/officeDocument/2006/relationships/customXml" Target="../ink/ink400.xml"/><Relationship Id="rId70" Type="http://schemas.openxmlformats.org/officeDocument/2006/relationships/customXml" Target="../ink/ink373.xml"/><Relationship Id="rId91" Type="http://schemas.openxmlformats.org/officeDocument/2006/relationships/image" Target="../media/image383.png"/><Relationship Id="rId145" Type="http://schemas.openxmlformats.org/officeDocument/2006/relationships/image" Target="../media/image410.png"/><Relationship Id="rId166" Type="http://schemas.openxmlformats.org/officeDocument/2006/relationships/customXml" Target="../ink/ink421.xml"/><Relationship Id="rId187" Type="http://schemas.openxmlformats.org/officeDocument/2006/relationships/image" Target="../media/image431.png"/><Relationship Id="rId1" Type="http://schemas.openxmlformats.org/officeDocument/2006/relationships/slideLayout" Target="../slideLayouts/slideLayout7.xml"/><Relationship Id="rId28" Type="http://schemas.openxmlformats.org/officeDocument/2006/relationships/customXml" Target="../ink/ink352.xml"/><Relationship Id="rId49" Type="http://schemas.openxmlformats.org/officeDocument/2006/relationships/image" Target="../media/image362.png"/><Relationship Id="rId114" Type="http://schemas.openxmlformats.org/officeDocument/2006/relationships/customXml" Target="../ink/ink395.xml"/><Relationship Id="rId60" Type="http://schemas.openxmlformats.org/officeDocument/2006/relationships/customXml" Target="../ink/ink368.xml"/><Relationship Id="rId81" Type="http://schemas.openxmlformats.org/officeDocument/2006/relationships/image" Target="../media/image378.png"/><Relationship Id="rId135" Type="http://schemas.openxmlformats.org/officeDocument/2006/relationships/image" Target="../media/image405.png"/><Relationship Id="rId156" Type="http://schemas.openxmlformats.org/officeDocument/2006/relationships/customXml" Target="../ink/ink416.xml"/><Relationship Id="rId177" Type="http://schemas.openxmlformats.org/officeDocument/2006/relationships/image" Target="../media/image426.png"/><Relationship Id="rId198" Type="http://schemas.openxmlformats.org/officeDocument/2006/relationships/customXml" Target="../ink/ink437.xml"/><Relationship Id="rId202" Type="http://schemas.openxmlformats.org/officeDocument/2006/relationships/customXml" Target="../ink/ink439.xml"/><Relationship Id="rId18" Type="http://schemas.openxmlformats.org/officeDocument/2006/relationships/customXml" Target="../ink/ink347.xml"/><Relationship Id="rId39" Type="http://schemas.openxmlformats.org/officeDocument/2006/relationships/image" Target="../media/image357.png"/><Relationship Id="rId50" Type="http://schemas.openxmlformats.org/officeDocument/2006/relationships/customXml" Target="../ink/ink363.xml"/><Relationship Id="rId104" Type="http://schemas.openxmlformats.org/officeDocument/2006/relationships/customXml" Target="../ink/ink390.xml"/><Relationship Id="rId125" Type="http://schemas.openxmlformats.org/officeDocument/2006/relationships/image" Target="../media/image400.png"/><Relationship Id="rId146" Type="http://schemas.openxmlformats.org/officeDocument/2006/relationships/customXml" Target="../ink/ink411.xml"/><Relationship Id="rId167" Type="http://schemas.openxmlformats.org/officeDocument/2006/relationships/image" Target="../media/image421.png"/><Relationship Id="rId188" Type="http://schemas.openxmlformats.org/officeDocument/2006/relationships/customXml" Target="../ink/ink432.xml"/><Relationship Id="rId71" Type="http://schemas.openxmlformats.org/officeDocument/2006/relationships/image" Target="../media/image373.png"/><Relationship Id="rId92" Type="http://schemas.openxmlformats.org/officeDocument/2006/relationships/customXml" Target="../ink/ink384.xml"/><Relationship Id="rId2" Type="http://schemas.openxmlformats.org/officeDocument/2006/relationships/customXml" Target="../ink/ink339.xml"/><Relationship Id="rId29" Type="http://schemas.openxmlformats.org/officeDocument/2006/relationships/image" Target="../media/image352.png"/><Relationship Id="rId40" Type="http://schemas.openxmlformats.org/officeDocument/2006/relationships/customXml" Target="../ink/ink358.xml"/><Relationship Id="rId115" Type="http://schemas.openxmlformats.org/officeDocument/2006/relationships/image" Target="../media/image395.png"/><Relationship Id="rId136" Type="http://schemas.openxmlformats.org/officeDocument/2006/relationships/customXml" Target="../ink/ink406.xml"/><Relationship Id="rId157" Type="http://schemas.openxmlformats.org/officeDocument/2006/relationships/image" Target="../media/image416.png"/><Relationship Id="rId178" Type="http://schemas.openxmlformats.org/officeDocument/2006/relationships/customXml" Target="../ink/ink427.xml"/></Relationships>
</file>

<file path=ppt/slides/_rels/slide5.xml.rels><?xml version="1.0" encoding="UTF-8" standalone="yes"?>
<Relationships xmlns="http://schemas.openxmlformats.org/package/2006/relationships"><Relationship Id="rId117" Type="http://schemas.openxmlformats.org/officeDocument/2006/relationships/image" Target="../media/image500.png"/><Relationship Id="rId21" Type="http://schemas.openxmlformats.org/officeDocument/2006/relationships/image" Target="../media/image452.png"/><Relationship Id="rId42" Type="http://schemas.openxmlformats.org/officeDocument/2006/relationships/customXml" Target="../ink/ink463.xml"/><Relationship Id="rId63" Type="http://schemas.openxmlformats.org/officeDocument/2006/relationships/image" Target="../media/image473.png"/><Relationship Id="rId84" Type="http://schemas.openxmlformats.org/officeDocument/2006/relationships/customXml" Target="../ink/ink484.xml"/><Relationship Id="rId138" Type="http://schemas.openxmlformats.org/officeDocument/2006/relationships/customXml" Target="../ink/ink511.xml"/><Relationship Id="rId159" Type="http://schemas.openxmlformats.org/officeDocument/2006/relationships/customXml" Target="../ink/ink522.xml"/><Relationship Id="rId170" Type="http://schemas.openxmlformats.org/officeDocument/2006/relationships/image" Target="../media/image526.png"/><Relationship Id="rId191" Type="http://schemas.openxmlformats.org/officeDocument/2006/relationships/customXml" Target="../ink/ink538.xml"/><Relationship Id="rId205" Type="http://schemas.openxmlformats.org/officeDocument/2006/relationships/customXml" Target="../ink/ink545.xml"/><Relationship Id="rId107" Type="http://schemas.openxmlformats.org/officeDocument/2006/relationships/image" Target="../media/image495.png"/><Relationship Id="rId11" Type="http://schemas.openxmlformats.org/officeDocument/2006/relationships/image" Target="../media/image447.png"/><Relationship Id="rId32" Type="http://schemas.openxmlformats.org/officeDocument/2006/relationships/customXml" Target="../ink/ink458.xml"/><Relationship Id="rId53" Type="http://schemas.openxmlformats.org/officeDocument/2006/relationships/image" Target="../media/image468.png"/><Relationship Id="rId74" Type="http://schemas.openxmlformats.org/officeDocument/2006/relationships/customXml" Target="../ink/ink479.xml"/><Relationship Id="rId128" Type="http://schemas.openxmlformats.org/officeDocument/2006/relationships/customXml" Target="../ink/ink506.xml"/><Relationship Id="rId149" Type="http://schemas.openxmlformats.org/officeDocument/2006/relationships/image" Target="../media/image516.png"/><Relationship Id="rId5" Type="http://schemas.openxmlformats.org/officeDocument/2006/relationships/image" Target="../media/image444.png"/><Relationship Id="rId95" Type="http://schemas.openxmlformats.org/officeDocument/2006/relationships/image" Target="../media/image489.png"/><Relationship Id="rId160" Type="http://schemas.openxmlformats.org/officeDocument/2006/relationships/image" Target="../media/image521.png"/><Relationship Id="rId181" Type="http://schemas.openxmlformats.org/officeDocument/2006/relationships/customXml" Target="../ink/ink533.xml"/><Relationship Id="rId216" Type="http://schemas.openxmlformats.org/officeDocument/2006/relationships/image" Target="../media/image549.png"/><Relationship Id="rId22" Type="http://schemas.openxmlformats.org/officeDocument/2006/relationships/customXml" Target="../ink/ink453.xml"/><Relationship Id="rId43" Type="http://schemas.openxmlformats.org/officeDocument/2006/relationships/image" Target="../media/image463.png"/><Relationship Id="rId64" Type="http://schemas.openxmlformats.org/officeDocument/2006/relationships/customXml" Target="../ink/ink474.xml"/><Relationship Id="rId118" Type="http://schemas.openxmlformats.org/officeDocument/2006/relationships/customXml" Target="../ink/ink501.xml"/><Relationship Id="rId139" Type="http://schemas.openxmlformats.org/officeDocument/2006/relationships/image" Target="../media/image511.png"/><Relationship Id="rId85" Type="http://schemas.openxmlformats.org/officeDocument/2006/relationships/image" Target="../media/image484.png"/><Relationship Id="rId150" Type="http://schemas.openxmlformats.org/officeDocument/2006/relationships/customXml" Target="../ink/ink517.xml"/><Relationship Id="rId171" Type="http://schemas.openxmlformats.org/officeDocument/2006/relationships/customXml" Target="../ink/ink528.xml"/><Relationship Id="rId192" Type="http://schemas.openxmlformats.org/officeDocument/2006/relationships/image" Target="../media/image537.png"/><Relationship Id="rId206" Type="http://schemas.openxmlformats.org/officeDocument/2006/relationships/image" Target="../media/image544.png"/><Relationship Id="rId12" Type="http://schemas.openxmlformats.org/officeDocument/2006/relationships/customXml" Target="../ink/ink448.xml"/><Relationship Id="rId33" Type="http://schemas.openxmlformats.org/officeDocument/2006/relationships/image" Target="../media/image458.png"/><Relationship Id="rId108" Type="http://schemas.openxmlformats.org/officeDocument/2006/relationships/customXml" Target="../ink/ink496.xml"/><Relationship Id="rId129" Type="http://schemas.openxmlformats.org/officeDocument/2006/relationships/image" Target="../media/image506.png"/><Relationship Id="rId54" Type="http://schemas.openxmlformats.org/officeDocument/2006/relationships/customXml" Target="../ink/ink469.xml"/><Relationship Id="rId75" Type="http://schemas.openxmlformats.org/officeDocument/2006/relationships/image" Target="../media/image479.png"/><Relationship Id="rId96" Type="http://schemas.openxmlformats.org/officeDocument/2006/relationships/customXml" Target="../ink/ink490.xml"/><Relationship Id="rId140" Type="http://schemas.openxmlformats.org/officeDocument/2006/relationships/customXml" Target="../ink/ink512.xml"/><Relationship Id="rId161" Type="http://schemas.openxmlformats.org/officeDocument/2006/relationships/customXml" Target="../ink/ink523.xml"/><Relationship Id="rId182" Type="http://schemas.openxmlformats.org/officeDocument/2006/relationships/image" Target="../media/image532.png"/><Relationship Id="rId6" Type="http://schemas.openxmlformats.org/officeDocument/2006/relationships/customXml" Target="../ink/ink445.xml"/><Relationship Id="rId23" Type="http://schemas.openxmlformats.org/officeDocument/2006/relationships/image" Target="../media/image453.png"/><Relationship Id="rId119" Type="http://schemas.openxmlformats.org/officeDocument/2006/relationships/image" Target="../media/image501.png"/><Relationship Id="rId44" Type="http://schemas.openxmlformats.org/officeDocument/2006/relationships/customXml" Target="../ink/ink464.xml"/><Relationship Id="rId65" Type="http://schemas.openxmlformats.org/officeDocument/2006/relationships/image" Target="../media/image474.png"/><Relationship Id="rId86" Type="http://schemas.openxmlformats.org/officeDocument/2006/relationships/customXml" Target="../ink/ink485.xml"/><Relationship Id="rId130" Type="http://schemas.openxmlformats.org/officeDocument/2006/relationships/customXml" Target="../ink/ink507.xml"/><Relationship Id="rId151" Type="http://schemas.openxmlformats.org/officeDocument/2006/relationships/customXml" Target="../ink/ink518.xml"/><Relationship Id="rId172" Type="http://schemas.openxmlformats.org/officeDocument/2006/relationships/image" Target="../media/image527.png"/><Relationship Id="rId193" Type="http://schemas.openxmlformats.org/officeDocument/2006/relationships/customXml" Target="../ink/ink539.xml"/><Relationship Id="rId207" Type="http://schemas.openxmlformats.org/officeDocument/2006/relationships/customXml" Target="../ink/ink546.xml"/><Relationship Id="rId13" Type="http://schemas.openxmlformats.org/officeDocument/2006/relationships/image" Target="../media/image448.png"/><Relationship Id="rId109" Type="http://schemas.openxmlformats.org/officeDocument/2006/relationships/image" Target="../media/image496.png"/><Relationship Id="rId34" Type="http://schemas.openxmlformats.org/officeDocument/2006/relationships/customXml" Target="../ink/ink459.xml"/><Relationship Id="rId55" Type="http://schemas.openxmlformats.org/officeDocument/2006/relationships/image" Target="../media/image469.png"/><Relationship Id="rId76" Type="http://schemas.openxmlformats.org/officeDocument/2006/relationships/customXml" Target="../ink/ink480.xml"/><Relationship Id="rId97" Type="http://schemas.openxmlformats.org/officeDocument/2006/relationships/image" Target="../media/image490.png"/><Relationship Id="rId120" Type="http://schemas.openxmlformats.org/officeDocument/2006/relationships/customXml" Target="../ink/ink502.xml"/><Relationship Id="rId141" Type="http://schemas.openxmlformats.org/officeDocument/2006/relationships/image" Target="../media/image512.png"/><Relationship Id="rId7" Type="http://schemas.openxmlformats.org/officeDocument/2006/relationships/image" Target="../media/image445.png"/><Relationship Id="rId162" Type="http://schemas.openxmlformats.org/officeDocument/2006/relationships/image" Target="../media/image522.png"/><Relationship Id="rId183" Type="http://schemas.openxmlformats.org/officeDocument/2006/relationships/customXml" Target="../ink/ink534.xml"/><Relationship Id="rId24" Type="http://schemas.openxmlformats.org/officeDocument/2006/relationships/customXml" Target="../ink/ink454.xml"/><Relationship Id="rId45" Type="http://schemas.openxmlformats.org/officeDocument/2006/relationships/image" Target="../media/image464.png"/><Relationship Id="rId66" Type="http://schemas.openxmlformats.org/officeDocument/2006/relationships/customXml" Target="../ink/ink475.xml"/><Relationship Id="rId87" Type="http://schemas.openxmlformats.org/officeDocument/2006/relationships/image" Target="../media/image485.png"/><Relationship Id="rId110" Type="http://schemas.openxmlformats.org/officeDocument/2006/relationships/customXml" Target="../ink/ink497.xml"/><Relationship Id="rId131" Type="http://schemas.openxmlformats.org/officeDocument/2006/relationships/image" Target="../media/image507.png"/><Relationship Id="rId152" Type="http://schemas.openxmlformats.org/officeDocument/2006/relationships/image" Target="../media/image517.png"/><Relationship Id="rId173" Type="http://schemas.openxmlformats.org/officeDocument/2006/relationships/customXml" Target="../ink/ink529.xml"/><Relationship Id="rId194" Type="http://schemas.openxmlformats.org/officeDocument/2006/relationships/image" Target="../media/image538.png"/><Relationship Id="rId208" Type="http://schemas.openxmlformats.org/officeDocument/2006/relationships/image" Target="../media/image545.png"/><Relationship Id="rId19" Type="http://schemas.openxmlformats.org/officeDocument/2006/relationships/image" Target="../media/image451.png"/><Relationship Id="rId14" Type="http://schemas.openxmlformats.org/officeDocument/2006/relationships/customXml" Target="../ink/ink449.xml"/><Relationship Id="rId30" Type="http://schemas.openxmlformats.org/officeDocument/2006/relationships/customXml" Target="../ink/ink457.xml"/><Relationship Id="rId35" Type="http://schemas.openxmlformats.org/officeDocument/2006/relationships/image" Target="../media/image459.png"/><Relationship Id="rId56" Type="http://schemas.openxmlformats.org/officeDocument/2006/relationships/customXml" Target="../ink/ink470.xml"/><Relationship Id="rId77" Type="http://schemas.openxmlformats.org/officeDocument/2006/relationships/image" Target="../media/image480.png"/><Relationship Id="rId100" Type="http://schemas.openxmlformats.org/officeDocument/2006/relationships/customXml" Target="../ink/ink492.xml"/><Relationship Id="rId105" Type="http://schemas.openxmlformats.org/officeDocument/2006/relationships/image" Target="../media/image494.png"/><Relationship Id="rId126" Type="http://schemas.openxmlformats.org/officeDocument/2006/relationships/customXml" Target="../ink/ink505.xml"/><Relationship Id="rId147" Type="http://schemas.openxmlformats.org/officeDocument/2006/relationships/image" Target="../media/image515.png"/><Relationship Id="rId168" Type="http://schemas.openxmlformats.org/officeDocument/2006/relationships/image" Target="../media/image525.png"/><Relationship Id="rId8" Type="http://schemas.openxmlformats.org/officeDocument/2006/relationships/customXml" Target="../ink/ink446.xml"/><Relationship Id="rId51" Type="http://schemas.openxmlformats.org/officeDocument/2006/relationships/image" Target="../media/image467.png"/><Relationship Id="rId72" Type="http://schemas.openxmlformats.org/officeDocument/2006/relationships/customXml" Target="../ink/ink478.xml"/><Relationship Id="rId93" Type="http://schemas.openxmlformats.org/officeDocument/2006/relationships/image" Target="../media/image488.png"/><Relationship Id="rId98" Type="http://schemas.openxmlformats.org/officeDocument/2006/relationships/customXml" Target="../ink/ink491.xml"/><Relationship Id="rId121" Type="http://schemas.openxmlformats.org/officeDocument/2006/relationships/image" Target="../media/image502.png"/><Relationship Id="rId142" Type="http://schemas.openxmlformats.org/officeDocument/2006/relationships/customXml" Target="../ink/ink513.xml"/><Relationship Id="rId163" Type="http://schemas.openxmlformats.org/officeDocument/2006/relationships/customXml" Target="../ink/ink524.xml"/><Relationship Id="rId184" Type="http://schemas.openxmlformats.org/officeDocument/2006/relationships/image" Target="../media/image533.png"/><Relationship Id="rId189" Type="http://schemas.openxmlformats.org/officeDocument/2006/relationships/customXml" Target="../ink/ink537.xml"/><Relationship Id="rId3" Type="http://schemas.openxmlformats.org/officeDocument/2006/relationships/image" Target="../media/image443.png"/><Relationship Id="rId214" Type="http://schemas.openxmlformats.org/officeDocument/2006/relationships/image" Target="../media/image548.png"/><Relationship Id="rId25" Type="http://schemas.openxmlformats.org/officeDocument/2006/relationships/image" Target="../media/image454.png"/><Relationship Id="rId46" Type="http://schemas.openxmlformats.org/officeDocument/2006/relationships/customXml" Target="../ink/ink465.xml"/><Relationship Id="rId67" Type="http://schemas.openxmlformats.org/officeDocument/2006/relationships/image" Target="../media/image475.png"/><Relationship Id="rId116" Type="http://schemas.openxmlformats.org/officeDocument/2006/relationships/customXml" Target="../ink/ink500.xml"/><Relationship Id="rId137" Type="http://schemas.openxmlformats.org/officeDocument/2006/relationships/image" Target="../media/image510.png"/><Relationship Id="rId158" Type="http://schemas.openxmlformats.org/officeDocument/2006/relationships/image" Target="../media/image520.png"/><Relationship Id="rId20" Type="http://schemas.openxmlformats.org/officeDocument/2006/relationships/customXml" Target="../ink/ink452.xml"/><Relationship Id="rId41" Type="http://schemas.openxmlformats.org/officeDocument/2006/relationships/image" Target="../media/image462.png"/><Relationship Id="rId62" Type="http://schemas.openxmlformats.org/officeDocument/2006/relationships/customXml" Target="../ink/ink473.xml"/><Relationship Id="rId83" Type="http://schemas.openxmlformats.org/officeDocument/2006/relationships/image" Target="../media/image483.png"/><Relationship Id="rId88" Type="http://schemas.openxmlformats.org/officeDocument/2006/relationships/customXml" Target="../ink/ink486.xml"/><Relationship Id="rId111" Type="http://schemas.openxmlformats.org/officeDocument/2006/relationships/image" Target="../media/image497.png"/><Relationship Id="rId132" Type="http://schemas.openxmlformats.org/officeDocument/2006/relationships/customXml" Target="../ink/ink508.xml"/><Relationship Id="rId153" Type="http://schemas.openxmlformats.org/officeDocument/2006/relationships/customXml" Target="../ink/ink519.xml"/><Relationship Id="rId174" Type="http://schemas.openxmlformats.org/officeDocument/2006/relationships/image" Target="../media/image528.png"/><Relationship Id="rId179" Type="http://schemas.openxmlformats.org/officeDocument/2006/relationships/customXml" Target="../ink/ink532.xml"/><Relationship Id="rId195" Type="http://schemas.openxmlformats.org/officeDocument/2006/relationships/customXml" Target="../ink/ink540.xml"/><Relationship Id="rId209" Type="http://schemas.openxmlformats.org/officeDocument/2006/relationships/customXml" Target="../ink/ink547.xml"/><Relationship Id="rId190" Type="http://schemas.openxmlformats.org/officeDocument/2006/relationships/image" Target="../media/image536.png"/><Relationship Id="rId204" Type="http://schemas.openxmlformats.org/officeDocument/2006/relationships/image" Target="../media/image543.png"/><Relationship Id="rId15" Type="http://schemas.openxmlformats.org/officeDocument/2006/relationships/image" Target="../media/image449.png"/><Relationship Id="rId36" Type="http://schemas.openxmlformats.org/officeDocument/2006/relationships/customXml" Target="../ink/ink460.xml"/><Relationship Id="rId57" Type="http://schemas.openxmlformats.org/officeDocument/2006/relationships/image" Target="../media/image470.png"/><Relationship Id="rId106" Type="http://schemas.openxmlformats.org/officeDocument/2006/relationships/customXml" Target="../ink/ink495.xml"/><Relationship Id="rId127" Type="http://schemas.openxmlformats.org/officeDocument/2006/relationships/image" Target="../media/image505.png"/><Relationship Id="rId10" Type="http://schemas.openxmlformats.org/officeDocument/2006/relationships/customXml" Target="../ink/ink447.xml"/><Relationship Id="rId31" Type="http://schemas.openxmlformats.org/officeDocument/2006/relationships/image" Target="../media/image457.png"/><Relationship Id="rId52" Type="http://schemas.openxmlformats.org/officeDocument/2006/relationships/customXml" Target="../ink/ink468.xml"/><Relationship Id="rId73" Type="http://schemas.openxmlformats.org/officeDocument/2006/relationships/image" Target="../media/image478.png"/><Relationship Id="rId78" Type="http://schemas.openxmlformats.org/officeDocument/2006/relationships/customXml" Target="../ink/ink481.xml"/><Relationship Id="rId94" Type="http://schemas.openxmlformats.org/officeDocument/2006/relationships/customXml" Target="../ink/ink489.xml"/><Relationship Id="rId99" Type="http://schemas.openxmlformats.org/officeDocument/2006/relationships/image" Target="../media/image491.png"/><Relationship Id="rId101" Type="http://schemas.openxmlformats.org/officeDocument/2006/relationships/image" Target="../media/image492.png"/><Relationship Id="rId122" Type="http://schemas.openxmlformats.org/officeDocument/2006/relationships/customXml" Target="../ink/ink503.xml"/><Relationship Id="rId143" Type="http://schemas.openxmlformats.org/officeDocument/2006/relationships/image" Target="../media/image513.png"/><Relationship Id="rId148" Type="http://schemas.openxmlformats.org/officeDocument/2006/relationships/customXml" Target="../ink/ink516.xml"/><Relationship Id="rId164" Type="http://schemas.openxmlformats.org/officeDocument/2006/relationships/image" Target="../media/image523.png"/><Relationship Id="rId169" Type="http://schemas.openxmlformats.org/officeDocument/2006/relationships/customXml" Target="../ink/ink527.xml"/><Relationship Id="rId185" Type="http://schemas.openxmlformats.org/officeDocument/2006/relationships/customXml" Target="../ink/ink535.xml"/><Relationship Id="rId4" Type="http://schemas.openxmlformats.org/officeDocument/2006/relationships/customXml" Target="../ink/ink444.xml"/><Relationship Id="rId9" Type="http://schemas.openxmlformats.org/officeDocument/2006/relationships/image" Target="../media/image446.png"/><Relationship Id="rId180" Type="http://schemas.openxmlformats.org/officeDocument/2006/relationships/image" Target="../media/image531.png"/><Relationship Id="rId210" Type="http://schemas.openxmlformats.org/officeDocument/2006/relationships/image" Target="../media/image546.png"/><Relationship Id="rId215" Type="http://schemas.openxmlformats.org/officeDocument/2006/relationships/customXml" Target="../ink/ink550.xml"/><Relationship Id="rId26" Type="http://schemas.openxmlformats.org/officeDocument/2006/relationships/customXml" Target="../ink/ink455.xml"/><Relationship Id="rId47" Type="http://schemas.openxmlformats.org/officeDocument/2006/relationships/image" Target="../media/image465.png"/><Relationship Id="rId68" Type="http://schemas.openxmlformats.org/officeDocument/2006/relationships/customXml" Target="../ink/ink476.xml"/><Relationship Id="rId89" Type="http://schemas.openxmlformats.org/officeDocument/2006/relationships/image" Target="../media/image486.png"/><Relationship Id="rId112" Type="http://schemas.openxmlformats.org/officeDocument/2006/relationships/customXml" Target="../ink/ink498.xml"/><Relationship Id="rId133" Type="http://schemas.openxmlformats.org/officeDocument/2006/relationships/image" Target="../media/image508.png"/><Relationship Id="rId154" Type="http://schemas.openxmlformats.org/officeDocument/2006/relationships/image" Target="../media/image518.png"/><Relationship Id="rId175" Type="http://schemas.openxmlformats.org/officeDocument/2006/relationships/customXml" Target="../ink/ink530.xml"/><Relationship Id="rId196" Type="http://schemas.openxmlformats.org/officeDocument/2006/relationships/image" Target="../media/image539.png"/><Relationship Id="rId200" Type="http://schemas.openxmlformats.org/officeDocument/2006/relationships/image" Target="../media/image541.png"/><Relationship Id="rId16" Type="http://schemas.openxmlformats.org/officeDocument/2006/relationships/customXml" Target="../ink/ink450.xml"/><Relationship Id="rId37" Type="http://schemas.openxmlformats.org/officeDocument/2006/relationships/image" Target="../media/image460.png"/><Relationship Id="rId58" Type="http://schemas.openxmlformats.org/officeDocument/2006/relationships/customXml" Target="../ink/ink471.xml"/><Relationship Id="rId79" Type="http://schemas.openxmlformats.org/officeDocument/2006/relationships/image" Target="../media/image481.png"/><Relationship Id="rId102" Type="http://schemas.openxmlformats.org/officeDocument/2006/relationships/customXml" Target="../ink/ink493.xml"/><Relationship Id="rId123" Type="http://schemas.openxmlformats.org/officeDocument/2006/relationships/image" Target="../media/image503.png"/><Relationship Id="rId144" Type="http://schemas.openxmlformats.org/officeDocument/2006/relationships/customXml" Target="../ink/ink514.xml"/><Relationship Id="rId90" Type="http://schemas.openxmlformats.org/officeDocument/2006/relationships/customXml" Target="../ink/ink487.xml"/><Relationship Id="rId165" Type="http://schemas.openxmlformats.org/officeDocument/2006/relationships/customXml" Target="../ink/ink525.xml"/><Relationship Id="rId186" Type="http://schemas.openxmlformats.org/officeDocument/2006/relationships/image" Target="../media/image534.png"/><Relationship Id="rId211" Type="http://schemas.openxmlformats.org/officeDocument/2006/relationships/customXml" Target="../ink/ink548.xml"/><Relationship Id="rId27" Type="http://schemas.openxmlformats.org/officeDocument/2006/relationships/image" Target="../media/image455.png"/><Relationship Id="rId48" Type="http://schemas.openxmlformats.org/officeDocument/2006/relationships/customXml" Target="../ink/ink466.xml"/><Relationship Id="rId69" Type="http://schemas.openxmlformats.org/officeDocument/2006/relationships/image" Target="../media/image476.png"/><Relationship Id="rId113" Type="http://schemas.openxmlformats.org/officeDocument/2006/relationships/image" Target="../media/image498.png"/><Relationship Id="rId134" Type="http://schemas.openxmlformats.org/officeDocument/2006/relationships/customXml" Target="../ink/ink509.xml"/><Relationship Id="rId80" Type="http://schemas.openxmlformats.org/officeDocument/2006/relationships/customXml" Target="../ink/ink482.xml"/><Relationship Id="rId155" Type="http://schemas.openxmlformats.org/officeDocument/2006/relationships/customXml" Target="../ink/ink520.xml"/><Relationship Id="rId176" Type="http://schemas.openxmlformats.org/officeDocument/2006/relationships/image" Target="../media/image529.png"/><Relationship Id="rId197" Type="http://schemas.openxmlformats.org/officeDocument/2006/relationships/customXml" Target="../ink/ink541.xml"/><Relationship Id="rId201" Type="http://schemas.openxmlformats.org/officeDocument/2006/relationships/customXml" Target="../ink/ink543.xml"/><Relationship Id="rId17" Type="http://schemas.openxmlformats.org/officeDocument/2006/relationships/image" Target="../media/image450.png"/><Relationship Id="rId38" Type="http://schemas.openxmlformats.org/officeDocument/2006/relationships/customXml" Target="../ink/ink461.xml"/><Relationship Id="rId59" Type="http://schemas.openxmlformats.org/officeDocument/2006/relationships/image" Target="../media/image471.png"/><Relationship Id="rId103" Type="http://schemas.openxmlformats.org/officeDocument/2006/relationships/image" Target="../media/image493.png"/><Relationship Id="rId124" Type="http://schemas.openxmlformats.org/officeDocument/2006/relationships/customXml" Target="../ink/ink504.xml"/><Relationship Id="rId70" Type="http://schemas.openxmlformats.org/officeDocument/2006/relationships/customXml" Target="../ink/ink477.xml"/><Relationship Id="rId91" Type="http://schemas.openxmlformats.org/officeDocument/2006/relationships/image" Target="../media/image487.png"/><Relationship Id="rId145" Type="http://schemas.openxmlformats.org/officeDocument/2006/relationships/image" Target="../media/image514.png"/><Relationship Id="rId166" Type="http://schemas.openxmlformats.org/officeDocument/2006/relationships/image" Target="../media/image524.png"/><Relationship Id="rId187" Type="http://schemas.openxmlformats.org/officeDocument/2006/relationships/customXml" Target="../ink/ink536.xml"/><Relationship Id="rId1" Type="http://schemas.openxmlformats.org/officeDocument/2006/relationships/slideLayout" Target="../slideLayouts/slideLayout7.xml"/><Relationship Id="rId212" Type="http://schemas.openxmlformats.org/officeDocument/2006/relationships/image" Target="../media/image547.png"/><Relationship Id="rId28" Type="http://schemas.openxmlformats.org/officeDocument/2006/relationships/customXml" Target="../ink/ink456.xml"/><Relationship Id="rId49" Type="http://schemas.openxmlformats.org/officeDocument/2006/relationships/image" Target="../media/image466.png"/><Relationship Id="rId114" Type="http://schemas.openxmlformats.org/officeDocument/2006/relationships/customXml" Target="../ink/ink499.xml"/><Relationship Id="rId60" Type="http://schemas.openxmlformats.org/officeDocument/2006/relationships/customXml" Target="../ink/ink472.xml"/><Relationship Id="rId81" Type="http://schemas.openxmlformats.org/officeDocument/2006/relationships/image" Target="../media/image482.png"/><Relationship Id="rId135" Type="http://schemas.openxmlformats.org/officeDocument/2006/relationships/image" Target="../media/image509.png"/><Relationship Id="rId156" Type="http://schemas.openxmlformats.org/officeDocument/2006/relationships/image" Target="../media/image519.png"/><Relationship Id="rId177" Type="http://schemas.openxmlformats.org/officeDocument/2006/relationships/customXml" Target="../ink/ink531.xml"/><Relationship Id="rId198" Type="http://schemas.openxmlformats.org/officeDocument/2006/relationships/image" Target="../media/image540.png"/><Relationship Id="rId202" Type="http://schemas.openxmlformats.org/officeDocument/2006/relationships/image" Target="../media/image542.png"/><Relationship Id="rId18" Type="http://schemas.openxmlformats.org/officeDocument/2006/relationships/customXml" Target="../ink/ink451.xml"/><Relationship Id="rId39" Type="http://schemas.openxmlformats.org/officeDocument/2006/relationships/image" Target="../media/image461.png"/><Relationship Id="rId50" Type="http://schemas.openxmlformats.org/officeDocument/2006/relationships/customXml" Target="../ink/ink467.xml"/><Relationship Id="rId104" Type="http://schemas.openxmlformats.org/officeDocument/2006/relationships/customXml" Target="../ink/ink494.xml"/><Relationship Id="rId125" Type="http://schemas.openxmlformats.org/officeDocument/2006/relationships/image" Target="../media/image504.png"/><Relationship Id="rId146" Type="http://schemas.openxmlformats.org/officeDocument/2006/relationships/customXml" Target="../ink/ink515.xml"/><Relationship Id="rId167" Type="http://schemas.openxmlformats.org/officeDocument/2006/relationships/customXml" Target="../ink/ink526.xml"/><Relationship Id="rId188" Type="http://schemas.openxmlformats.org/officeDocument/2006/relationships/image" Target="../media/image535.png"/><Relationship Id="rId71" Type="http://schemas.openxmlformats.org/officeDocument/2006/relationships/image" Target="../media/image477.png"/><Relationship Id="rId92" Type="http://schemas.openxmlformats.org/officeDocument/2006/relationships/customXml" Target="../ink/ink488.xml"/><Relationship Id="rId213" Type="http://schemas.openxmlformats.org/officeDocument/2006/relationships/customXml" Target="../ink/ink549.xml"/><Relationship Id="rId2" Type="http://schemas.openxmlformats.org/officeDocument/2006/relationships/customXml" Target="../ink/ink443.xml"/><Relationship Id="rId29" Type="http://schemas.openxmlformats.org/officeDocument/2006/relationships/image" Target="../media/image456.png"/><Relationship Id="rId40" Type="http://schemas.openxmlformats.org/officeDocument/2006/relationships/customXml" Target="../ink/ink462.xml"/><Relationship Id="rId115" Type="http://schemas.openxmlformats.org/officeDocument/2006/relationships/image" Target="../media/image499.png"/><Relationship Id="rId136" Type="http://schemas.openxmlformats.org/officeDocument/2006/relationships/customXml" Target="../ink/ink510.xml"/><Relationship Id="rId157" Type="http://schemas.openxmlformats.org/officeDocument/2006/relationships/customXml" Target="../ink/ink521.xml"/><Relationship Id="rId178" Type="http://schemas.openxmlformats.org/officeDocument/2006/relationships/image" Target="../media/image530.png"/><Relationship Id="rId61" Type="http://schemas.openxmlformats.org/officeDocument/2006/relationships/image" Target="../media/image472.png"/><Relationship Id="rId82" Type="http://schemas.openxmlformats.org/officeDocument/2006/relationships/customXml" Target="../ink/ink483.xml"/><Relationship Id="rId199" Type="http://schemas.openxmlformats.org/officeDocument/2006/relationships/customXml" Target="../ink/ink542.xml"/><Relationship Id="rId203" Type="http://schemas.openxmlformats.org/officeDocument/2006/relationships/customXml" Target="../ink/ink544.xml"/></Relationships>
</file>

<file path=ppt/slides/_rels/slide6.xml.rels><?xml version="1.0" encoding="UTF-8" standalone="yes"?>
<Relationships xmlns="http://schemas.openxmlformats.org/package/2006/relationships"><Relationship Id="rId117" Type="http://schemas.openxmlformats.org/officeDocument/2006/relationships/image" Target="../media/image607.png"/><Relationship Id="rId21" Type="http://schemas.openxmlformats.org/officeDocument/2006/relationships/image" Target="../media/image559.png"/><Relationship Id="rId63" Type="http://schemas.openxmlformats.org/officeDocument/2006/relationships/image" Target="../media/image580.png"/><Relationship Id="rId159" Type="http://schemas.openxmlformats.org/officeDocument/2006/relationships/image" Target="../media/image628.png"/><Relationship Id="rId170" Type="http://schemas.openxmlformats.org/officeDocument/2006/relationships/customXml" Target="../ink/ink635.xml"/><Relationship Id="rId226" Type="http://schemas.openxmlformats.org/officeDocument/2006/relationships/customXml" Target="../ink/ink663.xml"/><Relationship Id="rId268" Type="http://schemas.openxmlformats.org/officeDocument/2006/relationships/customXml" Target="../ink/ink684.xml"/><Relationship Id="rId32" Type="http://schemas.openxmlformats.org/officeDocument/2006/relationships/customXml" Target="../ink/ink566.xml"/><Relationship Id="rId74" Type="http://schemas.openxmlformats.org/officeDocument/2006/relationships/customXml" Target="../ink/ink587.xml"/><Relationship Id="rId128" Type="http://schemas.openxmlformats.org/officeDocument/2006/relationships/customXml" Target="../ink/ink614.xml"/><Relationship Id="rId5" Type="http://schemas.openxmlformats.org/officeDocument/2006/relationships/image" Target="../media/image551.png"/><Relationship Id="rId181" Type="http://schemas.openxmlformats.org/officeDocument/2006/relationships/image" Target="../media/image639.png"/><Relationship Id="rId237" Type="http://schemas.openxmlformats.org/officeDocument/2006/relationships/image" Target="../media/image667.png"/><Relationship Id="rId258" Type="http://schemas.openxmlformats.org/officeDocument/2006/relationships/customXml" Target="../ink/ink679.xml"/><Relationship Id="rId279" Type="http://schemas.openxmlformats.org/officeDocument/2006/relationships/image" Target="../media/image688.png"/><Relationship Id="rId22" Type="http://schemas.openxmlformats.org/officeDocument/2006/relationships/customXml" Target="../ink/ink561.xml"/><Relationship Id="rId43" Type="http://schemas.openxmlformats.org/officeDocument/2006/relationships/image" Target="../media/image570.png"/><Relationship Id="rId64" Type="http://schemas.openxmlformats.org/officeDocument/2006/relationships/customXml" Target="../ink/ink582.xml"/><Relationship Id="rId118" Type="http://schemas.openxmlformats.org/officeDocument/2006/relationships/customXml" Target="../ink/ink609.xml"/><Relationship Id="rId139" Type="http://schemas.openxmlformats.org/officeDocument/2006/relationships/image" Target="../media/image618.png"/><Relationship Id="rId85" Type="http://schemas.openxmlformats.org/officeDocument/2006/relationships/image" Target="../media/image591.png"/><Relationship Id="rId150" Type="http://schemas.openxmlformats.org/officeDocument/2006/relationships/customXml" Target="../ink/ink625.xml"/><Relationship Id="rId171" Type="http://schemas.openxmlformats.org/officeDocument/2006/relationships/image" Target="../media/image634.png"/><Relationship Id="rId192" Type="http://schemas.openxmlformats.org/officeDocument/2006/relationships/customXml" Target="../ink/ink646.xml"/><Relationship Id="rId206" Type="http://schemas.openxmlformats.org/officeDocument/2006/relationships/customXml" Target="../ink/ink653.xml"/><Relationship Id="rId227" Type="http://schemas.openxmlformats.org/officeDocument/2006/relationships/image" Target="../media/image662.png"/><Relationship Id="rId248" Type="http://schemas.openxmlformats.org/officeDocument/2006/relationships/customXml" Target="../ink/ink674.xml"/><Relationship Id="rId269" Type="http://schemas.openxmlformats.org/officeDocument/2006/relationships/image" Target="../media/image683.png"/><Relationship Id="rId12" Type="http://schemas.openxmlformats.org/officeDocument/2006/relationships/customXml" Target="../ink/ink556.xml"/><Relationship Id="rId33" Type="http://schemas.openxmlformats.org/officeDocument/2006/relationships/image" Target="../media/image565.png"/><Relationship Id="rId108" Type="http://schemas.openxmlformats.org/officeDocument/2006/relationships/customXml" Target="../ink/ink604.xml"/><Relationship Id="rId129" Type="http://schemas.openxmlformats.org/officeDocument/2006/relationships/image" Target="../media/image613.png"/><Relationship Id="rId54" Type="http://schemas.openxmlformats.org/officeDocument/2006/relationships/customXml" Target="../ink/ink577.xml"/><Relationship Id="rId75" Type="http://schemas.openxmlformats.org/officeDocument/2006/relationships/image" Target="../media/image586.png"/><Relationship Id="rId96" Type="http://schemas.openxmlformats.org/officeDocument/2006/relationships/customXml" Target="../ink/ink598.xml"/><Relationship Id="rId140" Type="http://schemas.openxmlformats.org/officeDocument/2006/relationships/customXml" Target="../ink/ink620.xml"/><Relationship Id="rId161" Type="http://schemas.openxmlformats.org/officeDocument/2006/relationships/image" Target="../media/image629.png"/><Relationship Id="rId182" Type="http://schemas.openxmlformats.org/officeDocument/2006/relationships/customXml" Target="../ink/ink641.xml"/><Relationship Id="rId217" Type="http://schemas.openxmlformats.org/officeDocument/2006/relationships/image" Target="../media/image657.png"/><Relationship Id="rId6" Type="http://schemas.openxmlformats.org/officeDocument/2006/relationships/customXml" Target="../ink/ink553.xml"/><Relationship Id="rId238" Type="http://schemas.openxmlformats.org/officeDocument/2006/relationships/customXml" Target="../ink/ink669.xml"/><Relationship Id="rId259" Type="http://schemas.openxmlformats.org/officeDocument/2006/relationships/image" Target="../media/image678.png"/><Relationship Id="rId23" Type="http://schemas.openxmlformats.org/officeDocument/2006/relationships/image" Target="../media/image560.png"/><Relationship Id="rId119" Type="http://schemas.openxmlformats.org/officeDocument/2006/relationships/image" Target="../media/image608.png"/><Relationship Id="rId270" Type="http://schemas.openxmlformats.org/officeDocument/2006/relationships/customXml" Target="../ink/ink685.xml"/><Relationship Id="rId44" Type="http://schemas.openxmlformats.org/officeDocument/2006/relationships/customXml" Target="../ink/ink572.xml"/><Relationship Id="rId65" Type="http://schemas.openxmlformats.org/officeDocument/2006/relationships/image" Target="../media/image581.png"/><Relationship Id="rId86" Type="http://schemas.openxmlformats.org/officeDocument/2006/relationships/customXml" Target="../ink/ink593.xml"/><Relationship Id="rId130" Type="http://schemas.openxmlformats.org/officeDocument/2006/relationships/customXml" Target="../ink/ink615.xml"/><Relationship Id="rId151" Type="http://schemas.openxmlformats.org/officeDocument/2006/relationships/image" Target="../media/image624.png"/><Relationship Id="rId172" Type="http://schemas.openxmlformats.org/officeDocument/2006/relationships/customXml" Target="../ink/ink636.xml"/><Relationship Id="rId193" Type="http://schemas.openxmlformats.org/officeDocument/2006/relationships/image" Target="../media/image645.png"/><Relationship Id="rId207" Type="http://schemas.openxmlformats.org/officeDocument/2006/relationships/image" Target="../media/image652.png"/><Relationship Id="rId228" Type="http://schemas.openxmlformats.org/officeDocument/2006/relationships/customXml" Target="../ink/ink664.xml"/><Relationship Id="rId249" Type="http://schemas.openxmlformats.org/officeDocument/2006/relationships/image" Target="../media/image673.png"/><Relationship Id="rId13" Type="http://schemas.openxmlformats.org/officeDocument/2006/relationships/image" Target="../media/image555.png"/><Relationship Id="rId109" Type="http://schemas.openxmlformats.org/officeDocument/2006/relationships/image" Target="../media/image603.png"/><Relationship Id="rId260" Type="http://schemas.openxmlformats.org/officeDocument/2006/relationships/customXml" Target="../ink/ink680.xml"/><Relationship Id="rId34" Type="http://schemas.openxmlformats.org/officeDocument/2006/relationships/customXml" Target="../ink/ink567.xml"/><Relationship Id="rId55" Type="http://schemas.openxmlformats.org/officeDocument/2006/relationships/image" Target="../media/image576.png"/><Relationship Id="rId76" Type="http://schemas.openxmlformats.org/officeDocument/2006/relationships/customXml" Target="../ink/ink588.xml"/><Relationship Id="rId97" Type="http://schemas.openxmlformats.org/officeDocument/2006/relationships/image" Target="../media/image597.png"/><Relationship Id="rId120" Type="http://schemas.openxmlformats.org/officeDocument/2006/relationships/customXml" Target="../ink/ink610.xml"/><Relationship Id="rId141" Type="http://schemas.openxmlformats.org/officeDocument/2006/relationships/image" Target="../media/image619.png"/><Relationship Id="rId7" Type="http://schemas.openxmlformats.org/officeDocument/2006/relationships/image" Target="../media/image552.png"/><Relationship Id="rId162" Type="http://schemas.openxmlformats.org/officeDocument/2006/relationships/customXml" Target="../ink/ink631.xml"/><Relationship Id="rId183" Type="http://schemas.openxmlformats.org/officeDocument/2006/relationships/image" Target="../media/image640.png"/><Relationship Id="rId218" Type="http://schemas.openxmlformats.org/officeDocument/2006/relationships/customXml" Target="../ink/ink659.xml"/><Relationship Id="rId239" Type="http://schemas.openxmlformats.org/officeDocument/2006/relationships/image" Target="../media/image668.png"/><Relationship Id="rId250" Type="http://schemas.openxmlformats.org/officeDocument/2006/relationships/customXml" Target="../ink/ink675.xml"/><Relationship Id="rId271" Type="http://schemas.openxmlformats.org/officeDocument/2006/relationships/image" Target="../media/image684.png"/><Relationship Id="rId24" Type="http://schemas.openxmlformats.org/officeDocument/2006/relationships/customXml" Target="../ink/ink562.xml"/><Relationship Id="rId45" Type="http://schemas.openxmlformats.org/officeDocument/2006/relationships/image" Target="../media/image571.png"/><Relationship Id="rId66" Type="http://schemas.openxmlformats.org/officeDocument/2006/relationships/customXml" Target="../ink/ink583.xml"/><Relationship Id="rId87" Type="http://schemas.openxmlformats.org/officeDocument/2006/relationships/image" Target="../media/image592.png"/><Relationship Id="rId110" Type="http://schemas.openxmlformats.org/officeDocument/2006/relationships/customXml" Target="../ink/ink605.xml"/><Relationship Id="rId131" Type="http://schemas.openxmlformats.org/officeDocument/2006/relationships/image" Target="../media/image614.png"/><Relationship Id="rId152" Type="http://schemas.openxmlformats.org/officeDocument/2006/relationships/customXml" Target="../ink/ink626.xml"/><Relationship Id="rId173" Type="http://schemas.openxmlformats.org/officeDocument/2006/relationships/image" Target="../media/image635.png"/><Relationship Id="rId194" Type="http://schemas.openxmlformats.org/officeDocument/2006/relationships/customXml" Target="../ink/ink647.xml"/><Relationship Id="rId208" Type="http://schemas.openxmlformats.org/officeDocument/2006/relationships/customXml" Target="../ink/ink654.xml"/><Relationship Id="rId229" Type="http://schemas.openxmlformats.org/officeDocument/2006/relationships/image" Target="../media/image663.png"/><Relationship Id="rId240" Type="http://schemas.openxmlformats.org/officeDocument/2006/relationships/customXml" Target="../ink/ink670.xml"/><Relationship Id="rId261" Type="http://schemas.openxmlformats.org/officeDocument/2006/relationships/image" Target="../media/image679.png"/><Relationship Id="rId14" Type="http://schemas.openxmlformats.org/officeDocument/2006/relationships/customXml" Target="../ink/ink557.xml"/><Relationship Id="rId35" Type="http://schemas.openxmlformats.org/officeDocument/2006/relationships/image" Target="../media/image566.png"/><Relationship Id="rId56" Type="http://schemas.openxmlformats.org/officeDocument/2006/relationships/customXml" Target="../ink/ink578.xml"/><Relationship Id="rId77" Type="http://schemas.openxmlformats.org/officeDocument/2006/relationships/image" Target="../media/image587.png"/><Relationship Id="rId100" Type="http://schemas.openxmlformats.org/officeDocument/2006/relationships/customXml" Target="../ink/ink600.xml"/><Relationship Id="rId8" Type="http://schemas.openxmlformats.org/officeDocument/2006/relationships/customXml" Target="../ink/ink554.xml"/><Relationship Id="rId98" Type="http://schemas.openxmlformats.org/officeDocument/2006/relationships/customXml" Target="../ink/ink599.xml"/><Relationship Id="rId121" Type="http://schemas.openxmlformats.org/officeDocument/2006/relationships/image" Target="../media/image609.png"/><Relationship Id="rId142" Type="http://schemas.openxmlformats.org/officeDocument/2006/relationships/customXml" Target="../ink/ink621.xml"/><Relationship Id="rId163" Type="http://schemas.openxmlformats.org/officeDocument/2006/relationships/image" Target="../media/image630.png"/><Relationship Id="rId184" Type="http://schemas.openxmlformats.org/officeDocument/2006/relationships/customXml" Target="../ink/ink642.xml"/><Relationship Id="rId219" Type="http://schemas.openxmlformats.org/officeDocument/2006/relationships/image" Target="../media/image658.png"/><Relationship Id="rId230" Type="http://schemas.openxmlformats.org/officeDocument/2006/relationships/customXml" Target="../ink/ink665.xml"/><Relationship Id="rId251" Type="http://schemas.openxmlformats.org/officeDocument/2006/relationships/image" Target="../media/image674.png"/><Relationship Id="rId25" Type="http://schemas.openxmlformats.org/officeDocument/2006/relationships/image" Target="../media/image561.png"/><Relationship Id="rId46" Type="http://schemas.openxmlformats.org/officeDocument/2006/relationships/customXml" Target="../ink/ink573.xml"/><Relationship Id="rId67" Type="http://schemas.openxmlformats.org/officeDocument/2006/relationships/image" Target="../media/image582.png"/><Relationship Id="rId272" Type="http://schemas.openxmlformats.org/officeDocument/2006/relationships/customXml" Target="../ink/ink686.xml"/><Relationship Id="rId88" Type="http://schemas.openxmlformats.org/officeDocument/2006/relationships/customXml" Target="../ink/ink594.xml"/><Relationship Id="rId111" Type="http://schemas.openxmlformats.org/officeDocument/2006/relationships/image" Target="../media/image604.png"/><Relationship Id="rId132" Type="http://schemas.openxmlformats.org/officeDocument/2006/relationships/customXml" Target="../ink/ink616.xml"/><Relationship Id="rId153" Type="http://schemas.openxmlformats.org/officeDocument/2006/relationships/image" Target="../media/image625.png"/><Relationship Id="rId174" Type="http://schemas.openxmlformats.org/officeDocument/2006/relationships/customXml" Target="../ink/ink637.xml"/><Relationship Id="rId195" Type="http://schemas.openxmlformats.org/officeDocument/2006/relationships/image" Target="../media/image646.png"/><Relationship Id="rId209" Type="http://schemas.openxmlformats.org/officeDocument/2006/relationships/image" Target="../media/image653.png"/><Relationship Id="rId220" Type="http://schemas.openxmlformats.org/officeDocument/2006/relationships/customXml" Target="../ink/ink660.xml"/><Relationship Id="rId241" Type="http://schemas.openxmlformats.org/officeDocument/2006/relationships/image" Target="../media/image669.png"/><Relationship Id="rId15" Type="http://schemas.openxmlformats.org/officeDocument/2006/relationships/image" Target="../media/image556.png"/><Relationship Id="rId36" Type="http://schemas.openxmlformats.org/officeDocument/2006/relationships/customXml" Target="../ink/ink568.xml"/><Relationship Id="rId57" Type="http://schemas.openxmlformats.org/officeDocument/2006/relationships/image" Target="../media/image577.png"/><Relationship Id="rId262" Type="http://schemas.openxmlformats.org/officeDocument/2006/relationships/customXml" Target="../ink/ink681.xml"/><Relationship Id="rId78" Type="http://schemas.openxmlformats.org/officeDocument/2006/relationships/customXml" Target="../ink/ink589.xml"/><Relationship Id="rId99" Type="http://schemas.openxmlformats.org/officeDocument/2006/relationships/image" Target="../media/image598.png"/><Relationship Id="rId101" Type="http://schemas.openxmlformats.org/officeDocument/2006/relationships/image" Target="../media/image599.png"/><Relationship Id="rId122" Type="http://schemas.openxmlformats.org/officeDocument/2006/relationships/customXml" Target="../ink/ink611.xml"/><Relationship Id="rId143" Type="http://schemas.openxmlformats.org/officeDocument/2006/relationships/image" Target="../media/image620.png"/><Relationship Id="rId164" Type="http://schemas.openxmlformats.org/officeDocument/2006/relationships/customXml" Target="../ink/ink632.xml"/><Relationship Id="rId185" Type="http://schemas.openxmlformats.org/officeDocument/2006/relationships/image" Target="../media/image641.png"/><Relationship Id="rId9" Type="http://schemas.openxmlformats.org/officeDocument/2006/relationships/image" Target="../media/image553.png"/><Relationship Id="rId210" Type="http://schemas.openxmlformats.org/officeDocument/2006/relationships/customXml" Target="../ink/ink655.xml"/><Relationship Id="rId26" Type="http://schemas.openxmlformats.org/officeDocument/2006/relationships/customXml" Target="../ink/ink563.xml"/><Relationship Id="rId231" Type="http://schemas.openxmlformats.org/officeDocument/2006/relationships/image" Target="../media/image664.png"/><Relationship Id="rId252" Type="http://schemas.openxmlformats.org/officeDocument/2006/relationships/customXml" Target="../ink/ink676.xml"/><Relationship Id="rId273" Type="http://schemas.openxmlformats.org/officeDocument/2006/relationships/image" Target="../media/image685.png"/><Relationship Id="rId47" Type="http://schemas.openxmlformats.org/officeDocument/2006/relationships/image" Target="../media/image572.png"/><Relationship Id="rId68" Type="http://schemas.openxmlformats.org/officeDocument/2006/relationships/customXml" Target="../ink/ink584.xml"/><Relationship Id="rId89" Type="http://schemas.openxmlformats.org/officeDocument/2006/relationships/image" Target="../media/image593.png"/><Relationship Id="rId112" Type="http://schemas.openxmlformats.org/officeDocument/2006/relationships/customXml" Target="../ink/ink606.xml"/><Relationship Id="rId133" Type="http://schemas.openxmlformats.org/officeDocument/2006/relationships/image" Target="../media/image615.png"/><Relationship Id="rId154" Type="http://schemas.openxmlformats.org/officeDocument/2006/relationships/customXml" Target="../ink/ink627.xml"/><Relationship Id="rId175" Type="http://schemas.openxmlformats.org/officeDocument/2006/relationships/image" Target="../media/image636.png"/><Relationship Id="rId196" Type="http://schemas.openxmlformats.org/officeDocument/2006/relationships/customXml" Target="../ink/ink648.xml"/><Relationship Id="rId200" Type="http://schemas.openxmlformats.org/officeDocument/2006/relationships/customXml" Target="../ink/ink650.xml"/><Relationship Id="rId16" Type="http://schemas.openxmlformats.org/officeDocument/2006/relationships/customXml" Target="../ink/ink558.xml"/><Relationship Id="rId221" Type="http://schemas.openxmlformats.org/officeDocument/2006/relationships/image" Target="../media/image659.png"/><Relationship Id="rId242" Type="http://schemas.openxmlformats.org/officeDocument/2006/relationships/customXml" Target="../ink/ink671.xml"/><Relationship Id="rId263" Type="http://schemas.openxmlformats.org/officeDocument/2006/relationships/image" Target="../media/image680.png"/><Relationship Id="rId37" Type="http://schemas.openxmlformats.org/officeDocument/2006/relationships/image" Target="../media/image567.png"/><Relationship Id="rId58" Type="http://schemas.openxmlformats.org/officeDocument/2006/relationships/customXml" Target="../ink/ink579.xml"/><Relationship Id="rId79" Type="http://schemas.openxmlformats.org/officeDocument/2006/relationships/image" Target="../media/image588.png"/><Relationship Id="rId102" Type="http://schemas.openxmlformats.org/officeDocument/2006/relationships/customXml" Target="../ink/ink601.xml"/><Relationship Id="rId123" Type="http://schemas.openxmlformats.org/officeDocument/2006/relationships/image" Target="../media/image610.png"/><Relationship Id="rId144" Type="http://schemas.openxmlformats.org/officeDocument/2006/relationships/customXml" Target="../ink/ink622.xml"/><Relationship Id="rId90" Type="http://schemas.openxmlformats.org/officeDocument/2006/relationships/customXml" Target="../ink/ink595.xml"/><Relationship Id="rId165" Type="http://schemas.openxmlformats.org/officeDocument/2006/relationships/image" Target="../media/image631.png"/><Relationship Id="rId186" Type="http://schemas.openxmlformats.org/officeDocument/2006/relationships/customXml" Target="../ink/ink643.xml"/><Relationship Id="rId211" Type="http://schemas.openxmlformats.org/officeDocument/2006/relationships/image" Target="../media/image654.png"/><Relationship Id="rId232" Type="http://schemas.openxmlformats.org/officeDocument/2006/relationships/customXml" Target="../ink/ink666.xml"/><Relationship Id="rId253" Type="http://schemas.openxmlformats.org/officeDocument/2006/relationships/image" Target="../media/image675.png"/><Relationship Id="rId274" Type="http://schemas.openxmlformats.org/officeDocument/2006/relationships/customXml" Target="../ink/ink687.xml"/><Relationship Id="rId27" Type="http://schemas.openxmlformats.org/officeDocument/2006/relationships/image" Target="../media/image562.png"/><Relationship Id="rId48" Type="http://schemas.openxmlformats.org/officeDocument/2006/relationships/customXml" Target="../ink/ink574.xml"/><Relationship Id="rId69" Type="http://schemas.openxmlformats.org/officeDocument/2006/relationships/image" Target="../media/image583.png"/><Relationship Id="rId113" Type="http://schemas.openxmlformats.org/officeDocument/2006/relationships/image" Target="../media/image605.png"/><Relationship Id="rId134" Type="http://schemas.openxmlformats.org/officeDocument/2006/relationships/customXml" Target="../ink/ink617.xml"/><Relationship Id="rId80" Type="http://schemas.openxmlformats.org/officeDocument/2006/relationships/customXml" Target="../ink/ink590.xml"/><Relationship Id="rId155" Type="http://schemas.openxmlformats.org/officeDocument/2006/relationships/image" Target="../media/image626.png"/><Relationship Id="rId176" Type="http://schemas.openxmlformats.org/officeDocument/2006/relationships/customXml" Target="../ink/ink638.xml"/><Relationship Id="rId197" Type="http://schemas.openxmlformats.org/officeDocument/2006/relationships/image" Target="../media/image647.png"/><Relationship Id="rId201" Type="http://schemas.openxmlformats.org/officeDocument/2006/relationships/image" Target="../media/image649.png"/><Relationship Id="rId222" Type="http://schemas.openxmlformats.org/officeDocument/2006/relationships/customXml" Target="../ink/ink661.xml"/><Relationship Id="rId243" Type="http://schemas.openxmlformats.org/officeDocument/2006/relationships/image" Target="../media/image670.png"/><Relationship Id="rId264" Type="http://schemas.openxmlformats.org/officeDocument/2006/relationships/customXml" Target="../ink/ink682.xml"/><Relationship Id="rId17" Type="http://schemas.openxmlformats.org/officeDocument/2006/relationships/image" Target="../media/image557.png"/><Relationship Id="rId38" Type="http://schemas.openxmlformats.org/officeDocument/2006/relationships/customXml" Target="../ink/ink569.xml"/><Relationship Id="rId59" Type="http://schemas.openxmlformats.org/officeDocument/2006/relationships/image" Target="../media/image578.png"/><Relationship Id="rId103" Type="http://schemas.openxmlformats.org/officeDocument/2006/relationships/image" Target="../media/image600.png"/><Relationship Id="rId124" Type="http://schemas.openxmlformats.org/officeDocument/2006/relationships/customXml" Target="../ink/ink612.xml"/><Relationship Id="rId70" Type="http://schemas.openxmlformats.org/officeDocument/2006/relationships/customXml" Target="../ink/ink585.xml"/><Relationship Id="rId91" Type="http://schemas.openxmlformats.org/officeDocument/2006/relationships/image" Target="../media/image594.png"/><Relationship Id="rId145" Type="http://schemas.openxmlformats.org/officeDocument/2006/relationships/image" Target="../media/image621.png"/><Relationship Id="rId166" Type="http://schemas.openxmlformats.org/officeDocument/2006/relationships/customXml" Target="../ink/ink633.xml"/><Relationship Id="rId187" Type="http://schemas.openxmlformats.org/officeDocument/2006/relationships/image" Target="../media/image642.png"/><Relationship Id="rId1" Type="http://schemas.openxmlformats.org/officeDocument/2006/relationships/slideLayout" Target="../slideLayouts/slideLayout7.xml"/><Relationship Id="rId212" Type="http://schemas.openxmlformats.org/officeDocument/2006/relationships/customXml" Target="../ink/ink656.xml"/><Relationship Id="rId233" Type="http://schemas.openxmlformats.org/officeDocument/2006/relationships/image" Target="../media/image665.png"/><Relationship Id="rId254" Type="http://schemas.openxmlformats.org/officeDocument/2006/relationships/customXml" Target="../ink/ink677.xml"/><Relationship Id="rId28" Type="http://schemas.openxmlformats.org/officeDocument/2006/relationships/customXml" Target="../ink/ink564.xml"/><Relationship Id="rId49" Type="http://schemas.openxmlformats.org/officeDocument/2006/relationships/image" Target="../media/image573.png"/><Relationship Id="rId114" Type="http://schemas.openxmlformats.org/officeDocument/2006/relationships/customXml" Target="../ink/ink607.xml"/><Relationship Id="rId275" Type="http://schemas.openxmlformats.org/officeDocument/2006/relationships/image" Target="../media/image686.png"/><Relationship Id="rId60" Type="http://schemas.openxmlformats.org/officeDocument/2006/relationships/customXml" Target="../ink/ink580.xml"/><Relationship Id="rId81" Type="http://schemas.openxmlformats.org/officeDocument/2006/relationships/image" Target="../media/image589.png"/><Relationship Id="rId135" Type="http://schemas.openxmlformats.org/officeDocument/2006/relationships/image" Target="../media/image616.png"/><Relationship Id="rId156" Type="http://schemas.openxmlformats.org/officeDocument/2006/relationships/customXml" Target="../ink/ink628.xml"/><Relationship Id="rId177" Type="http://schemas.openxmlformats.org/officeDocument/2006/relationships/image" Target="../media/image637.png"/><Relationship Id="rId198" Type="http://schemas.openxmlformats.org/officeDocument/2006/relationships/customXml" Target="../ink/ink649.xml"/><Relationship Id="rId202" Type="http://schemas.openxmlformats.org/officeDocument/2006/relationships/customXml" Target="../ink/ink651.xml"/><Relationship Id="rId223" Type="http://schemas.openxmlformats.org/officeDocument/2006/relationships/image" Target="../media/image660.png"/><Relationship Id="rId244" Type="http://schemas.openxmlformats.org/officeDocument/2006/relationships/customXml" Target="../ink/ink672.xml"/><Relationship Id="rId18" Type="http://schemas.openxmlformats.org/officeDocument/2006/relationships/customXml" Target="../ink/ink559.xml"/><Relationship Id="rId39" Type="http://schemas.openxmlformats.org/officeDocument/2006/relationships/image" Target="../media/image568.png"/><Relationship Id="rId265" Type="http://schemas.openxmlformats.org/officeDocument/2006/relationships/image" Target="../media/image681.png"/><Relationship Id="rId50" Type="http://schemas.openxmlformats.org/officeDocument/2006/relationships/customXml" Target="../ink/ink575.xml"/><Relationship Id="rId104" Type="http://schemas.openxmlformats.org/officeDocument/2006/relationships/customXml" Target="../ink/ink602.xml"/><Relationship Id="rId125" Type="http://schemas.openxmlformats.org/officeDocument/2006/relationships/image" Target="../media/image611.png"/><Relationship Id="rId146" Type="http://schemas.openxmlformats.org/officeDocument/2006/relationships/customXml" Target="../ink/ink623.xml"/><Relationship Id="rId167" Type="http://schemas.openxmlformats.org/officeDocument/2006/relationships/image" Target="../media/image632.png"/><Relationship Id="rId188" Type="http://schemas.openxmlformats.org/officeDocument/2006/relationships/customXml" Target="../ink/ink644.xml"/><Relationship Id="rId71" Type="http://schemas.openxmlformats.org/officeDocument/2006/relationships/image" Target="../media/image584.png"/><Relationship Id="rId92" Type="http://schemas.openxmlformats.org/officeDocument/2006/relationships/customXml" Target="../ink/ink596.xml"/><Relationship Id="rId213" Type="http://schemas.openxmlformats.org/officeDocument/2006/relationships/image" Target="../media/image655.png"/><Relationship Id="rId234" Type="http://schemas.openxmlformats.org/officeDocument/2006/relationships/customXml" Target="../ink/ink667.xml"/><Relationship Id="rId2" Type="http://schemas.openxmlformats.org/officeDocument/2006/relationships/customXml" Target="../ink/ink551.xml"/><Relationship Id="rId29" Type="http://schemas.openxmlformats.org/officeDocument/2006/relationships/image" Target="../media/image563.png"/><Relationship Id="rId255" Type="http://schemas.openxmlformats.org/officeDocument/2006/relationships/image" Target="../media/image676.png"/><Relationship Id="rId276" Type="http://schemas.openxmlformats.org/officeDocument/2006/relationships/customXml" Target="../ink/ink688.xml"/><Relationship Id="rId40" Type="http://schemas.openxmlformats.org/officeDocument/2006/relationships/customXml" Target="../ink/ink570.xml"/><Relationship Id="rId115" Type="http://schemas.openxmlformats.org/officeDocument/2006/relationships/image" Target="../media/image606.png"/><Relationship Id="rId136" Type="http://schemas.openxmlformats.org/officeDocument/2006/relationships/customXml" Target="../ink/ink618.xml"/><Relationship Id="rId157" Type="http://schemas.openxmlformats.org/officeDocument/2006/relationships/image" Target="../media/image627.png"/><Relationship Id="rId178" Type="http://schemas.openxmlformats.org/officeDocument/2006/relationships/customXml" Target="../ink/ink639.xml"/><Relationship Id="rId61" Type="http://schemas.openxmlformats.org/officeDocument/2006/relationships/image" Target="../media/image579.png"/><Relationship Id="rId82" Type="http://schemas.openxmlformats.org/officeDocument/2006/relationships/customXml" Target="../ink/ink591.xml"/><Relationship Id="rId199" Type="http://schemas.openxmlformats.org/officeDocument/2006/relationships/image" Target="../media/image648.png"/><Relationship Id="rId203" Type="http://schemas.openxmlformats.org/officeDocument/2006/relationships/image" Target="../media/image650.png"/><Relationship Id="rId19" Type="http://schemas.openxmlformats.org/officeDocument/2006/relationships/image" Target="../media/image558.png"/><Relationship Id="rId224" Type="http://schemas.openxmlformats.org/officeDocument/2006/relationships/customXml" Target="../ink/ink662.xml"/><Relationship Id="rId245" Type="http://schemas.openxmlformats.org/officeDocument/2006/relationships/image" Target="../media/image671.png"/><Relationship Id="rId266" Type="http://schemas.openxmlformats.org/officeDocument/2006/relationships/customXml" Target="../ink/ink683.xml"/><Relationship Id="rId30" Type="http://schemas.openxmlformats.org/officeDocument/2006/relationships/customXml" Target="../ink/ink565.xml"/><Relationship Id="rId105" Type="http://schemas.openxmlformats.org/officeDocument/2006/relationships/image" Target="../media/image601.png"/><Relationship Id="rId126" Type="http://schemas.openxmlformats.org/officeDocument/2006/relationships/customXml" Target="../ink/ink613.xml"/><Relationship Id="rId147" Type="http://schemas.openxmlformats.org/officeDocument/2006/relationships/image" Target="../media/image622.png"/><Relationship Id="rId168" Type="http://schemas.openxmlformats.org/officeDocument/2006/relationships/customXml" Target="../ink/ink634.xml"/><Relationship Id="rId51" Type="http://schemas.openxmlformats.org/officeDocument/2006/relationships/image" Target="../media/image574.png"/><Relationship Id="rId72" Type="http://schemas.openxmlformats.org/officeDocument/2006/relationships/customXml" Target="../ink/ink586.xml"/><Relationship Id="rId93" Type="http://schemas.openxmlformats.org/officeDocument/2006/relationships/image" Target="../media/image595.png"/><Relationship Id="rId189" Type="http://schemas.openxmlformats.org/officeDocument/2006/relationships/image" Target="../media/image643.png"/><Relationship Id="rId3" Type="http://schemas.openxmlformats.org/officeDocument/2006/relationships/image" Target="../media/image550.png"/><Relationship Id="rId214" Type="http://schemas.openxmlformats.org/officeDocument/2006/relationships/customXml" Target="../ink/ink657.xml"/><Relationship Id="rId235" Type="http://schemas.openxmlformats.org/officeDocument/2006/relationships/image" Target="../media/image666.png"/><Relationship Id="rId256" Type="http://schemas.openxmlformats.org/officeDocument/2006/relationships/customXml" Target="../ink/ink678.xml"/><Relationship Id="rId277" Type="http://schemas.openxmlformats.org/officeDocument/2006/relationships/image" Target="../media/image687.png"/><Relationship Id="rId116" Type="http://schemas.openxmlformats.org/officeDocument/2006/relationships/customXml" Target="../ink/ink608.xml"/><Relationship Id="rId137" Type="http://schemas.openxmlformats.org/officeDocument/2006/relationships/image" Target="../media/image617.png"/><Relationship Id="rId158" Type="http://schemas.openxmlformats.org/officeDocument/2006/relationships/customXml" Target="../ink/ink629.xml"/><Relationship Id="rId20" Type="http://schemas.openxmlformats.org/officeDocument/2006/relationships/customXml" Target="../ink/ink560.xml"/><Relationship Id="rId41" Type="http://schemas.openxmlformats.org/officeDocument/2006/relationships/image" Target="../media/image569.png"/><Relationship Id="rId62" Type="http://schemas.openxmlformats.org/officeDocument/2006/relationships/customXml" Target="../ink/ink581.xml"/><Relationship Id="rId83" Type="http://schemas.openxmlformats.org/officeDocument/2006/relationships/image" Target="../media/image590.png"/><Relationship Id="rId179" Type="http://schemas.openxmlformats.org/officeDocument/2006/relationships/image" Target="../media/image638.png"/><Relationship Id="rId190" Type="http://schemas.openxmlformats.org/officeDocument/2006/relationships/customXml" Target="../ink/ink645.xml"/><Relationship Id="rId204" Type="http://schemas.openxmlformats.org/officeDocument/2006/relationships/customXml" Target="../ink/ink652.xml"/><Relationship Id="rId225" Type="http://schemas.openxmlformats.org/officeDocument/2006/relationships/image" Target="../media/image661.png"/><Relationship Id="rId246" Type="http://schemas.openxmlformats.org/officeDocument/2006/relationships/customXml" Target="../ink/ink673.xml"/><Relationship Id="rId267" Type="http://schemas.openxmlformats.org/officeDocument/2006/relationships/image" Target="../media/image682.png"/><Relationship Id="rId106" Type="http://schemas.openxmlformats.org/officeDocument/2006/relationships/customXml" Target="../ink/ink603.xml"/><Relationship Id="rId127" Type="http://schemas.openxmlformats.org/officeDocument/2006/relationships/image" Target="../media/image612.png"/><Relationship Id="rId10" Type="http://schemas.openxmlformats.org/officeDocument/2006/relationships/customXml" Target="../ink/ink555.xml"/><Relationship Id="rId31" Type="http://schemas.openxmlformats.org/officeDocument/2006/relationships/image" Target="../media/image564.png"/><Relationship Id="rId52" Type="http://schemas.openxmlformats.org/officeDocument/2006/relationships/customXml" Target="../ink/ink576.xml"/><Relationship Id="rId73" Type="http://schemas.openxmlformats.org/officeDocument/2006/relationships/image" Target="../media/image585.png"/><Relationship Id="rId94" Type="http://schemas.openxmlformats.org/officeDocument/2006/relationships/customXml" Target="../ink/ink597.xml"/><Relationship Id="rId148" Type="http://schemas.openxmlformats.org/officeDocument/2006/relationships/customXml" Target="../ink/ink624.xml"/><Relationship Id="rId169" Type="http://schemas.openxmlformats.org/officeDocument/2006/relationships/image" Target="../media/image633.png"/><Relationship Id="rId4" Type="http://schemas.openxmlformats.org/officeDocument/2006/relationships/customXml" Target="../ink/ink552.xml"/><Relationship Id="rId180" Type="http://schemas.openxmlformats.org/officeDocument/2006/relationships/customXml" Target="../ink/ink640.xml"/><Relationship Id="rId215" Type="http://schemas.openxmlformats.org/officeDocument/2006/relationships/image" Target="../media/image656.png"/><Relationship Id="rId236" Type="http://schemas.openxmlformats.org/officeDocument/2006/relationships/customXml" Target="../ink/ink668.xml"/><Relationship Id="rId257" Type="http://schemas.openxmlformats.org/officeDocument/2006/relationships/image" Target="../media/image677.png"/><Relationship Id="rId278" Type="http://schemas.openxmlformats.org/officeDocument/2006/relationships/customXml" Target="../ink/ink689.xml"/><Relationship Id="rId42" Type="http://schemas.openxmlformats.org/officeDocument/2006/relationships/customXml" Target="../ink/ink571.xml"/><Relationship Id="rId84" Type="http://schemas.openxmlformats.org/officeDocument/2006/relationships/customXml" Target="../ink/ink592.xml"/><Relationship Id="rId138" Type="http://schemas.openxmlformats.org/officeDocument/2006/relationships/customXml" Target="../ink/ink619.xml"/><Relationship Id="rId191" Type="http://schemas.openxmlformats.org/officeDocument/2006/relationships/image" Target="../media/image644.png"/><Relationship Id="rId205" Type="http://schemas.openxmlformats.org/officeDocument/2006/relationships/image" Target="../media/image651.png"/><Relationship Id="rId247" Type="http://schemas.openxmlformats.org/officeDocument/2006/relationships/image" Target="../media/image672.png"/><Relationship Id="rId107" Type="http://schemas.openxmlformats.org/officeDocument/2006/relationships/image" Target="../media/image602.png"/><Relationship Id="rId11" Type="http://schemas.openxmlformats.org/officeDocument/2006/relationships/image" Target="../media/image554.png"/><Relationship Id="rId53" Type="http://schemas.openxmlformats.org/officeDocument/2006/relationships/image" Target="../media/image575.png"/><Relationship Id="rId149" Type="http://schemas.openxmlformats.org/officeDocument/2006/relationships/image" Target="../media/image623.png"/><Relationship Id="rId95" Type="http://schemas.openxmlformats.org/officeDocument/2006/relationships/image" Target="../media/image596.png"/><Relationship Id="rId160" Type="http://schemas.openxmlformats.org/officeDocument/2006/relationships/customXml" Target="../ink/ink630.xml"/><Relationship Id="rId216" Type="http://schemas.openxmlformats.org/officeDocument/2006/relationships/customXml" Target="../ink/ink65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8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13602A27-60BE-A291-E84C-6BFE1EBEBA39}"/>
              </a:ext>
            </a:extLst>
          </p:cNvPr>
          <p:cNvGrpSpPr/>
          <p:nvPr/>
        </p:nvGrpSpPr>
        <p:grpSpPr>
          <a:xfrm>
            <a:off x="945825" y="432015"/>
            <a:ext cx="3979440" cy="1103400"/>
            <a:chOff x="945825" y="432015"/>
            <a:chExt cx="3979440" cy="110340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22979B9D-FAFB-D8B2-9318-0F71002EB959}"/>
                    </a:ext>
                  </a:extLst>
                </p14:cNvPr>
                <p14:cNvContentPartPr/>
                <p14:nvPr/>
              </p14:nvContentPartPr>
              <p14:xfrm>
                <a:off x="945825" y="497895"/>
                <a:ext cx="525960" cy="705960"/>
              </p14:xfrm>
            </p:contentPart>
          </mc:Choice>
          <mc:Fallback>
            <p:pic>
              <p:nvPicPr>
                <p:cNvPr id="2" name="Ink 1">
                  <a:extLst>
                    <a:ext uri="{FF2B5EF4-FFF2-40B4-BE49-F238E27FC236}">
                      <a16:creationId xmlns:a16="http://schemas.microsoft.com/office/drawing/2014/main" id="{22979B9D-FAFB-D8B2-9318-0F71002EB959}"/>
                    </a:ext>
                  </a:extLst>
                </p:cNvPr>
                <p:cNvPicPr/>
                <p:nvPr/>
              </p:nvPicPr>
              <p:blipFill>
                <a:blip r:embed="rId3"/>
                <a:stretch>
                  <a:fillRect/>
                </a:stretch>
              </p:blipFill>
              <p:spPr>
                <a:xfrm>
                  <a:off x="939705" y="491775"/>
                  <a:ext cx="538200" cy="7182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20F1E2D7-2084-B382-089A-005EF072130A}"/>
                    </a:ext>
                  </a:extLst>
                </p14:cNvPr>
                <p14:cNvContentPartPr/>
                <p14:nvPr/>
              </p14:nvContentPartPr>
              <p14:xfrm>
                <a:off x="1617585" y="766455"/>
                <a:ext cx="230760" cy="311400"/>
              </p14:xfrm>
            </p:contentPart>
          </mc:Choice>
          <mc:Fallback>
            <p:pic>
              <p:nvPicPr>
                <p:cNvPr id="3" name="Ink 2">
                  <a:extLst>
                    <a:ext uri="{FF2B5EF4-FFF2-40B4-BE49-F238E27FC236}">
                      <a16:creationId xmlns:a16="http://schemas.microsoft.com/office/drawing/2014/main" id="{20F1E2D7-2084-B382-089A-005EF072130A}"/>
                    </a:ext>
                  </a:extLst>
                </p:cNvPr>
                <p:cNvPicPr/>
                <p:nvPr/>
              </p:nvPicPr>
              <p:blipFill>
                <a:blip r:embed="rId5"/>
                <a:stretch>
                  <a:fillRect/>
                </a:stretch>
              </p:blipFill>
              <p:spPr>
                <a:xfrm>
                  <a:off x="1611465" y="760335"/>
                  <a:ext cx="243000" cy="323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9442DCE1-F22C-DE78-B37E-AA4A2B09B372}"/>
                    </a:ext>
                  </a:extLst>
                </p14:cNvPr>
                <p14:cNvContentPartPr/>
                <p14:nvPr/>
              </p14:nvContentPartPr>
              <p14:xfrm>
                <a:off x="1953825" y="794895"/>
                <a:ext cx="228600" cy="218880"/>
              </p14:xfrm>
            </p:contentPart>
          </mc:Choice>
          <mc:Fallback>
            <p:pic>
              <p:nvPicPr>
                <p:cNvPr id="4" name="Ink 3">
                  <a:extLst>
                    <a:ext uri="{FF2B5EF4-FFF2-40B4-BE49-F238E27FC236}">
                      <a16:creationId xmlns:a16="http://schemas.microsoft.com/office/drawing/2014/main" id="{9442DCE1-F22C-DE78-B37E-AA4A2B09B372}"/>
                    </a:ext>
                  </a:extLst>
                </p:cNvPr>
                <p:cNvPicPr/>
                <p:nvPr/>
              </p:nvPicPr>
              <p:blipFill>
                <a:blip r:embed="rId7"/>
                <a:stretch>
                  <a:fillRect/>
                </a:stretch>
              </p:blipFill>
              <p:spPr>
                <a:xfrm>
                  <a:off x="1947705" y="788775"/>
                  <a:ext cx="24084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5CD229FC-BC2C-DBDA-078C-90291A356DD0}"/>
                    </a:ext>
                  </a:extLst>
                </p14:cNvPr>
                <p14:cNvContentPartPr/>
                <p14:nvPr/>
              </p14:nvContentPartPr>
              <p14:xfrm>
                <a:off x="2188545" y="753135"/>
                <a:ext cx="187920" cy="229680"/>
              </p14:xfrm>
            </p:contentPart>
          </mc:Choice>
          <mc:Fallback>
            <p:pic>
              <p:nvPicPr>
                <p:cNvPr id="5" name="Ink 4">
                  <a:extLst>
                    <a:ext uri="{FF2B5EF4-FFF2-40B4-BE49-F238E27FC236}">
                      <a16:creationId xmlns:a16="http://schemas.microsoft.com/office/drawing/2014/main" id="{5CD229FC-BC2C-DBDA-078C-90291A356DD0}"/>
                    </a:ext>
                  </a:extLst>
                </p:cNvPr>
                <p:cNvPicPr/>
                <p:nvPr/>
              </p:nvPicPr>
              <p:blipFill>
                <a:blip r:embed="rId9"/>
                <a:stretch>
                  <a:fillRect/>
                </a:stretch>
              </p:blipFill>
              <p:spPr>
                <a:xfrm>
                  <a:off x="2182425" y="747015"/>
                  <a:ext cx="20016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6DF1EDCF-2368-7995-F45F-BC5719D4C8D6}"/>
                    </a:ext>
                  </a:extLst>
                </p14:cNvPr>
                <p14:cNvContentPartPr/>
                <p14:nvPr/>
              </p14:nvContentPartPr>
              <p14:xfrm>
                <a:off x="2587425" y="432015"/>
                <a:ext cx="472680" cy="1103400"/>
              </p14:xfrm>
            </p:contentPart>
          </mc:Choice>
          <mc:Fallback>
            <p:pic>
              <p:nvPicPr>
                <p:cNvPr id="6" name="Ink 5">
                  <a:extLst>
                    <a:ext uri="{FF2B5EF4-FFF2-40B4-BE49-F238E27FC236}">
                      <a16:creationId xmlns:a16="http://schemas.microsoft.com/office/drawing/2014/main" id="{6DF1EDCF-2368-7995-F45F-BC5719D4C8D6}"/>
                    </a:ext>
                  </a:extLst>
                </p:cNvPr>
                <p:cNvPicPr/>
                <p:nvPr/>
              </p:nvPicPr>
              <p:blipFill>
                <a:blip r:embed="rId11"/>
                <a:stretch>
                  <a:fillRect/>
                </a:stretch>
              </p:blipFill>
              <p:spPr>
                <a:xfrm>
                  <a:off x="2581305" y="425895"/>
                  <a:ext cx="484920" cy="1115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BFE65298-E6E9-C0F1-5565-74E11F781BBF}"/>
                    </a:ext>
                  </a:extLst>
                </p14:cNvPr>
                <p14:cNvContentPartPr/>
                <p14:nvPr/>
              </p14:nvContentPartPr>
              <p14:xfrm>
                <a:off x="3018345" y="548295"/>
                <a:ext cx="51840" cy="27000"/>
              </p14:xfrm>
            </p:contentPart>
          </mc:Choice>
          <mc:Fallback>
            <p:pic>
              <p:nvPicPr>
                <p:cNvPr id="7" name="Ink 6">
                  <a:extLst>
                    <a:ext uri="{FF2B5EF4-FFF2-40B4-BE49-F238E27FC236}">
                      <a16:creationId xmlns:a16="http://schemas.microsoft.com/office/drawing/2014/main" id="{BFE65298-E6E9-C0F1-5565-74E11F781BBF}"/>
                    </a:ext>
                  </a:extLst>
                </p:cNvPr>
                <p:cNvPicPr/>
                <p:nvPr/>
              </p:nvPicPr>
              <p:blipFill>
                <a:blip r:embed="rId13"/>
                <a:stretch>
                  <a:fillRect/>
                </a:stretch>
              </p:blipFill>
              <p:spPr>
                <a:xfrm>
                  <a:off x="3012225" y="542175"/>
                  <a:ext cx="6408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4EBD3D52-5C29-27DB-E706-11CC9F6805B8}"/>
                    </a:ext>
                  </a:extLst>
                </p14:cNvPr>
                <p14:cNvContentPartPr/>
                <p14:nvPr/>
              </p14:nvContentPartPr>
              <p14:xfrm>
                <a:off x="3369345" y="589695"/>
                <a:ext cx="48240" cy="453960"/>
              </p14:xfrm>
            </p:contentPart>
          </mc:Choice>
          <mc:Fallback>
            <p:pic>
              <p:nvPicPr>
                <p:cNvPr id="8" name="Ink 7">
                  <a:extLst>
                    <a:ext uri="{FF2B5EF4-FFF2-40B4-BE49-F238E27FC236}">
                      <a16:creationId xmlns:a16="http://schemas.microsoft.com/office/drawing/2014/main" id="{4EBD3D52-5C29-27DB-E706-11CC9F6805B8}"/>
                    </a:ext>
                  </a:extLst>
                </p:cNvPr>
                <p:cNvPicPr/>
                <p:nvPr/>
              </p:nvPicPr>
              <p:blipFill>
                <a:blip r:embed="rId15"/>
                <a:stretch>
                  <a:fillRect/>
                </a:stretch>
              </p:blipFill>
              <p:spPr>
                <a:xfrm>
                  <a:off x="3363225" y="583575"/>
                  <a:ext cx="60480" cy="4662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B9322F82-143C-7C73-9ADC-09D8281E3B60}"/>
                    </a:ext>
                  </a:extLst>
                </p14:cNvPr>
                <p14:cNvContentPartPr/>
                <p14:nvPr/>
              </p14:nvContentPartPr>
              <p14:xfrm>
                <a:off x="3209505" y="798495"/>
                <a:ext cx="521280" cy="116640"/>
              </p14:xfrm>
            </p:contentPart>
          </mc:Choice>
          <mc:Fallback>
            <p:pic>
              <p:nvPicPr>
                <p:cNvPr id="9" name="Ink 8">
                  <a:extLst>
                    <a:ext uri="{FF2B5EF4-FFF2-40B4-BE49-F238E27FC236}">
                      <a16:creationId xmlns:a16="http://schemas.microsoft.com/office/drawing/2014/main" id="{B9322F82-143C-7C73-9ADC-09D8281E3B60}"/>
                    </a:ext>
                  </a:extLst>
                </p:cNvPr>
                <p:cNvPicPr/>
                <p:nvPr/>
              </p:nvPicPr>
              <p:blipFill>
                <a:blip r:embed="rId17"/>
                <a:stretch>
                  <a:fillRect/>
                </a:stretch>
              </p:blipFill>
              <p:spPr>
                <a:xfrm>
                  <a:off x="3203385" y="792375"/>
                  <a:ext cx="53352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2F2FA124-DDFB-32E1-3C5F-86B48061376B}"/>
                    </a:ext>
                  </a:extLst>
                </p14:cNvPr>
                <p14:cNvContentPartPr/>
                <p14:nvPr/>
              </p14:nvContentPartPr>
              <p14:xfrm>
                <a:off x="3721425" y="575295"/>
                <a:ext cx="88200" cy="422280"/>
              </p14:xfrm>
            </p:contentPart>
          </mc:Choice>
          <mc:Fallback>
            <p:pic>
              <p:nvPicPr>
                <p:cNvPr id="10" name="Ink 9">
                  <a:extLst>
                    <a:ext uri="{FF2B5EF4-FFF2-40B4-BE49-F238E27FC236}">
                      <a16:creationId xmlns:a16="http://schemas.microsoft.com/office/drawing/2014/main" id="{2F2FA124-DDFB-32E1-3C5F-86B48061376B}"/>
                    </a:ext>
                  </a:extLst>
                </p:cNvPr>
                <p:cNvPicPr/>
                <p:nvPr/>
              </p:nvPicPr>
              <p:blipFill>
                <a:blip r:embed="rId19"/>
                <a:stretch>
                  <a:fillRect/>
                </a:stretch>
              </p:blipFill>
              <p:spPr>
                <a:xfrm>
                  <a:off x="3715305" y="569175"/>
                  <a:ext cx="100440" cy="4345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 name="Ink 10">
                  <a:extLst>
                    <a:ext uri="{FF2B5EF4-FFF2-40B4-BE49-F238E27FC236}">
                      <a16:creationId xmlns:a16="http://schemas.microsoft.com/office/drawing/2014/main" id="{1D7BA55D-AB8A-BA70-4F9A-ABC1932121BD}"/>
                    </a:ext>
                  </a:extLst>
                </p14:cNvPr>
                <p14:cNvContentPartPr/>
                <p14:nvPr/>
              </p14:nvContentPartPr>
              <p14:xfrm>
                <a:off x="3609825" y="812175"/>
                <a:ext cx="392760" cy="116280"/>
              </p14:xfrm>
            </p:contentPart>
          </mc:Choice>
          <mc:Fallback>
            <p:pic>
              <p:nvPicPr>
                <p:cNvPr id="11" name="Ink 10">
                  <a:extLst>
                    <a:ext uri="{FF2B5EF4-FFF2-40B4-BE49-F238E27FC236}">
                      <a16:creationId xmlns:a16="http://schemas.microsoft.com/office/drawing/2014/main" id="{1D7BA55D-AB8A-BA70-4F9A-ABC1932121BD}"/>
                    </a:ext>
                  </a:extLst>
                </p:cNvPr>
                <p:cNvPicPr/>
                <p:nvPr/>
              </p:nvPicPr>
              <p:blipFill>
                <a:blip r:embed="rId21"/>
                <a:stretch>
                  <a:fillRect/>
                </a:stretch>
              </p:blipFill>
              <p:spPr>
                <a:xfrm>
                  <a:off x="3603705" y="806055"/>
                  <a:ext cx="40500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2" name="Ink 11">
                  <a:extLst>
                    <a:ext uri="{FF2B5EF4-FFF2-40B4-BE49-F238E27FC236}">
                      <a16:creationId xmlns:a16="http://schemas.microsoft.com/office/drawing/2014/main" id="{2DFF4794-0A2F-D69C-2252-77948A29F9C8}"/>
                    </a:ext>
                  </a:extLst>
                </p14:cNvPr>
                <p14:cNvContentPartPr/>
                <p14:nvPr/>
              </p14:nvContentPartPr>
              <p14:xfrm>
                <a:off x="4029945" y="664575"/>
                <a:ext cx="37080" cy="25920"/>
              </p14:xfrm>
            </p:contentPart>
          </mc:Choice>
          <mc:Fallback>
            <p:pic>
              <p:nvPicPr>
                <p:cNvPr id="12" name="Ink 11">
                  <a:extLst>
                    <a:ext uri="{FF2B5EF4-FFF2-40B4-BE49-F238E27FC236}">
                      <a16:creationId xmlns:a16="http://schemas.microsoft.com/office/drawing/2014/main" id="{2DFF4794-0A2F-D69C-2252-77948A29F9C8}"/>
                    </a:ext>
                  </a:extLst>
                </p:cNvPr>
                <p:cNvPicPr/>
                <p:nvPr/>
              </p:nvPicPr>
              <p:blipFill>
                <a:blip r:embed="rId23"/>
                <a:stretch>
                  <a:fillRect/>
                </a:stretch>
              </p:blipFill>
              <p:spPr>
                <a:xfrm>
                  <a:off x="4023825" y="658455"/>
                  <a:ext cx="4932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3" name="Ink 12">
                  <a:extLst>
                    <a:ext uri="{FF2B5EF4-FFF2-40B4-BE49-F238E27FC236}">
                      <a16:creationId xmlns:a16="http://schemas.microsoft.com/office/drawing/2014/main" id="{45BD22A1-256D-903C-694A-1CC58DE8F5B8}"/>
                    </a:ext>
                  </a:extLst>
                </p14:cNvPr>
                <p14:cNvContentPartPr/>
                <p14:nvPr/>
              </p14:nvContentPartPr>
              <p14:xfrm>
                <a:off x="4131105" y="736575"/>
                <a:ext cx="794160" cy="697320"/>
              </p14:xfrm>
            </p:contentPart>
          </mc:Choice>
          <mc:Fallback>
            <p:pic>
              <p:nvPicPr>
                <p:cNvPr id="13" name="Ink 12">
                  <a:extLst>
                    <a:ext uri="{FF2B5EF4-FFF2-40B4-BE49-F238E27FC236}">
                      <a16:creationId xmlns:a16="http://schemas.microsoft.com/office/drawing/2014/main" id="{45BD22A1-256D-903C-694A-1CC58DE8F5B8}"/>
                    </a:ext>
                  </a:extLst>
                </p:cNvPr>
                <p:cNvPicPr/>
                <p:nvPr/>
              </p:nvPicPr>
              <p:blipFill>
                <a:blip r:embed="rId25"/>
                <a:stretch>
                  <a:fillRect/>
                </a:stretch>
              </p:blipFill>
              <p:spPr>
                <a:xfrm>
                  <a:off x="4124985" y="730455"/>
                  <a:ext cx="806400" cy="709560"/>
                </a:xfrm>
                <a:prstGeom prst="rect">
                  <a:avLst/>
                </a:prstGeom>
              </p:spPr>
            </p:pic>
          </mc:Fallback>
        </mc:AlternateContent>
      </p:grpSp>
      <p:grpSp>
        <p:nvGrpSpPr>
          <p:cNvPr id="31" name="Group 30">
            <a:extLst>
              <a:ext uri="{FF2B5EF4-FFF2-40B4-BE49-F238E27FC236}">
                <a16:creationId xmlns:a16="http://schemas.microsoft.com/office/drawing/2014/main" id="{E5DC0B72-AC44-0DE8-907A-2E98E8BF7641}"/>
              </a:ext>
            </a:extLst>
          </p:cNvPr>
          <p:cNvGrpSpPr/>
          <p:nvPr/>
        </p:nvGrpSpPr>
        <p:grpSpPr>
          <a:xfrm>
            <a:off x="5602785" y="431655"/>
            <a:ext cx="1031400" cy="657000"/>
            <a:chOff x="5602785" y="431655"/>
            <a:chExt cx="1031400" cy="657000"/>
          </a:xfrm>
        </p:grpSpPr>
        <mc:AlternateContent xmlns:mc="http://schemas.openxmlformats.org/markup-compatibility/2006">
          <mc:Choice xmlns:p14="http://schemas.microsoft.com/office/powerpoint/2010/main" Requires="p14">
            <p:contentPart p14:bwMode="auto" r:id="rId26">
              <p14:nvContentPartPr>
                <p14:cNvPr id="15" name="Ink 14">
                  <a:extLst>
                    <a:ext uri="{FF2B5EF4-FFF2-40B4-BE49-F238E27FC236}">
                      <a16:creationId xmlns:a16="http://schemas.microsoft.com/office/drawing/2014/main" id="{64687413-41C5-272F-7E87-B1B4380BC2D3}"/>
                    </a:ext>
                  </a:extLst>
                </p14:cNvPr>
                <p14:cNvContentPartPr/>
                <p14:nvPr/>
              </p14:nvContentPartPr>
              <p14:xfrm>
                <a:off x="5627985" y="436695"/>
                <a:ext cx="262080" cy="651960"/>
              </p14:xfrm>
            </p:contentPart>
          </mc:Choice>
          <mc:Fallback>
            <p:pic>
              <p:nvPicPr>
                <p:cNvPr id="15" name="Ink 14">
                  <a:extLst>
                    <a:ext uri="{FF2B5EF4-FFF2-40B4-BE49-F238E27FC236}">
                      <a16:creationId xmlns:a16="http://schemas.microsoft.com/office/drawing/2014/main" id="{64687413-41C5-272F-7E87-B1B4380BC2D3}"/>
                    </a:ext>
                  </a:extLst>
                </p:cNvPr>
                <p:cNvPicPr/>
                <p:nvPr/>
              </p:nvPicPr>
              <p:blipFill>
                <a:blip r:embed="rId27"/>
                <a:stretch>
                  <a:fillRect/>
                </a:stretch>
              </p:blipFill>
              <p:spPr>
                <a:xfrm>
                  <a:off x="5621865" y="430575"/>
                  <a:ext cx="274320" cy="6642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Ink 15">
                  <a:extLst>
                    <a:ext uri="{FF2B5EF4-FFF2-40B4-BE49-F238E27FC236}">
                      <a16:creationId xmlns:a16="http://schemas.microsoft.com/office/drawing/2014/main" id="{3C93F126-3E6C-2390-FAE5-06BC29D20BA6}"/>
                    </a:ext>
                  </a:extLst>
                </p14:cNvPr>
                <p14:cNvContentPartPr/>
                <p14:nvPr/>
              </p14:nvContentPartPr>
              <p14:xfrm>
                <a:off x="5602785" y="657375"/>
                <a:ext cx="368280" cy="107280"/>
              </p14:xfrm>
            </p:contentPart>
          </mc:Choice>
          <mc:Fallback>
            <p:pic>
              <p:nvPicPr>
                <p:cNvPr id="16" name="Ink 15">
                  <a:extLst>
                    <a:ext uri="{FF2B5EF4-FFF2-40B4-BE49-F238E27FC236}">
                      <a16:creationId xmlns:a16="http://schemas.microsoft.com/office/drawing/2014/main" id="{3C93F126-3E6C-2390-FAE5-06BC29D20BA6}"/>
                    </a:ext>
                  </a:extLst>
                </p:cNvPr>
                <p:cNvPicPr/>
                <p:nvPr/>
              </p:nvPicPr>
              <p:blipFill>
                <a:blip r:embed="rId29"/>
                <a:stretch>
                  <a:fillRect/>
                </a:stretch>
              </p:blipFill>
              <p:spPr>
                <a:xfrm>
                  <a:off x="5596665" y="651255"/>
                  <a:ext cx="38052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C768FCE3-1500-E283-62FB-2080178801DD}"/>
                    </a:ext>
                  </a:extLst>
                </p14:cNvPr>
                <p14:cNvContentPartPr/>
                <p14:nvPr/>
              </p14:nvContentPartPr>
              <p14:xfrm>
                <a:off x="6110385" y="431655"/>
                <a:ext cx="523800" cy="371880"/>
              </p14:xfrm>
            </p:contentPart>
          </mc:Choice>
          <mc:Fallback>
            <p:pic>
              <p:nvPicPr>
                <p:cNvPr id="18" name="Ink 17">
                  <a:extLst>
                    <a:ext uri="{FF2B5EF4-FFF2-40B4-BE49-F238E27FC236}">
                      <a16:creationId xmlns:a16="http://schemas.microsoft.com/office/drawing/2014/main" id="{C768FCE3-1500-E283-62FB-2080178801DD}"/>
                    </a:ext>
                  </a:extLst>
                </p:cNvPr>
                <p:cNvPicPr/>
                <p:nvPr/>
              </p:nvPicPr>
              <p:blipFill>
                <a:blip r:embed="rId31"/>
                <a:stretch>
                  <a:fillRect/>
                </a:stretch>
              </p:blipFill>
              <p:spPr>
                <a:xfrm>
                  <a:off x="6104265" y="425535"/>
                  <a:ext cx="536040" cy="384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2">
            <p14:nvContentPartPr>
              <p14:cNvPr id="32" name="Ink 31">
                <a:extLst>
                  <a:ext uri="{FF2B5EF4-FFF2-40B4-BE49-F238E27FC236}">
                    <a16:creationId xmlns:a16="http://schemas.microsoft.com/office/drawing/2014/main" id="{A789D087-89CA-9DD9-0ED1-737DC23F7C08}"/>
                  </a:ext>
                </a:extLst>
              </p14:cNvPr>
              <p14:cNvContentPartPr/>
              <p14:nvPr/>
            </p14:nvContentPartPr>
            <p14:xfrm>
              <a:off x="3275025" y="1304655"/>
              <a:ext cx="254880" cy="755280"/>
            </p14:xfrm>
          </p:contentPart>
        </mc:Choice>
        <mc:Fallback>
          <p:pic>
            <p:nvPicPr>
              <p:cNvPr id="32" name="Ink 31">
                <a:extLst>
                  <a:ext uri="{FF2B5EF4-FFF2-40B4-BE49-F238E27FC236}">
                    <a16:creationId xmlns:a16="http://schemas.microsoft.com/office/drawing/2014/main" id="{A789D087-89CA-9DD9-0ED1-737DC23F7C08}"/>
                  </a:ext>
                </a:extLst>
              </p:cNvPr>
              <p:cNvPicPr/>
              <p:nvPr/>
            </p:nvPicPr>
            <p:blipFill>
              <a:blip r:embed="rId33"/>
              <a:stretch>
                <a:fillRect/>
              </a:stretch>
            </p:blipFill>
            <p:spPr>
              <a:xfrm>
                <a:off x="3268905" y="1298535"/>
                <a:ext cx="267120" cy="767520"/>
              </a:xfrm>
              <a:prstGeom prst="rect">
                <a:avLst/>
              </a:prstGeom>
            </p:spPr>
          </p:pic>
        </mc:Fallback>
      </mc:AlternateContent>
      <p:grpSp>
        <p:nvGrpSpPr>
          <p:cNvPr id="53" name="Group 52">
            <a:extLst>
              <a:ext uri="{FF2B5EF4-FFF2-40B4-BE49-F238E27FC236}">
                <a16:creationId xmlns:a16="http://schemas.microsoft.com/office/drawing/2014/main" id="{900FAFCF-FBCA-49D2-8618-29B6CBE7350E}"/>
              </a:ext>
            </a:extLst>
          </p:cNvPr>
          <p:cNvGrpSpPr/>
          <p:nvPr/>
        </p:nvGrpSpPr>
        <p:grpSpPr>
          <a:xfrm>
            <a:off x="3849945" y="1234455"/>
            <a:ext cx="1432800" cy="688320"/>
            <a:chOff x="3849945" y="1234455"/>
            <a:chExt cx="1432800" cy="688320"/>
          </a:xfrm>
        </p:grpSpPr>
        <mc:AlternateContent xmlns:mc="http://schemas.openxmlformats.org/markup-compatibility/2006">
          <mc:Choice xmlns:p14="http://schemas.microsoft.com/office/powerpoint/2010/main" Requires="p14">
            <p:contentPart p14:bwMode="auto" r:id="rId34">
              <p14:nvContentPartPr>
                <p14:cNvPr id="33" name="Ink 32">
                  <a:extLst>
                    <a:ext uri="{FF2B5EF4-FFF2-40B4-BE49-F238E27FC236}">
                      <a16:creationId xmlns:a16="http://schemas.microsoft.com/office/drawing/2014/main" id="{0C2C31BC-59C7-017F-0EE6-90397EF8785D}"/>
                    </a:ext>
                  </a:extLst>
                </p14:cNvPr>
                <p14:cNvContentPartPr/>
                <p14:nvPr/>
              </p14:nvContentPartPr>
              <p14:xfrm>
                <a:off x="3877305" y="1319055"/>
                <a:ext cx="143280" cy="450000"/>
              </p14:xfrm>
            </p:contentPart>
          </mc:Choice>
          <mc:Fallback>
            <p:pic>
              <p:nvPicPr>
                <p:cNvPr id="33" name="Ink 32">
                  <a:extLst>
                    <a:ext uri="{FF2B5EF4-FFF2-40B4-BE49-F238E27FC236}">
                      <a16:creationId xmlns:a16="http://schemas.microsoft.com/office/drawing/2014/main" id="{0C2C31BC-59C7-017F-0EE6-90397EF8785D}"/>
                    </a:ext>
                  </a:extLst>
                </p:cNvPr>
                <p:cNvPicPr/>
                <p:nvPr/>
              </p:nvPicPr>
              <p:blipFill>
                <a:blip r:embed="rId35"/>
                <a:stretch>
                  <a:fillRect/>
                </a:stretch>
              </p:blipFill>
              <p:spPr>
                <a:xfrm>
                  <a:off x="3871185" y="1312935"/>
                  <a:ext cx="155520" cy="4622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4" name="Ink 33">
                  <a:extLst>
                    <a:ext uri="{FF2B5EF4-FFF2-40B4-BE49-F238E27FC236}">
                      <a16:creationId xmlns:a16="http://schemas.microsoft.com/office/drawing/2014/main" id="{FE29B32A-B1D8-AD92-4905-C3609D89A826}"/>
                    </a:ext>
                  </a:extLst>
                </p14:cNvPr>
                <p14:cNvContentPartPr/>
                <p14:nvPr/>
              </p14:nvContentPartPr>
              <p14:xfrm>
                <a:off x="3849945" y="1234455"/>
                <a:ext cx="527040" cy="688320"/>
              </p14:xfrm>
            </p:contentPart>
          </mc:Choice>
          <mc:Fallback>
            <p:pic>
              <p:nvPicPr>
                <p:cNvPr id="34" name="Ink 33">
                  <a:extLst>
                    <a:ext uri="{FF2B5EF4-FFF2-40B4-BE49-F238E27FC236}">
                      <a16:creationId xmlns:a16="http://schemas.microsoft.com/office/drawing/2014/main" id="{FE29B32A-B1D8-AD92-4905-C3609D89A826}"/>
                    </a:ext>
                  </a:extLst>
                </p:cNvPr>
                <p:cNvPicPr/>
                <p:nvPr/>
              </p:nvPicPr>
              <p:blipFill>
                <a:blip r:embed="rId37"/>
                <a:stretch>
                  <a:fillRect/>
                </a:stretch>
              </p:blipFill>
              <p:spPr>
                <a:xfrm>
                  <a:off x="3843825" y="1228335"/>
                  <a:ext cx="539280" cy="7005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5" name="Ink 34">
                  <a:extLst>
                    <a:ext uri="{FF2B5EF4-FFF2-40B4-BE49-F238E27FC236}">
                      <a16:creationId xmlns:a16="http://schemas.microsoft.com/office/drawing/2014/main" id="{EB1EE555-62FF-DADC-F350-F5937A98D4C8}"/>
                    </a:ext>
                  </a:extLst>
                </p14:cNvPr>
                <p14:cNvContentPartPr/>
                <p14:nvPr/>
              </p14:nvContentPartPr>
              <p14:xfrm>
                <a:off x="4506585" y="1681935"/>
                <a:ext cx="39240" cy="131040"/>
              </p14:xfrm>
            </p:contentPart>
          </mc:Choice>
          <mc:Fallback>
            <p:pic>
              <p:nvPicPr>
                <p:cNvPr id="35" name="Ink 34">
                  <a:extLst>
                    <a:ext uri="{FF2B5EF4-FFF2-40B4-BE49-F238E27FC236}">
                      <a16:creationId xmlns:a16="http://schemas.microsoft.com/office/drawing/2014/main" id="{EB1EE555-62FF-DADC-F350-F5937A98D4C8}"/>
                    </a:ext>
                  </a:extLst>
                </p:cNvPr>
                <p:cNvPicPr/>
                <p:nvPr/>
              </p:nvPicPr>
              <p:blipFill>
                <a:blip r:embed="rId39"/>
                <a:stretch>
                  <a:fillRect/>
                </a:stretch>
              </p:blipFill>
              <p:spPr>
                <a:xfrm>
                  <a:off x="4500465" y="1675815"/>
                  <a:ext cx="5148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6" name="Ink 35">
                  <a:extLst>
                    <a:ext uri="{FF2B5EF4-FFF2-40B4-BE49-F238E27FC236}">
                      <a16:creationId xmlns:a16="http://schemas.microsoft.com/office/drawing/2014/main" id="{3B36F4C1-043F-06B4-98A6-2A4546A7CB18}"/>
                    </a:ext>
                  </a:extLst>
                </p14:cNvPr>
                <p14:cNvContentPartPr/>
                <p14:nvPr/>
              </p14:nvContentPartPr>
              <p14:xfrm>
                <a:off x="4537545" y="1464855"/>
                <a:ext cx="28800" cy="18720"/>
              </p14:xfrm>
            </p:contentPart>
          </mc:Choice>
          <mc:Fallback>
            <p:pic>
              <p:nvPicPr>
                <p:cNvPr id="36" name="Ink 35">
                  <a:extLst>
                    <a:ext uri="{FF2B5EF4-FFF2-40B4-BE49-F238E27FC236}">
                      <a16:creationId xmlns:a16="http://schemas.microsoft.com/office/drawing/2014/main" id="{3B36F4C1-043F-06B4-98A6-2A4546A7CB18}"/>
                    </a:ext>
                  </a:extLst>
                </p:cNvPr>
                <p:cNvPicPr/>
                <p:nvPr/>
              </p:nvPicPr>
              <p:blipFill>
                <a:blip r:embed="rId41"/>
                <a:stretch>
                  <a:fillRect/>
                </a:stretch>
              </p:blipFill>
              <p:spPr>
                <a:xfrm>
                  <a:off x="4531425" y="1458735"/>
                  <a:ext cx="4104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7" name="Ink 36">
                  <a:extLst>
                    <a:ext uri="{FF2B5EF4-FFF2-40B4-BE49-F238E27FC236}">
                      <a16:creationId xmlns:a16="http://schemas.microsoft.com/office/drawing/2014/main" id="{D7A81B42-0E2B-4067-4CC1-4542C2129EF3}"/>
                    </a:ext>
                  </a:extLst>
                </p14:cNvPr>
                <p14:cNvContentPartPr/>
                <p14:nvPr/>
              </p14:nvContentPartPr>
              <p14:xfrm>
                <a:off x="4781985" y="1562775"/>
                <a:ext cx="500760" cy="276120"/>
              </p14:xfrm>
            </p:contentPart>
          </mc:Choice>
          <mc:Fallback>
            <p:pic>
              <p:nvPicPr>
                <p:cNvPr id="37" name="Ink 36">
                  <a:extLst>
                    <a:ext uri="{FF2B5EF4-FFF2-40B4-BE49-F238E27FC236}">
                      <a16:creationId xmlns:a16="http://schemas.microsoft.com/office/drawing/2014/main" id="{D7A81B42-0E2B-4067-4CC1-4542C2129EF3}"/>
                    </a:ext>
                  </a:extLst>
                </p:cNvPr>
                <p:cNvPicPr/>
                <p:nvPr/>
              </p:nvPicPr>
              <p:blipFill>
                <a:blip r:embed="rId43"/>
                <a:stretch>
                  <a:fillRect/>
                </a:stretch>
              </p:blipFill>
              <p:spPr>
                <a:xfrm>
                  <a:off x="4775865" y="1556655"/>
                  <a:ext cx="513000" cy="288360"/>
                </a:xfrm>
                <a:prstGeom prst="rect">
                  <a:avLst/>
                </a:prstGeom>
              </p:spPr>
            </p:pic>
          </mc:Fallback>
        </mc:AlternateContent>
      </p:grpSp>
      <p:grpSp>
        <p:nvGrpSpPr>
          <p:cNvPr id="52" name="Group 51">
            <a:extLst>
              <a:ext uri="{FF2B5EF4-FFF2-40B4-BE49-F238E27FC236}">
                <a16:creationId xmlns:a16="http://schemas.microsoft.com/office/drawing/2014/main" id="{1E6B7E9D-1DCA-2D1F-CF73-8CC1B0F6263E}"/>
              </a:ext>
            </a:extLst>
          </p:cNvPr>
          <p:cNvGrpSpPr/>
          <p:nvPr/>
        </p:nvGrpSpPr>
        <p:grpSpPr>
          <a:xfrm>
            <a:off x="6413145" y="1271535"/>
            <a:ext cx="284760" cy="507600"/>
            <a:chOff x="6413145" y="1271535"/>
            <a:chExt cx="284760" cy="507600"/>
          </a:xfrm>
        </p:grpSpPr>
        <mc:AlternateContent xmlns:mc="http://schemas.openxmlformats.org/markup-compatibility/2006">
          <mc:Choice xmlns:p14="http://schemas.microsoft.com/office/powerpoint/2010/main" Requires="p14">
            <p:contentPart p14:bwMode="auto" r:id="rId44">
              <p14:nvContentPartPr>
                <p14:cNvPr id="38" name="Ink 37">
                  <a:extLst>
                    <a:ext uri="{FF2B5EF4-FFF2-40B4-BE49-F238E27FC236}">
                      <a16:creationId xmlns:a16="http://schemas.microsoft.com/office/drawing/2014/main" id="{C0E9A1DF-24D5-83DD-6826-628E0181DCF9}"/>
                    </a:ext>
                  </a:extLst>
                </p14:cNvPr>
                <p14:cNvContentPartPr/>
                <p14:nvPr/>
              </p14:nvContentPartPr>
              <p14:xfrm>
                <a:off x="6413145" y="1271535"/>
                <a:ext cx="284760" cy="424440"/>
              </p14:xfrm>
            </p:contentPart>
          </mc:Choice>
          <mc:Fallback>
            <p:pic>
              <p:nvPicPr>
                <p:cNvPr id="38" name="Ink 37">
                  <a:extLst>
                    <a:ext uri="{FF2B5EF4-FFF2-40B4-BE49-F238E27FC236}">
                      <a16:creationId xmlns:a16="http://schemas.microsoft.com/office/drawing/2014/main" id="{C0E9A1DF-24D5-83DD-6826-628E0181DCF9}"/>
                    </a:ext>
                  </a:extLst>
                </p:cNvPr>
                <p:cNvPicPr/>
                <p:nvPr/>
              </p:nvPicPr>
              <p:blipFill>
                <a:blip r:embed="rId45"/>
                <a:stretch>
                  <a:fillRect/>
                </a:stretch>
              </p:blipFill>
              <p:spPr>
                <a:xfrm>
                  <a:off x="6407025" y="1265415"/>
                  <a:ext cx="297000" cy="4366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9" name="Ink 38">
                  <a:extLst>
                    <a:ext uri="{FF2B5EF4-FFF2-40B4-BE49-F238E27FC236}">
                      <a16:creationId xmlns:a16="http://schemas.microsoft.com/office/drawing/2014/main" id="{A3C0C31C-B70A-FFF9-88E7-6C57E844E2AB}"/>
                    </a:ext>
                  </a:extLst>
                </p14:cNvPr>
                <p14:cNvContentPartPr/>
                <p14:nvPr/>
              </p14:nvContentPartPr>
              <p14:xfrm>
                <a:off x="6443025" y="1419855"/>
                <a:ext cx="39240" cy="359280"/>
              </p14:xfrm>
            </p:contentPart>
          </mc:Choice>
          <mc:Fallback>
            <p:pic>
              <p:nvPicPr>
                <p:cNvPr id="39" name="Ink 38">
                  <a:extLst>
                    <a:ext uri="{FF2B5EF4-FFF2-40B4-BE49-F238E27FC236}">
                      <a16:creationId xmlns:a16="http://schemas.microsoft.com/office/drawing/2014/main" id="{A3C0C31C-B70A-FFF9-88E7-6C57E844E2AB}"/>
                    </a:ext>
                  </a:extLst>
                </p:cNvPr>
                <p:cNvPicPr/>
                <p:nvPr/>
              </p:nvPicPr>
              <p:blipFill>
                <a:blip r:embed="rId47"/>
                <a:stretch>
                  <a:fillRect/>
                </a:stretch>
              </p:blipFill>
              <p:spPr>
                <a:xfrm>
                  <a:off x="6436905" y="1413735"/>
                  <a:ext cx="51480" cy="371520"/>
                </a:xfrm>
                <a:prstGeom prst="rect">
                  <a:avLst/>
                </a:prstGeom>
              </p:spPr>
            </p:pic>
          </mc:Fallback>
        </mc:AlternateContent>
      </p:grpSp>
      <p:grpSp>
        <p:nvGrpSpPr>
          <p:cNvPr id="51" name="Group 50">
            <a:extLst>
              <a:ext uri="{FF2B5EF4-FFF2-40B4-BE49-F238E27FC236}">
                <a16:creationId xmlns:a16="http://schemas.microsoft.com/office/drawing/2014/main" id="{C8660CCB-A65A-1591-96BC-16B1F8EB7069}"/>
              </a:ext>
            </a:extLst>
          </p:cNvPr>
          <p:cNvGrpSpPr/>
          <p:nvPr/>
        </p:nvGrpSpPr>
        <p:grpSpPr>
          <a:xfrm>
            <a:off x="7297665" y="85335"/>
            <a:ext cx="3884400" cy="1716480"/>
            <a:chOff x="7297665" y="85335"/>
            <a:chExt cx="3884400" cy="1716480"/>
          </a:xfrm>
        </p:grpSpPr>
        <mc:AlternateContent xmlns:mc="http://schemas.openxmlformats.org/markup-compatibility/2006">
          <mc:Choice xmlns:p14="http://schemas.microsoft.com/office/powerpoint/2010/main" Requires="p14">
            <p:contentPart p14:bwMode="auto" r:id="rId48">
              <p14:nvContentPartPr>
                <p14:cNvPr id="19" name="Ink 18">
                  <a:extLst>
                    <a:ext uri="{FF2B5EF4-FFF2-40B4-BE49-F238E27FC236}">
                      <a16:creationId xmlns:a16="http://schemas.microsoft.com/office/drawing/2014/main" id="{AA987147-F41C-DC58-4C8D-0CBD192E7CFC}"/>
                    </a:ext>
                  </a:extLst>
                </p14:cNvPr>
                <p14:cNvContentPartPr/>
                <p14:nvPr/>
              </p14:nvContentPartPr>
              <p14:xfrm>
                <a:off x="7297665" y="346695"/>
                <a:ext cx="254520" cy="412920"/>
              </p14:xfrm>
            </p:contentPart>
          </mc:Choice>
          <mc:Fallback>
            <p:pic>
              <p:nvPicPr>
                <p:cNvPr id="19" name="Ink 18">
                  <a:extLst>
                    <a:ext uri="{FF2B5EF4-FFF2-40B4-BE49-F238E27FC236}">
                      <a16:creationId xmlns:a16="http://schemas.microsoft.com/office/drawing/2014/main" id="{AA987147-F41C-DC58-4C8D-0CBD192E7CFC}"/>
                    </a:ext>
                  </a:extLst>
                </p:cNvPr>
                <p:cNvPicPr/>
                <p:nvPr/>
              </p:nvPicPr>
              <p:blipFill>
                <a:blip r:embed="rId49"/>
                <a:stretch>
                  <a:fillRect/>
                </a:stretch>
              </p:blipFill>
              <p:spPr>
                <a:xfrm>
                  <a:off x="7291545" y="340575"/>
                  <a:ext cx="266760" cy="4251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0" name="Ink 19">
                  <a:extLst>
                    <a:ext uri="{FF2B5EF4-FFF2-40B4-BE49-F238E27FC236}">
                      <a16:creationId xmlns:a16="http://schemas.microsoft.com/office/drawing/2014/main" id="{7AD2DDDE-1739-B256-77BE-4ACF6134025C}"/>
                    </a:ext>
                  </a:extLst>
                </p14:cNvPr>
                <p14:cNvContentPartPr/>
                <p14:nvPr/>
              </p14:nvContentPartPr>
              <p14:xfrm>
                <a:off x="7738305" y="483495"/>
                <a:ext cx="248040" cy="234000"/>
              </p14:xfrm>
            </p:contentPart>
          </mc:Choice>
          <mc:Fallback>
            <p:pic>
              <p:nvPicPr>
                <p:cNvPr id="20" name="Ink 19">
                  <a:extLst>
                    <a:ext uri="{FF2B5EF4-FFF2-40B4-BE49-F238E27FC236}">
                      <a16:creationId xmlns:a16="http://schemas.microsoft.com/office/drawing/2014/main" id="{7AD2DDDE-1739-B256-77BE-4ACF6134025C}"/>
                    </a:ext>
                  </a:extLst>
                </p:cNvPr>
                <p:cNvPicPr/>
                <p:nvPr/>
              </p:nvPicPr>
              <p:blipFill>
                <a:blip r:embed="rId51"/>
                <a:stretch>
                  <a:fillRect/>
                </a:stretch>
              </p:blipFill>
              <p:spPr>
                <a:xfrm>
                  <a:off x="7732185" y="477375"/>
                  <a:ext cx="26028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1" name="Ink 20">
                  <a:extLst>
                    <a:ext uri="{FF2B5EF4-FFF2-40B4-BE49-F238E27FC236}">
                      <a16:creationId xmlns:a16="http://schemas.microsoft.com/office/drawing/2014/main" id="{2BA02D09-4483-D653-7FF5-C650D9A9FE62}"/>
                    </a:ext>
                  </a:extLst>
                </p14:cNvPr>
                <p14:cNvContentPartPr/>
                <p14:nvPr/>
              </p14:nvContentPartPr>
              <p14:xfrm>
                <a:off x="8107665" y="241575"/>
                <a:ext cx="805680" cy="461160"/>
              </p14:xfrm>
            </p:contentPart>
          </mc:Choice>
          <mc:Fallback>
            <p:pic>
              <p:nvPicPr>
                <p:cNvPr id="21" name="Ink 20">
                  <a:extLst>
                    <a:ext uri="{FF2B5EF4-FFF2-40B4-BE49-F238E27FC236}">
                      <a16:creationId xmlns:a16="http://schemas.microsoft.com/office/drawing/2014/main" id="{2BA02D09-4483-D653-7FF5-C650D9A9FE62}"/>
                    </a:ext>
                  </a:extLst>
                </p:cNvPr>
                <p:cNvPicPr/>
                <p:nvPr/>
              </p:nvPicPr>
              <p:blipFill>
                <a:blip r:embed="rId53"/>
                <a:stretch>
                  <a:fillRect/>
                </a:stretch>
              </p:blipFill>
              <p:spPr>
                <a:xfrm>
                  <a:off x="8101545" y="235455"/>
                  <a:ext cx="817920" cy="4734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2" name="Ink 21">
                  <a:extLst>
                    <a:ext uri="{FF2B5EF4-FFF2-40B4-BE49-F238E27FC236}">
                      <a16:creationId xmlns:a16="http://schemas.microsoft.com/office/drawing/2014/main" id="{C4CF4BA4-CB11-7C3B-C4FF-5899267B12F6}"/>
                    </a:ext>
                  </a:extLst>
                </p14:cNvPr>
                <p14:cNvContentPartPr/>
                <p14:nvPr/>
              </p14:nvContentPartPr>
              <p14:xfrm>
                <a:off x="8881305" y="85335"/>
                <a:ext cx="425160" cy="1048680"/>
              </p14:xfrm>
            </p:contentPart>
          </mc:Choice>
          <mc:Fallback>
            <p:pic>
              <p:nvPicPr>
                <p:cNvPr id="22" name="Ink 21">
                  <a:extLst>
                    <a:ext uri="{FF2B5EF4-FFF2-40B4-BE49-F238E27FC236}">
                      <a16:creationId xmlns:a16="http://schemas.microsoft.com/office/drawing/2014/main" id="{C4CF4BA4-CB11-7C3B-C4FF-5899267B12F6}"/>
                    </a:ext>
                  </a:extLst>
                </p:cNvPr>
                <p:cNvPicPr/>
                <p:nvPr/>
              </p:nvPicPr>
              <p:blipFill>
                <a:blip r:embed="rId55"/>
                <a:stretch>
                  <a:fillRect/>
                </a:stretch>
              </p:blipFill>
              <p:spPr>
                <a:xfrm>
                  <a:off x="8875185" y="79215"/>
                  <a:ext cx="437400" cy="10609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23" name="Ink 22">
                  <a:extLst>
                    <a:ext uri="{FF2B5EF4-FFF2-40B4-BE49-F238E27FC236}">
                      <a16:creationId xmlns:a16="http://schemas.microsoft.com/office/drawing/2014/main" id="{6C237408-B116-ED06-6886-F21F0741F2BA}"/>
                    </a:ext>
                  </a:extLst>
                </p14:cNvPr>
                <p14:cNvContentPartPr/>
                <p14:nvPr/>
              </p14:nvContentPartPr>
              <p14:xfrm>
                <a:off x="9349665" y="360375"/>
                <a:ext cx="91800" cy="38520"/>
              </p14:xfrm>
            </p:contentPart>
          </mc:Choice>
          <mc:Fallback>
            <p:pic>
              <p:nvPicPr>
                <p:cNvPr id="23" name="Ink 22">
                  <a:extLst>
                    <a:ext uri="{FF2B5EF4-FFF2-40B4-BE49-F238E27FC236}">
                      <a16:creationId xmlns:a16="http://schemas.microsoft.com/office/drawing/2014/main" id="{6C237408-B116-ED06-6886-F21F0741F2BA}"/>
                    </a:ext>
                  </a:extLst>
                </p:cNvPr>
                <p:cNvPicPr/>
                <p:nvPr/>
              </p:nvPicPr>
              <p:blipFill>
                <a:blip r:embed="rId57"/>
                <a:stretch>
                  <a:fillRect/>
                </a:stretch>
              </p:blipFill>
              <p:spPr>
                <a:xfrm>
                  <a:off x="9343545" y="354255"/>
                  <a:ext cx="10404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24" name="Ink 23">
                  <a:extLst>
                    <a:ext uri="{FF2B5EF4-FFF2-40B4-BE49-F238E27FC236}">
                      <a16:creationId xmlns:a16="http://schemas.microsoft.com/office/drawing/2014/main" id="{8118D13E-2A0B-AE07-4F08-7C5E9E31A3F0}"/>
                    </a:ext>
                  </a:extLst>
                </p14:cNvPr>
                <p14:cNvContentPartPr/>
                <p14:nvPr/>
              </p14:nvContentPartPr>
              <p14:xfrm>
                <a:off x="9621465" y="340575"/>
                <a:ext cx="87120" cy="370800"/>
              </p14:xfrm>
            </p:contentPart>
          </mc:Choice>
          <mc:Fallback>
            <p:pic>
              <p:nvPicPr>
                <p:cNvPr id="24" name="Ink 23">
                  <a:extLst>
                    <a:ext uri="{FF2B5EF4-FFF2-40B4-BE49-F238E27FC236}">
                      <a16:creationId xmlns:a16="http://schemas.microsoft.com/office/drawing/2014/main" id="{8118D13E-2A0B-AE07-4F08-7C5E9E31A3F0}"/>
                    </a:ext>
                  </a:extLst>
                </p:cNvPr>
                <p:cNvPicPr/>
                <p:nvPr/>
              </p:nvPicPr>
              <p:blipFill>
                <a:blip r:embed="rId59"/>
                <a:stretch>
                  <a:fillRect/>
                </a:stretch>
              </p:blipFill>
              <p:spPr>
                <a:xfrm>
                  <a:off x="9615345" y="334455"/>
                  <a:ext cx="99360" cy="3830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25" name="Ink 24">
                  <a:extLst>
                    <a:ext uri="{FF2B5EF4-FFF2-40B4-BE49-F238E27FC236}">
                      <a16:creationId xmlns:a16="http://schemas.microsoft.com/office/drawing/2014/main" id="{BCA7FC29-0DB6-0AF3-6863-927BD2E87452}"/>
                    </a:ext>
                  </a:extLst>
                </p14:cNvPr>
                <p14:cNvContentPartPr/>
                <p14:nvPr/>
              </p14:nvContentPartPr>
              <p14:xfrm>
                <a:off x="9479625" y="430935"/>
                <a:ext cx="506160" cy="151920"/>
              </p14:xfrm>
            </p:contentPart>
          </mc:Choice>
          <mc:Fallback>
            <p:pic>
              <p:nvPicPr>
                <p:cNvPr id="25" name="Ink 24">
                  <a:extLst>
                    <a:ext uri="{FF2B5EF4-FFF2-40B4-BE49-F238E27FC236}">
                      <a16:creationId xmlns:a16="http://schemas.microsoft.com/office/drawing/2014/main" id="{BCA7FC29-0DB6-0AF3-6863-927BD2E87452}"/>
                    </a:ext>
                  </a:extLst>
                </p:cNvPr>
                <p:cNvPicPr/>
                <p:nvPr/>
              </p:nvPicPr>
              <p:blipFill>
                <a:blip r:embed="rId61"/>
                <a:stretch>
                  <a:fillRect/>
                </a:stretch>
              </p:blipFill>
              <p:spPr>
                <a:xfrm>
                  <a:off x="9473505" y="424815"/>
                  <a:ext cx="51840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26" name="Ink 25">
                  <a:extLst>
                    <a:ext uri="{FF2B5EF4-FFF2-40B4-BE49-F238E27FC236}">
                      <a16:creationId xmlns:a16="http://schemas.microsoft.com/office/drawing/2014/main" id="{1EA592CC-4069-EC8C-92DC-8B0E39D1BD75}"/>
                    </a:ext>
                  </a:extLst>
                </p14:cNvPr>
                <p14:cNvContentPartPr/>
                <p14:nvPr/>
              </p14:nvContentPartPr>
              <p14:xfrm>
                <a:off x="9893625" y="367575"/>
                <a:ext cx="103320" cy="395280"/>
              </p14:xfrm>
            </p:contentPart>
          </mc:Choice>
          <mc:Fallback>
            <p:pic>
              <p:nvPicPr>
                <p:cNvPr id="26" name="Ink 25">
                  <a:extLst>
                    <a:ext uri="{FF2B5EF4-FFF2-40B4-BE49-F238E27FC236}">
                      <a16:creationId xmlns:a16="http://schemas.microsoft.com/office/drawing/2014/main" id="{1EA592CC-4069-EC8C-92DC-8B0E39D1BD75}"/>
                    </a:ext>
                  </a:extLst>
                </p:cNvPr>
                <p:cNvPicPr/>
                <p:nvPr/>
              </p:nvPicPr>
              <p:blipFill>
                <a:blip r:embed="rId63"/>
                <a:stretch>
                  <a:fillRect/>
                </a:stretch>
              </p:blipFill>
              <p:spPr>
                <a:xfrm>
                  <a:off x="9887505" y="361455"/>
                  <a:ext cx="115560" cy="4075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27" name="Ink 26">
                  <a:extLst>
                    <a:ext uri="{FF2B5EF4-FFF2-40B4-BE49-F238E27FC236}">
                      <a16:creationId xmlns:a16="http://schemas.microsoft.com/office/drawing/2014/main" id="{C55D2C13-FF8F-58AC-A248-9BD8CD414486}"/>
                    </a:ext>
                  </a:extLst>
                </p14:cNvPr>
                <p14:cNvContentPartPr/>
                <p14:nvPr/>
              </p14:nvContentPartPr>
              <p14:xfrm>
                <a:off x="9851505" y="582495"/>
                <a:ext cx="333720" cy="99000"/>
              </p14:xfrm>
            </p:contentPart>
          </mc:Choice>
          <mc:Fallback>
            <p:pic>
              <p:nvPicPr>
                <p:cNvPr id="27" name="Ink 26">
                  <a:extLst>
                    <a:ext uri="{FF2B5EF4-FFF2-40B4-BE49-F238E27FC236}">
                      <a16:creationId xmlns:a16="http://schemas.microsoft.com/office/drawing/2014/main" id="{C55D2C13-FF8F-58AC-A248-9BD8CD414486}"/>
                    </a:ext>
                  </a:extLst>
                </p:cNvPr>
                <p:cNvPicPr/>
                <p:nvPr/>
              </p:nvPicPr>
              <p:blipFill>
                <a:blip r:embed="rId65"/>
                <a:stretch>
                  <a:fillRect/>
                </a:stretch>
              </p:blipFill>
              <p:spPr>
                <a:xfrm>
                  <a:off x="9845385" y="576375"/>
                  <a:ext cx="34596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28" name="Ink 27">
                  <a:extLst>
                    <a:ext uri="{FF2B5EF4-FFF2-40B4-BE49-F238E27FC236}">
                      <a16:creationId xmlns:a16="http://schemas.microsoft.com/office/drawing/2014/main" id="{B33CDC55-D0C0-6BF2-B485-878F755CB29C}"/>
                    </a:ext>
                  </a:extLst>
                </p14:cNvPr>
                <p14:cNvContentPartPr/>
                <p14:nvPr/>
              </p14:nvContentPartPr>
              <p14:xfrm>
                <a:off x="10212585" y="407535"/>
                <a:ext cx="56520" cy="28080"/>
              </p14:xfrm>
            </p:contentPart>
          </mc:Choice>
          <mc:Fallback>
            <p:pic>
              <p:nvPicPr>
                <p:cNvPr id="28" name="Ink 27">
                  <a:extLst>
                    <a:ext uri="{FF2B5EF4-FFF2-40B4-BE49-F238E27FC236}">
                      <a16:creationId xmlns:a16="http://schemas.microsoft.com/office/drawing/2014/main" id="{B33CDC55-D0C0-6BF2-B485-878F755CB29C}"/>
                    </a:ext>
                  </a:extLst>
                </p:cNvPr>
                <p:cNvPicPr/>
                <p:nvPr/>
              </p:nvPicPr>
              <p:blipFill>
                <a:blip r:embed="rId67"/>
                <a:stretch>
                  <a:fillRect/>
                </a:stretch>
              </p:blipFill>
              <p:spPr>
                <a:xfrm>
                  <a:off x="10206465" y="401415"/>
                  <a:ext cx="6876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29" name="Ink 28">
                  <a:extLst>
                    <a:ext uri="{FF2B5EF4-FFF2-40B4-BE49-F238E27FC236}">
                      <a16:creationId xmlns:a16="http://schemas.microsoft.com/office/drawing/2014/main" id="{0D3A5B17-22CB-9856-6D86-AFA239AF6D71}"/>
                    </a:ext>
                  </a:extLst>
                </p14:cNvPr>
                <p14:cNvContentPartPr/>
                <p14:nvPr/>
              </p14:nvContentPartPr>
              <p14:xfrm>
                <a:off x="10326705" y="528855"/>
                <a:ext cx="855360" cy="1027440"/>
              </p14:xfrm>
            </p:contentPart>
          </mc:Choice>
          <mc:Fallback>
            <p:pic>
              <p:nvPicPr>
                <p:cNvPr id="29" name="Ink 28">
                  <a:extLst>
                    <a:ext uri="{FF2B5EF4-FFF2-40B4-BE49-F238E27FC236}">
                      <a16:creationId xmlns:a16="http://schemas.microsoft.com/office/drawing/2014/main" id="{0D3A5B17-22CB-9856-6D86-AFA239AF6D71}"/>
                    </a:ext>
                  </a:extLst>
                </p:cNvPr>
                <p:cNvPicPr/>
                <p:nvPr/>
              </p:nvPicPr>
              <p:blipFill>
                <a:blip r:embed="rId69"/>
                <a:stretch>
                  <a:fillRect/>
                </a:stretch>
              </p:blipFill>
              <p:spPr>
                <a:xfrm>
                  <a:off x="10320585" y="522735"/>
                  <a:ext cx="867600" cy="10396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0" name="Ink 39">
                  <a:extLst>
                    <a:ext uri="{FF2B5EF4-FFF2-40B4-BE49-F238E27FC236}">
                      <a16:creationId xmlns:a16="http://schemas.microsoft.com/office/drawing/2014/main" id="{E576A6A0-DA5B-3F01-A6D9-596315E97DBA}"/>
                    </a:ext>
                  </a:extLst>
                </p14:cNvPr>
                <p14:cNvContentPartPr/>
                <p14:nvPr/>
              </p14:nvContentPartPr>
              <p14:xfrm>
                <a:off x="7523025" y="1162455"/>
                <a:ext cx="566280" cy="529920"/>
              </p14:xfrm>
            </p:contentPart>
          </mc:Choice>
          <mc:Fallback>
            <p:pic>
              <p:nvPicPr>
                <p:cNvPr id="40" name="Ink 39">
                  <a:extLst>
                    <a:ext uri="{FF2B5EF4-FFF2-40B4-BE49-F238E27FC236}">
                      <a16:creationId xmlns:a16="http://schemas.microsoft.com/office/drawing/2014/main" id="{E576A6A0-DA5B-3F01-A6D9-596315E97DBA}"/>
                    </a:ext>
                  </a:extLst>
                </p:cNvPr>
                <p:cNvPicPr/>
                <p:nvPr/>
              </p:nvPicPr>
              <p:blipFill>
                <a:blip r:embed="rId71"/>
                <a:stretch>
                  <a:fillRect/>
                </a:stretch>
              </p:blipFill>
              <p:spPr>
                <a:xfrm>
                  <a:off x="7516905" y="1156335"/>
                  <a:ext cx="578520" cy="5421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1" name="Ink 40">
                  <a:extLst>
                    <a:ext uri="{FF2B5EF4-FFF2-40B4-BE49-F238E27FC236}">
                      <a16:creationId xmlns:a16="http://schemas.microsoft.com/office/drawing/2014/main" id="{42E376E2-B21B-7477-65A0-732B500B3253}"/>
                    </a:ext>
                  </a:extLst>
                </p14:cNvPr>
                <p14:cNvContentPartPr/>
                <p14:nvPr/>
              </p14:nvContentPartPr>
              <p14:xfrm>
                <a:off x="8204145" y="1403655"/>
                <a:ext cx="218520" cy="201600"/>
              </p14:xfrm>
            </p:contentPart>
          </mc:Choice>
          <mc:Fallback>
            <p:pic>
              <p:nvPicPr>
                <p:cNvPr id="41" name="Ink 40">
                  <a:extLst>
                    <a:ext uri="{FF2B5EF4-FFF2-40B4-BE49-F238E27FC236}">
                      <a16:creationId xmlns:a16="http://schemas.microsoft.com/office/drawing/2014/main" id="{42E376E2-B21B-7477-65A0-732B500B3253}"/>
                    </a:ext>
                  </a:extLst>
                </p:cNvPr>
                <p:cNvPicPr/>
                <p:nvPr/>
              </p:nvPicPr>
              <p:blipFill>
                <a:blip r:embed="rId73"/>
                <a:stretch>
                  <a:fillRect/>
                </a:stretch>
              </p:blipFill>
              <p:spPr>
                <a:xfrm>
                  <a:off x="8198025" y="1397535"/>
                  <a:ext cx="23076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2" name="Ink 41">
                  <a:extLst>
                    <a:ext uri="{FF2B5EF4-FFF2-40B4-BE49-F238E27FC236}">
                      <a16:creationId xmlns:a16="http://schemas.microsoft.com/office/drawing/2014/main" id="{79051B6A-A8A2-3DB7-07B4-BFB1562525ED}"/>
                    </a:ext>
                  </a:extLst>
                </p14:cNvPr>
                <p14:cNvContentPartPr/>
                <p14:nvPr/>
              </p14:nvContentPartPr>
              <p14:xfrm>
                <a:off x="8515185" y="1352895"/>
                <a:ext cx="249480" cy="289800"/>
              </p14:xfrm>
            </p:contentPart>
          </mc:Choice>
          <mc:Fallback>
            <p:pic>
              <p:nvPicPr>
                <p:cNvPr id="42" name="Ink 41">
                  <a:extLst>
                    <a:ext uri="{FF2B5EF4-FFF2-40B4-BE49-F238E27FC236}">
                      <a16:creationId xmlns:a16="http://schemas.microsoft.com/office/drawing/2014/main" id="{79051B6A-A8A2-3DB7-07B4-BFB1562525ED}"/>
                    </a:ext>
                  </a:extLst>
                </p:cNvPr>
                <p:cNvPicPr/>
                <p:nvPr/>
              </p:nvPicPr>
              <p:blipFill>
                <a:blip r:embed="rId75"/>
                <a:stretch>
                  <a:fillRect/>
                </a:stretch>
              </p:blipFill>
              <p:spPr>
                <a:xfrm>
                  <a:off x="8509065" y="1346775"/>
                  <a:ext cx="26172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3" name="Ink 42">
                  <a:extLst>
                    <a:ext uri="{FF2B5EF4-FFF2-40B4-BE49-F238E27FC236}">
                      <a16:creationId xmlns:a16="http://schemas.microsoft.com/office/drawing/2014/main" id="{CFEEFD5C-12C5-6803-82B1-2E5404004390}"/>
                    </a:ext>
                  </a:extLst>
                </p14:cNvPr>
                <p14:cNvContentPartPr/>
                <p14:nvPr/>
              </p14:nvContentPartPr>
              <p14:xfrm>
                <a:off x="8837385" y="1463055"/>
                <a:ext cx="9360" cy="123840"/>
              </p14:xfrm>
            </p:contentPart>
          </mc:Choice>
          <mc:Fallback>
            <p:pic>
              <p:nvPicPr>
                <p:cNvPr id="43" name="Ink 42">
                  <a:extLst>
                    <a:ext uri="{FF2B5EF4-FFF2-40B4-BE49-F238E27FC236}">
                      <a16:creationId xmlns:a16="http://schemas.microsoft.com/office/drawing/2014/main" id="{CFEEFD5C-12C5-6803-82B1-2E5404004390}"/>
                    </a:ext>
                  </a:extLst>
                </p:cNvPr>
                <p:cNvPicPr/>
                <p:nvPr/>
              </p:nvPicPr>
              <p:blipFill>
                <a:blip r:embed="rId77"/>
                <a:stretch>
                  <a:fillRect/>
                </a:stretch>
              </p:blipFill>
              <p:spPr>
                <a:xfrm>
                  <a:off x="8831265" y="1456935"/>
                  <a:ext cx="2160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4" name="Ink 43">
                  <a:extLst>
                    <a:ext uri="{FF2B5EF4-FFF2-40B4-BE49-F238E27FC236}">
                      <a16:creationId xmlns:a16="http://schemas.microsoft.com/office/drawing/2014/main" id="{54348844-50F0-9BD3-C50B-0EA4DB88C441}"/>
                    </a:ext>
                  </a:extLst>
                </p14:cNvPr>
                <p14:cNvContentPartPr/>
                <p14:nvPr/>
              </p14:nvContentPartPr>
              <p14:xfrm>
                <a:off x="8933505" y="1206735"/>
                <a:ext cx="21960" cy="52920"/>
              </p14:xfrm>
            </p:contentPart>
          </mc:Choice>
          <mc:Fallback>
            <p:pic>
              <p:nvPicPr>
                <p:cNvPr id="44" name="Ink 43">
                  <a:extLst>
                    <a:ext uri="{FF2B5EF4-FFF2-40B4-BE49-F238E27FC236}">
                      <a16:creationId xmlns:a16="http://schemas.microsoft.com/office/drawing/2014/main" id="{54348844-50F0-9BD3-C50B-0EA4DB88C441}"/>
                    </a:ext>
                  </a:extLst>
                </p:cNvPr>
                <p:cNvPicPr/>
                <p:nvPr/>
              </p:nvPicPr>
              <p:blipFill>
                <a:blip r:embed="rId79"/>
                <a:stretch>
                  <a:fillRect/>
                </a:stretch>
              </p:blipFill>
              <p:spPr>
                <a:xfrm>
                  <a:off x="8927385" y="1200615"/>
                  <a:ext cx="3420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5" name="Ink 44">
                  <a:extLst>
                    <a:ext uri="{FF2B5EF4-FFF2-40B4-BE49-F238E27FC236}">
                      <a16:creationId xmlns:a16="http://schemas.microsoft.com/office/drawing/2014/main" id="{FF9E6753-D5FD-94AE-CDE4-ACD332EE7125}"/>
                    </a:ext>
                  </a:extLst>
                </p14:cNvPr>
                <p14:cNvContentPartPr/>
                <p14:nvPr/>
              </p14:nvContentPartPr>
              <p14:xfrm>
                <a:off x="9033225" y="1409415"/>
                <a:ext cx="168120" cy="145440"/>
              </p14:xfrm>
            </p:contentPart>
          </mc:Choice>
          <mc:Fallback>
            <p:pic>
              <p:nvPicPr>
                <p:cNvPr id="45" name="Ink 44">
                  <a:extLst>
                    <a:ext uri="{FF2B5EF4-FFF2-40B4-BE49-F238E27FC236}">
                      <a16:creationId xmlns:a16="http://schemas.microsoft.com/office/drawing/2014/main" id="{FF9E6753-D5FD-94AE-CDE4-ACD332EE7125}"/>
                    </a:ext>
                  </a:extLst>
                </p:cNvPr>
                <p:cNvPicPr/>
                <p:nvPr/>
              </p:nvPicPr>
              <p:blipFill>
                <a:blip r:embed="rId81"/>
                <a:stretch>
                  <a:fillRect/>
                </a:stretch>
              </p:blipFill>
              <p:spPr>
                <a:xfrm>
                  <a:off x="9027105" y="1403295"/>
                  <a:ext cx="18036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6" name="Ink 45">
                  <a:extLst>
                    <a:ext uri="{FF2B5EF4-FFF2-40B4-BE49-F238E27FC236}">
                      <a16:creationId xmlns:a16="http://schemas.microsoft.com/office/drawing/2014/main" id="{470EEDE9-DE83-041A-68E8-79081E75707E}"/>
                    </a:ext>
                  </a:extLst>
                </p14:cNvPr>
                <p14:cNvContentPartPr/>
                <p14:nvPr/>
              </p14:nvContentPartPr>
              <p14:xfrm>
                <a:off x="9395385" y="1400055"/>
                <a:ext cx="131760" cy="217440"/>
              </p14:xfrm>
            </p:contentPart>
          </mc:Choice>
          <mc:Fallback>
            <p:pic>
              <p:nvPicPr>
                <p:cNvPr id="46" name="Ink 45">
                  <a:extLst>
                    <a:ext uri="{FF2B5EF4-FFF2-40B4-BE49-F238E27FC236}">
                      <a16:creationId xmlns:a16="http://schemas.microsoft.com/office/drawing/2014/main" id="{470EEDE9-DE83-041A-68E8-79081E75707E}"/>
                    </a:ext>
                  </a:extLst>
                </p:cNvPr>
                <p:cNvPicPr/>
                <p:nvPr/>
              </p:nvPicPr>
              <p:blipFill>
                <a:blip r:embed="rId83"/>
                <a:stretch>
                  <a:fillRect/>
                </a:stretch>
              </p:blipFill>
              <p:spPr>
                <a:xfrm>
                  <a:off x="9389265" y="1393935"/>
                  <a:ext cx="14400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7" name="Ink 46">
                  <a:extLst>
                    <a:ext uri="{FF2B5EF4-FFF2-40B4-BE49-F238E27FC236}">
                      <a16:creationId xmlns:a16="http://schemas.microsoft.com/office/drawing/2014/main" id="{485AAFF6-3137-83CB-A1F1-0A0C6EC70DB9}"/>
                    </a:ext>
                  </a:extLst>
                </p14:cNvPr>
                <p14:cNvContentPartPr/>
                <p14:nvPr/>
              </p14:nvContentPartPr>
              <p14:xfrm>
                <a:off x="9757545" y="1313655"/>
                <a:ext cx="192600" cy="352440"/>
              </p14:xfrm>
            </p:contentPart>
          </mc:Choice>
          <mc:Fallback>
            <p:pic>
              <p:nvPicPr>
                <p:cNvPr id="47" name="Ink 46">
                  <a:extLst>
                    <a:ext uri="{FF2B5EF4-FFF2-40B4-BE49-F238E27FC236}">
                      <a16:creationId xmlns:a16="http://schemas.microsoft.com/office/drawing/2014/main" id="{485AAFF6-3137-83CB-A1F1-0A0C6EC70DB9}"/>
                    </a:ext>
                  </a:extLst>
                </p:cNvPr>
                <p:cNvPicPr/>
                <p:nvPr/>
              </p:nvPicPr>
              <p:blipFill>
                <a:blip r:embed="rId85"/>
                <a:stretch>
                  <a:fillRect/>
                </a:stretch>
              </p:blipFill>
              <p:spPr>
                <a:xfrm>
                  <a:off x="9751425" y="1307535"/>
                  <a:ext cx="204840" cy="3646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48" name="Ink 47">
                  <a:extLst>
                    <a:ext uri="{FF2B5EF4-FFF2-40B4-BE49-F238E27FC236}">
                      <a16:creationId xmlns:a16="http://schemas.microsoft.com/office/drawing/2014/main" id="{1C0E95BC-EAA6-09A9-4D31-E0E400D41452}"/>
                    </a:ext>
                  </a:extLst>
                </p14:cNvPr>
                <p14:cNvContentPartPr/>
                <p14:nvPr/>
              </p14:nvContentPartPr>
              <p14:xfrm>
                <a:off x="10135185" y="1393935"/>
                <a:ext cx="159120" cy="188280"/>
              </p14:xfrm>
            </p:contentPart>
          </mc:Choice>
          <mc:Fallback>
            <p:pic>
              <p:nvPicPr>
                <p:cNvPr id="48" name="Ink 47">
                  <a:extLst>
                    <a:ext uri="{FF2B5EF4-FFF2-40B4-BE49-F238E27FC236}">
                      <a16:creationId xmlns:a16="http://schemas.microsoft.com/office/drawing/2014/main" id="{1C0E95BC-EAA6-09A9-4D31-E0E400D41452}"/>
                    </a:ext>
                  </a:extLst>
                </p:cNvPr>
                <p:cNvPicPr/>
                <p:nvPr/>
              </p:nvPicPr>
              <p:blipFill>
                <a:blip r:embed="rId87"/>
                <a:stretch>
                  <a:fillRect/>
                </a:stretch>
              </p:blipFill>
              <p:spPr>
                <a:xfrm>
                  <a:off x="10129065" y="1387815"/>
                  <a:ext cx="17136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49" name="Ink 48">
                  <a:extLst>
                    <a:ext uri="{FF2B5EF4-FFF2-40B4-BE49-F238E27FC236}">
                      <a16:creationId xmlns:a16="http://schemas.microsoft.com/office/drawing/2014/main" id="{B12128C9-9447-590D-1CA3-C54C1D42A255}"/>
                    </a:ext>
                  </a:extLst>
                </p14:cNvPr>
                <p14:cNvContentPartPr/>
                <p14:nvPr/>
              </p14:nvContentPartPr>
              <p14:xfrm>
                <a:off x="10279905" y="1139055"/>
                <a:ext cx="197280" cy="662760"/>
              </p14:xfrm>
            </p:contentPart>
          </mc:Choice>
          <mc:Fallback>
            <p:pic>
              <p:nvPicPr>
                <p:cNvPr id="49" name="Ink 48">
                  <a:extLst>
                    <a:ext uri="{FF2B5EF4-FFF2-40B4-BE49-F238E27FC236}">
                      <a16:creationId xmlns:a16="http://schemas.microsoft.com/office/drawing/2014/main" id="{B12128C9-9447-590D-1CA3-C54C1D42A255}"/>
                    </a:ext>
                  </a:extLst>
                </p:cNvPr>
                <p:cNvPicPr/>
                <p:nvPr/>
              </p:nvPicPr>
              <p:blipFill>
                <a:blip r:embed="rId89"/>
                <a:stretch>
                  <a:fillRect/>
                </a:stretch>
              </p:blipFill>
              <p:spPr>
                <a:xfrm>
                  <a:off x="10273785" y="1132935"/>
                  <a:ext cx="209520" cy="6750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0" name="Ink 49">
                  <a:extLst>
                    <a:ext uri="{FF2B5EF4-FFF2-40B4-BE49-F238E27FC236}">
                      <a16:creationId xmlns:a16="http://schemas.microsoft.com/office/drawing/2014/main" id="{3F61B223-43C5-1ABE-AA7C-98839AF8F1F6}"/>
                    </a:ext>
                  </a:extLst>
                </p14:cNvPr>
                <p14:cNvContentPartPr/>
                <p14:nvPr/>
              </p14:nvContentPartPr>
              <p14:xfrm>
                <a:off x="10467465" y="1622535"/>
                <a:ext cx="64440" cy="16920"/>
              </p14:xfrm>
            </p:contentPart>
          </mc:Choice>
          <mc:Fallback>
            <p:pic>
              <p:nvPicPr>
                <p:cNvPr id="50" name="Ink 49">
                  <a:extLst>
                    <a:ext uri="{FF2B5EF4-FFF2-40B4-BE49-F238E27FC236}">
                      <a16:creationId xmlns:a16="http://schemas.microsoft.com/office/drawing/2014/main" id="{3F61B223-43C5-1ABE-AA7C-98839AF8F1F6}"/>
                    </a:ext>
                  </a:extLst>
                </p:cNvPr>
                <p:cNvPicPr/>
                <p:nvPr/>
              </p:nvPicPr>
              <p:blipFill>
                <a:blip r:embed="rId91"/>
                <a:stretch>
                  <a:fillRect/>
                </a:stretch>
              </p:blipFill>
              <p:spPr>
                <a:xfrm>
                  <a:off x="10461345" y="1616415"/>
                  <a:ext cx="76680" cy="29160"/>
                </a:xfrm>
                <a:prstGeom prst="rect">
                  <a:avLst/>
                </a:prstGeom>
              </p:spPr>
            </p:pic>
          </mc:Fallback>
        </mc:AlternateContent>
      </p:grpSp>
      <p:grpSp>
        <p:nvGrpSpPr>
          <p:cNvPr id="76" name="Group 75">
            <a:extLst>
              <a:ext uri="{FF2B5EF4-FFF2-40B4-BE49-F238E27FC236}">
                <a16:creationId xmlns:a16="http://schemas.microsoft.com/office/drawing/2014/main" id="{7A2C7964-8394-C6E5-17C2-7BB9387DB51E}"/>
              </a:ext>
            </a:extLst>
          </p:cNvPr>
          <p:cNvGrpSpPr/>
          <p:nvPr/>
        </p:nvGrpSpPr>
        <p:grpSpPr>
          <a:xfrm>
            <a:off x="5346465" y="2285295"/>
            <a:ext cx="2431800" cy="561600"/>
            <a:chOff x="5346465" y="2285295"/>
            <a:chExt cx="2431800" cy="561600"/>
          </a:xfrm>
        </p:grpSpPr>
        <mc:AlternateContent xmlns:mc="http://schemas.openxmlformats.org/markup-compatibility/2006">
          <mc:Choice xmlns:p14="http://schemas.microsoft.com/office/powerpoint/2010/main" Requires="p14">
            <p:contentPart p14:bwMode="auto" r:id="rId92">
              <p14:nvContentPartPr>
                <p14:cNvPr id="67" name="Ink 66">
                  <a:extLst>
                    <a:ext uri="{FF2B5EF4-FFF2-40B4-BE49-F238E27FC236}">
                      <a16:creationId xmlns:a16="http://schemas.microsoft.com/office/drawing/2014/main" id="{9CEEA214-0A84-27D4-F632-79C7C36B064E}"/>
                    </a:ext>
                  </a:extLst>
                </p14:cNvPr>
                <p14:cNvContentPartPr/>
                <p14:nvPr/>
              </p14:nvContentPartPr>
              <p14:xfrm>
                <a:off x="5346465" y="2389695"/>
                <a:ext cx="748080" cy="457200"/>
              </p14:xfrm>
            </p:contentPart>
          </mc:Choice>
          <mc:Fallback>
            <p:pic>
              <p:nvPicPr>
                <p:cNvPr id="67" name="Ink 66">
                  <a:extLst>
                    <a:ext uri="{FF2B5EF4-FFF2-40B4-BE49-F238E27FC236}">
                      <a16:creationId xmlns:a16="http://schemas.microsoft.com/office/drawing/2014/main" id="{9CEEA214-0A84-27D4-F632-79C7C36B064E}"/>
                    </a:ext>
                  </a:extLst>
                </p:cNvPr>
                <p:cNvPicPr/>
                <p:nvPr/>
              </p:nvPicPr>
              <p:blipFill>
                <a:blip r:embed="rId93"/>
                <a:stretch>
                  <a:fillRect/>
                </a:stretch>
              </p:blipFill>
              <p:spPr>
                <a:xfrm>
                  <a:off x="5340345" y="2383575"/>
                  <a:ext cx="760320" cy="4694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8" name="Ink 67">
                  <a:extLst>
                    <a:ext uri="{FF2B5EF4-FFF2-40B4-BE49-F238E27FC236}">
                      <a16:creationId xmlns:a16="http://schemas.microsoft.com/office/drawing/2014/main" id="{27D1375C-3D56-EC0C-AB58-7BCED99897E8}"/>
                    </a:ext>
                  </a:extLst>
                </p14:cNvPr>
                <p14:cNvContentPartPr/>
                <p14:nvPr/>
              </p14:nvContentPartPr>
              <p14:xfrm>
                <a:off x="6446265" y="2402295"/>
                <a:ext cx="15120" cy="246240"/>
              </p14:xfrm>
            </p:contentPart>
          </mc:Choice>
          <mc:Fallback>
            <p:pic>
              <p:nvPicPr>
                <p:cNvPr id="68" name="Ink 67">
                  <a:extLst>
                    <a:ext uri="{FF2B5EF4-FFF2-40B4-BE49-F238E27FC236}">
                      <a16:creationId xmlns:a16="http://schemas.microsoft.com/office/drawing/2014/main" id="{27D1375C-3D56-EC0C-AB58-7BCED99897E8}"/>
                    </a:ext>
                  </a:extLst>
                </p:cNvPr>
                <p:cNvPicPr/>
                <p:nvPr/>
              </p:nvPicPr>
              <p:blipFill>
                <a:blip r:embed="rId95"/>
                <a:stretch>
                  <a:fillRect/>
                </a:stretch>
              </p:blipFill>
              <p:spPr>
                <a:xfrm>
                  <a:off x="6440145" y="2396175"/>
                  <a:ext cx="2736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9" name="Ink 68">
                  <a:extLst>
                    <a:ext uri="{FF2B5EF4-FFF2-40B4-BE49-F238E27FC236}">
                      <a16:creationId xmlns:a16="http://schemas.microsoft.com/office/drawing/2014/main" id="{707494AE-E46E-56CC-F3DF-678F13728B5B}"/>
                    </a:ext>
                  </a:extLst>
                </p14:cNvPr>
                <p14:cNvContentPartPr/>
                <p14:nvPr/>
              </p14:nvContentPartPr>
              <p14:xfrm>
                <a:off x="6340065" y="2549535"/>
                <a:ext cx="417600" cy="102960"/>
              </p14:xfrm>
            </p:contentPart>
          </mc:Choice>
          <mc:Fallback>
            <p:pic>
              <p:nvPicPr>
                <p:cNvPr id="69" name="Ink 68">
                  <a:extLst>
                    <a:ext uri="{FF2B5EF4-FFF2-40B4-BE49-F238E27FC236}">
                      <a16:creationId xmlns:a16="http://schemas.microsoft.com/office/drawing/2014/main" id="{707494AE-E46E-56CC-F3DF-678F13728B5B}"/>
                    </a:ext>
                  </a:extLst>
                </p:cNvPr>
                <p:cNvPicPr/>
                <p:nvPr/>
              </p:nvPicPr>
              <p:blipFill>
                <a:blip r:embed="rId97"/>
                <a:stretch>
                  <a:fillRect/>
                </a:stretch>
              </p:blipFill>
              <p:spPr>
                <a:xfrm>
                  <a:off x="6333945" y="2543415"/>
                  <a:ext cx="42984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70" name="Ink 69">
                  <a:extLst>
                    <a:ext uri="{FF2B5EF4-FFF2-40B4-BE49-F238E27FC236}">
                      <a16:creationId xmlns:a16="http://schemas.microsoft.com/office/drawing/2014/main" id="{A7EC9BE3-670A-73BB-F30D-76D81452CDDC}"/>
                    </a:ext>
                  </a:extLst>
                </p14:cNvPr>
                <p14:cNvContentPartPr/>
                <p14:nvPr/>
              </p14:nvContentPartPr>
              <p14:xfrm>
                <a:off x="6822465" y="2529735"/>
                <a:ext cx="188280" cy="201960"/>
              </p14:xfrm>
            </p:contentPart>
          </mc:Choice>
          <mc:Fallback>
            <p:pic>
              <p:nvPicPr>
                <p:cNvPr id="70" name="Ink 69">
                  <a:extLst>
                    <a:ext uri="{FF2B5EF4-FFF2-40B4-BE49-F238E27FC236}">
                      <a16:creationId xmlns:a16="http://schemas.microsoft.com/office/drawing/2014/main" id="{A7EC9BE3-670A-73BB-F30D-76D81452CDDC}"/>
                    </a:ext>
                  </a:extLst>
                </p:cNvPr>
                <p:cNvPicPr/>
                <p:nvPr/>
              </p:nvPicPr>
              <p:blipFill>
                <a:blip r:embed="rId99"/>
                <a:stretch>
                  <a:fillRect/>
                </a:stretch>
              </p:blipFill>
              <p:spPr>
                <a:xfrm>
                  <a:off x="6816345" y="2523615"/>
                  <a:ext cx="20052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71" name="Ink 70">
                  <a:extLst>
                    <a:ext uri="{FF2B5EF4-FFF2-40B4-BE49-F238E27FC236}">
                      <a16:creationId xmlns:a16="http://schemas.microsoft.com/office/drawing/2014/main" id="{C0C0674F-CAA7-1C68-00EE-E2117F442ABB}"/>
                    </a:ext>
                  </a:extLst>
                </p14:cNvPr>
                <p14:cNvContentPartPr/>
                <p14:nvPr/>
              </p14:nvContentPartPr>
              <p14:xfrm>
                <a:off x="7133145" y="2285295"/>
                <a:ext cx="534600" cy="427320"/>
              </p14:xfrm>
            </p:contentPart>
          </mc:Choice>
          <mc:Fallback>
            <p:pic>
              <p:nvPicPr>
                <p:cNvPr id="71" name="Ink 70">
                  <a:extLst>
                    <a:ext uri="{FF2B5EF4-FFF2-40B4-BE49-F238E27FC236}">
                      <a16:creationId xmlns:a16="http://schemas.microsoft.com/office/drawing/2014/main" id="{C0C0674F-CAA7-1C68-00EE-E2117F442ABB}"/>
                    </a:ext>
                  </a:extLst>
                </p:cNvPr>
                <p:cNvPicPr/>
                <p:nvPr/>
              </p:nvPicPr>
              <p:blipFill>
                <a:blip r:embed="rId101"/>
                <a:stretch>
                  <a:fillRect/>
                </a:stretch>
              </p:blipFill>
              <p:spPr>
                <a:xfrm>
                  <a:off x="7127025" y="2279175"/>
                  <a:ext cx="546840" cy="4395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2" name="Ink 71">
                  <a:extLst>
                    <a:ext uri="{FF2B5EF4-FFF2-40B4-BE49-F238E27FC236}">
                      <a16:creationId xmlns:a16="http://schemas.microsoft.com/office/drawing/2014/main" id="{107B0B98-25E1-B749-DA91-E916EFEC7620}"/>
                    </a:ext>
                  </a:extLst>
                </p14:cNvPr>
                <p14:cNvContentPartPr/>
                <p14:nvPr/>
              </p14:nvContentPartPr>
              <p14:xfrm>
                <a:off x="7463625" y="2405175"/>
                <a:ext cx="314640" cy="7560"/>
              </p14:xfrm>
            </p:contentPart>
          </mc:Choice>
          <mc:Fallback>
            <p:pic>
              <p:nvPicPr>
                <p:cNvPr id="72" name="Ink 71">
                  <a:extLst>
                    <a:ext uri="{FF2B5EF4-FFF2-40B4-BE49-F238E27FC236}">
                      <a16:creationId xmlns:a16="http://schemas.microsoft.com/office/drawing/2014/main" id="{107B0B98-25E1-B749-DA91-E916EFEC7620}"/>
                    </a:ext>
                  </a:extLst>
                </p:cNvPr>
                <p:cNvPicPr/>
                <p:nvPr/>
              </p:nvPicPr>
              <p:blipFill>
                <a:blip r:embed="rId103"/>
                <a:stretch>
                  <a:fillRect/>
                </a:stretch>
              </p:blipFill>
              <p:spPr>
                <a:xfrm>
                  <a:off x="7457505" y="2399055"/>
                  <a:ext cx="326880" cy="19800"/>
                </a:xfrm>
                <a:prstGeom prst="rect">
                  <a:avLst/>
                </a:prstGeom>
              </p:spPr>
            </p:pic>
          </mc:Fallback>
        </mc:AlternateContent>
      </p:grpSp>
      <p:grpSp>
        <p:nvGrpSpPr>
          <p:cNvPr id="77" name="Group 76">
            <a:extLst>
              <a:ext uri="{FF2B5EF4-FFF2-40B4-BE49-F238E27FC236}">
                <a16:creationId xmlns:a16="http://schemas.microsoft.com/office/drawing/2014/main" id="{06683CAF-7012-D1AD-881D-57B1AD071DFD}"/>
              </a:ext>
            </a:extLst>
          </p:cNvPr>
          <p:cNvGrpSpPr/>
          <p:nvPr/>
        </p:nvGrpSpPr>
        <p:grpSpPr>
          <a:xfrm>
            <a:off x="500505" y="2427495"/>
            <a:ext cx="4252320" cy="2081880"/>
            <a:chOff x="500505" y="2427495"/>
            <a:chExt cx="4252320" cy="2081880"/>
          </a:xfrm>
        </p:grpSpPr>
        <mc:AlternateContent xmlns:mc="http://schemas.openxmlformats.org/markup-compatibility/2006">
          <mc:Choice xmlns:p14="http://schemas.microsoft.com/office/powerpoint/2010/main" Requires="p14">
            <p:contentPart p14:bwMode="auto" r:id="rId104">
              <p14:nvContentPartPr>
                <p14:cNvPr id="54" name="Ink 53">
                  <a:extLst>
                    <a:ext uri="{FF2B5EF4-FFF2-40B4-BE49-F238E27FC236}">
                      <a16:creationId xmlns:a16="http://schemas.microsoft.com/office/drawing/2014/main" id="{9EDB18EF-727B-6FAE-A58E-DA6DA04D0B0C}"/>
                    </a:ext>
                  </a:extLst>
                </p14:cNvPr>
                <p14:cNvContentPartPr/>
                <p14:nvPr/>
              </p14:nvContentPartPr>
              <p14:xfrm>
                <a:off x="881025" y="2649975"/>
                <a:ext cx="10800" cy="13680"/>
              </p14:xfrm>
            </p:contentPart>
          </mc:Choice>
          <mc:Fallback>
            <p:pic>
              <p:nvPicPr>
                <p:cNvPr id="54" name="Ink 53">
                  <a:extLst>
                    <a:ext uri="{FF2B5EF4-FFF2-40B4-BE49-F238E27FC236}">
                      <a16:creationId xmlns:a16="http://schemas.microsoft.com/office/drawing/2014/main" id="{9EDB18EF-727B-6FAE-A58E-DA6DA04D0B0C}"/>
                    </a:ext>
                  </a:extLst>
                </p:cNvPr>
                <p:cNvPicPr/>
                <p:nvPr/>
              </p:nvPicPr>
              <p:blipFill>
                <a:blip r:embed="rId105"/>
                <a:stretch>
                  <a:fillRect/>
                </a:stretch>
              </p:blipFill>
              <p:spPr>
                <a:xfrm>
                  <a:off x="874905" y="2643855"/>
                  <a:ext cx="2304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55" name="Ink 54">
                  <a:extLst>
                    <a:ext uri="{FF2B5EF4-FFF2-40B4-BE49-F238E27FC236}">
                      <a16:creationId xmlns:a16="http://schemas.microsoft.com/office/drawing/2014/main" id="{757A76DA-4EC8-890D-E143-84A5A95BB301}"/>
                    </a:ext>
                  </a:extLst>
                </p14:cNvPr>
                <p14:cNvContentPartPr/>
                <p14:nvPr/>
              </p14:nvContentPartPr>
              <p14:xfrm>
                <a:off x="858345" y="2601015"/>
                <a:ext cx="37080" cy="234720"/>
              </p14:xfrm>
            </p:contentPart>
          </mc:Choice>
          <mc:Fallback>
            <p:pic>
              <p:nvPicPr>
                <p:cNvPr id="55" name="Ink 54">
                  <a:extLst>
                    <a:ext uri="{FF2B5EF4-FFF2-40B4-BE49-F238E27FC236}">
                      <a16:creationId xmlns:a16="http://schemas.microsoft.com/office/drawing/2014/main" id="{757A76DA-4EC8-890D-E143-84A5A95BB301}"/>
                    </a:ext>
                  </a:extLst>
                </p:cNvPr>
                <p:cNvPicPr/>
                <p:nvPr/>
              </p:nvPicPr>
              <p:blipFill>
                <a:blip r:embed="rId107"/>
                <a:stretch>
                  <a:fillRect/>
                </a:stretch>
              </p:blipFill>
              <p:spPr>
                <a:xfrm>
                  <a:off x="852225" y="2594895"/>
                  <a:ext cx="4932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56" name="Ink 55">
                  <a:extLst>
                    <a:ext uri="{FF2B5EF4-FFF2-40B4-BE49-F238E27FC236}">
                      <a16:creationId xmlns:a16="http://schemas.microsoft.com/office/drawing/2014/main" id="{5CCCC178-598F-9A20-3985-E284AC38A6A4}"/>
                    </a:ext>
                  </a:extLst>
                </p14:cNvPr>
                <p14:cNvContentPartPr/>
                <p14:nvPr/>
              </p14:nvContentPartPr>
              <p14:xfrm>
                <a:off x="586185" y="2427495"/>
                <a:ext cx="651960" cy="611640"/>
              </p14:xfrm>
            </p:contentPart>
          </mc:Choice>
          <mc:Fallback>
            <p:pic>
              <p:nvPicPr>
                <p:cNvPr id="56" name="Ink 55">
                  <a:extLst>
                    <a:ext uri="{FF2B5EF4-FFF2-40B4-BE49-F238E27FC236}">
                      <a16:creationId xmlns:a16="http://schemas.microsoft.com/office/drawing/2014/main" id="{5CCCC178-598F-9A20-3985-E284AC38A6A4}"/>
                    </a:ext>
                  </a:extLst>
                </p:cNvPr>
                <p:cNvPicPr/>
                <p:nvPr/>
              </p:nvPicPr>
              <p:blipFill>
                <a:blip r:embed="rId109"/>
                <a:stretch>
                  <a:fillRect/>
                </a:stretch>
              </p:blipFill>
              <p:spPr>
                <a:xfrm>
                  <a:off x="580065" y="2421375"/>
                  <a:ext cx="664200" cy="6238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57" name="Ink 56">
                  <a:extLst>
                    <a:ext uri="{FF2B5EF4-FFF2-40B4-BE49-F238E27FC236}">
                      <a16:creationId xmlns:a16="http://schemas.microsoft.com/office/drawing/2014/main" id="{274BFA45-A96F-8757-AB32-CEE3303E39A6}"/>
                    </a:ext>
                  </a:extLst>
                </p14:cNvPr>
                <p14:cNvContentPartPr/>
                <p14:nvPr/>
              </p14:nvContentPartPr>
              <p14:xfrm>
                <a:off x="1580505" y="2516415"/>
                <a:ext cx="710280" cy="88920"/>
              </p14:xfrm>
            </p:contentPart>
          </mc:Choice>
          <mc:Fallback>
            <p:pic>
              <p:nvPicPr>
                <p:cNvPr id="57" name="Ink 56">
                  <a:extLst>
                    <a:ext uri="{FF2B5EF4-FFF2-40B4-BE49-F238E27FC236}">
                      <a16:creationId xmlns:a16="http://schemas.microsoft.com/office/drawing/2014/main" id="{274BFA45-A96F-8757-AB32-CEE3303E39A6}"/>
                    </a:ext>
                  </a:extLst>
                </p:cNvPr>
                <p:cNvPicPr/>
                <p:nvPr/>
              </p:nvPicPr>
              <p:blipFill>
                <a:blip r:embed="rId111"/>
                <a:stretch>
                  <a:fillRect/>
                </a:stretch>
              </p:blipFill>
              <p:spPr>
                <a:xfrm>
                  <a:off x="1574385" y="2510295"/>
                  <a:ext cx="72252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58" name="Ink 57">
                  <a:extLst>
                    <a:ext uri="{FF2B5EF4-FFF2-40B4-BE49-F238E27FC236}">
                      <a16:creationId xmlns:a16="http://schemas.microsoft.com/office/drawing/2014/main" id="{A6712958-A6DC-67C3-8FDE-DC27834257C7}"/>
                    </a:ext>
                  </a:extLst>
                </p14:cNvPr>
                <p14:cNvContentPartPr/>
                <p14:nvPr/>
              </p14:nvContentPartPr>
              <p14:xfrm>
                <a:off x="1977945" y="2590935"/>
                <a:ext cx="59040" cy="341280"/>
              </p14:xfrm>
            </p:contentPart>
          </mc:Choice>
          <mc:Fallback>
            <p:pic>
              <p:nvPicPr>
                <p:cNvPr id="58" name="Ink 57">
                  <a:extLst>
                    <a:ext uri="{FF2B5EF4-FFF2-40B4-BE49-F238E27FC236}">
                      <a16:creationId xmlns:a16="http://schemas.microsoft.com/office/drawing/2014/main" id="{A6712958-A6DC-67C3-8FDE-DC27834257C7}"/>
                    </a:ext>
                  </a:extLst>
                </p:cNvPr>
                <p:cNvPicPr/>
                <p:nvPr/>
              </p:nvPicPr>
              <p:blipFill>
                <a:blip r:embed="rId113"/>
                <a:stretch>
                  <a:fillRect/>
                </a:stretch>
              </p:blipFill>
              <p:spPr>
                <a:xfrm>
                  <a:off x="1971825" y="2584815"/>
                  <a:ext cx="71280" cy="3535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59" name="Ink 58">
                  <a:extLst>
                    <a:ext uri="{FF2B5EF4-FFF2-40B4-BE49-F238E27FC236}">
                      <a16:creationId xmlns:a16="http://schemas.microsoft.com/office/drawing/2014/main" id="{E9605DBA-21A0-8590-28AC-5075C00C1938}"/>
                    </a:ext>
                  </a:extLst>
                </p14:cNvPr>
                <p14:cNvContentPartPr/>
                <p14:nvPr/>
              </p14:nvContentPartPr>
              <p14:xfrm>
                <a:off x="2158665" y="2703615"/>
                <a:ext cx="394920" cy="264600"/>
              </p14:xfrm>
            </p:contentPart>
          </mc:Choice>
          <mc:Fallback>
            <p:pic>
              <p:nvPicPr>
                <p:cNvPr id="59" name="Ink 58">
                  <a:extLst>
                    <a:ext uri="{FF2B5EF4-FFF2-40B4-BE49-F238E27FC236}">
                      <a16:creationId xmlns:a16="http://schemas.microsoft.com/office/drawing/2014/main" id="{E9605DBA-21A0-8590-28AC-5075C00C1938}"/>
                    </a:ext>
                  </a:extLst>
                </p:cNvPr>
                <p:cNvPicPr/>
                <p:nvPr/>
              </p:nvPicPr>
              <p:blipFill>
                <a:blip r:embed="rId115"/>
                <a:stretch>
                  <a:fillRect/>
                </a:stretch>
              </p:blipFill>
              <p:spPr>
                <a:xfrm>
                  <a:off x="2152545" y="2697495"/>
                  <a:ext cx="40716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0" name="Ink 59">
                  <a:extLst>
                    <a:ext uri="{FF2B5EF4-FFF2-40B4-BE49-F238E27FC236}">
                      <a16:creationId xmlns:a16="http://schemas.microsoft.com/office/drawing/2014/main" id="{E69DA8A3-B4C3-E436-D8ED-E2194873B53B}"/>
                    </a:ext>
                  </a:extLst>
                </p14:cNvPr>
                <p14:cNvContentPartPr/>
                <p14:nvPr/>
              </p14:nvContentPartPr>
              <p14:xfrm>
                <a:off x="2593545" y="2718015"/>
                <a:ext cx="594360" cy="207720"/>
              </p14:xfrm>
            </p:contentPart>
          </mc:Choice>
          <mc:Fallback>
            <p:pic>
              <p:nvPicPr>
                <p:cNvPr id="60" name="Ink 59">
                  <a:extLst>
                    <a:ext uri="{FF2B5EF4-FFF2-40B4-BE49-F238E27FC236}">
                      <a16:creationId xmlns:a16="http://schemas.microsoft.com/office/drawing/2014/main" id="{E69DA8A3-B4C3-E436-D8ED-E2194873B53B}"/>
                    </a:ext>
                  </a:extLst>
                </p:cNvPr>
                <p:cNvPicPr/>
                <p:nvPr/>
              </p:nvPicPr>
              <p:blipFill>
                <a:blip r:embed="rId117"/>
                <a:stretch>
                  <a:fillRect/>
                </a:stretch>
              </p:blipFill>
              <p:spPr>
                <a:xfrm>
                  <a:off x="2587425" y="2711895"/>
                  <a:ext cx="60660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1" name="Ink 60">
                  <a:extLst>
                    <a:ext uri="{FF2B5EF4-FFF2-40B4-BE49-F238E27FC236}">
                      <a16:creationId xmlns:a16="http://schemas.microsoft.com/office/drawing/2014/main" id="{75908472-0996-CE5D-5D42-C1B81EF78CE7}"/>
                    </a:ext>
                  </a:extLst>
                </p14:cNvPr>
                <p14:cNvContentPartPr/>
                <p14:nvPr/>
              </p14:nvContentPartPr>
              <p14:xfrm>
                <a:off x="3204825" y="2564655"/>
                <a:ext cx="42480" cy="18720"/>
              </p14:xfrm>
            </p:contentPart>
          </mc:Choice>
          <mc:Fallback>
            <p:pic>
              <p:nvPicPr>
                <p:cNvPr id="61" name="Ink 60">
                  <a:extLst>
                    <a:ext uri="{FF2B5EF4-FFF2-40B4-BE49-F238E27FC236}">
                      <a16:creationId xmlns:a16="http://schemas.microsoft.com/office/drawing/2014/main" id="{75908472-0996-CE5D-5D42-C1B81EF78CE7}"/>
                    </a:ext>
                  </a:extLst>
                </p:cNvPr>
                <p:cNvPicPr/>
                <p:nvPr/>
              </p:nvPicPr>
              <p:blipFill>
                <a:blip r:embed="rId119"/>
                <a:stretch>
                  <a:fillRect/>
                </a:stretch>
              </p:blipFill>
              <p:spPr>
                <a:xfrm>
                  <a:off x="3198705" y="2558535"/>
                  <a:ext cx="5472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64" name="Ink 63">
                  <a:extLst>
                    <a:ext uri="{FF2B5EF4-FFF2-40B4-BE49-F238E27FC236}">
                      <a16:creationId xmlns:a16="http://schemas.microsoft.com/office/drawing/2014/main" id="{15CFC369-90F8-C10F-4B4D-7C207DA1B6D5}"/>
                    </a:ext>
                  </a:extLst>
                </p14:cNvPr>
                <p14:cNvContentPartPr/>
                <p14:nvPr/>
              </p14:nvContentPartPr>
              <p14:xfrm>
                <a:off x="3275745" y="2703255"/>
                <a:ext cx="621000" cy="160560"/>
              </p14:xfrm>
            </p:contentPart>
          </mc:Choice>
          <mc:Fallback>
            <p:pic>
              <p:nvPicPr>
                <p:cNvPr id="64" name="Ink 63">
                  <a:extLst>
                    <a:ext uri="{FF2B5EF4-FFF2-40B4-BE49-F238E27FC236}">
                      <a16:creationId xmlns:a16="http://schemas.microsoft.com/office/drawing/2014/main" id="{15CFC369-90F8-C10F-4B4D-7C207DA1B6D5}"/>
                    </a:ext>
                  </a:extLst>
                </p:cNvPr>
                <p:cNvPicPr/>
                <p:nvPr/>
              </p:nvPicPr>
              <p:blipFill>
                <a:blip r:embed="rId121"/>
                <a:stretch>
                  <a:fillRect/>
                </a:stretch>
              </p:blipFill>
              <p:spPr>
                <a:xfrm>
                  <a:off x="3269625" y="2697135"/>
                  <a:ext cx="63324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65" name="Ink 64">
                  <a:extLst>
                    <a:ext uri="{FF2B5EF4-FFF2-40B4-BE49-F238E27FC236}">
                      <a16:creationId xmlns:a16="http://schemas.microsoft.com/office/drawing/2014/main" id="{D747D52F-8A8A-4C2A-B393-D392F4430A33}"/>
                    </a:ext>
                  </a:extLst>
                </p14:cNvPr>
                <p14:cNvContentPartPr/>
                <p14:nvPr/>
              </p14:nvContentPartPr>
              <p14:xfrm>
                <a:off x="3885945" y="2504895"/>
                <a:ext cx="47160" cy="47520"/>
              </p14:xfrm>
            </p:contentPart>
          </mc:Choice>
          <mc:Fallback>
            <p:pic>
              <p:nvPicPr>
                <p:cNvPr id="65" name="Ink 64">
                  <a:extLst>
                    <a:ext uri="{FF2B5EF4-FFF2-40B4-BE49-F238E27FC236}">
                      <a16:creationId xmlns:a16="http://schemas.microsoft.com/office/drawing/2014/main" id="{D747D52F-8A8A-4C2A-B393-D392F4430A33}"/>
                    </a:ext>
                  </a:extLst>
                </p:cNvPr>
                <p:cNvPicPr/>
                <p:nvPr/>
              </p:nvPicPr>
              <p:blipFill>
                <a:blip r:embed="rId123"/>
                <a:stretch>
                  <a:fillRect/>
                </a:stretch>
              </p:blipFill>
              <p:spPr>
                <a:xfrm>
                  <a:off x="3879825" y="2498775"/>
                  <a:ext cx="5940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66" name="Ink 65">
                  <a:extLst>
                    <a:ext uri="{FF2B5EF4-FFF2-40B4-BE49-F238E27FC236}">
                      <a16:creationId xmlns:a16="http://schemas.microsoft.com/office/drawing/2014/main" id="{8E158058-A4A2-8825-33C0-70F326100488}"/>
                    </a:ext>
                  </a:extLst>
                </p14:cNvPr>
                <p14:cNvContentPartPr/>
                <p14:nvPr/>
              </p14:nvContentPartPr>
              <p14:xfrm>
                <a:off x="4040385" y="2656095"/>
                <a:ext cx="712440" cy="965160"/>
              </p14:xfrm>
            </p:contentPart>
          </mc:Choice>
          <mc:Fallback>
            <p:pic>
              <p:nvPicPr>
                <p:cNvPr id="66" name="Ink 65">
                  <a:extLst>
                    <a:ext uri="{FF2B5EF4-FFF2-40B4-BE49-F238E27FC236}">
                      <a16:creationId xmlns:a16="http://schemas.microsoft.com/office/drawing/2014/main" id="{8E158058-A4A2-8825-33C0-70F326100488}"/>
                    </a:ext>
                  </a:extLst>
                </p:cNvPr>
                <p:cNvPicPr/>
                <p:nvPr/>
              </p:nvPicPr>
              <p:blipFill>
                <a:blip r:embed="rId125"/>
                <a:stretch>
                  <a:fillRect/>
                </a:stretch>
              </p:blipFill>
              <p:spPr>
                <a:xfrm>
                  <a:off x="4034265" y="2649975"/>
                  <a:ext cx="724680" cy="9774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3" name="Ink 72">
                  <a:extLst>
                    <a:ext uri="{FF2B5EF4-FFF2-40B4-BE49-F238E27FC236}">
                      <a16:creationId xmlns:a16="http://schemas.microsoft.com/office/drawing/2014/main" id="{785A5C99-FD0D-30B6-529B-6C348E917CB3}"/>
                    </a:ext>
                  </a:extLst>
                </p14:cNvPr>
                <p14:cNvContentPartPr/>
                <p14:nvPr/>
              </p14:nvContentPartPr>
              <p14:xfrm>
                <a:off x="667905" y="3843375"/>
                <a:ext cx="425160" cy="311040"/>
              </p14:xfrm>
            </p:contentPart>
          </mc:Choice>
          <mc:Fallback>
            <p:pic>
              <p:nvPicPr>
                <p:cNvPr id="73" name="Ink 72">
                  <a:extLst>
                    <a:ext uri="{FF2B5EF4-FFF2-40B4-BE49-F238E27FC236}">
                      <a16:creationId xmlns:a16="http://schemas.microsoft.com/office/drawing/2014/main" id="{785A5C99-FD0D-30B6-529B-6C348E917CB3}"/>
                    </a:ext>
                  </a:extLst>
                </p:cNvPr>
                <p:cNvPicPr/>
                <p:nvPr/>
              </p:nvPicPr>
              <p:blipFill>
                <a:blip r:embed="rId127"/>
                <a:stretch>
                  <a:fillRect/>
                </a:stretch>
              </p:blipFill>
              <p:spPr>
                <a:xfrm>
                  <a:off x="661785" y="3837255"/>
                  <a:ext cx="437400" cy="3232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4" name="Ink 73">
                  <a:extLst>
                    <a:ext uri="{FF2B5EF4-FFF2-40B4-BE49-F238E27FC236}">
                      <a16:creationId xmlns:a16="http://schemas.microsoft.com/office/drawing/2014/main" id="{DDAEFEE8-DD73-76F1-942D-B7410581F2C6}"/>
                    </a:ext>
                  </a:extLst>
                </p14:cNvPr>
                <p14:cNvContentPartPr/>
                <p14:nvPr/>
              </p14:nvContentPartPr>
              <p14:xfrm>
                <a:off x="500505" y="3699015"/>
                <a:ext cx="894960" cy="810360"/>
              </p14:xfrm>
            </p:contentPart>
          </mc:Choice>
          <mc:Fallback>
            <p:pic>
              <p:nvPicPr>
                <p:cNvPr id="74" name="Ink 73">
                  <a:extLst>
                    <a:ext uri="{FF2B5EF4-FFF2-40B4-BE49-F238E27FC236}">
                      <a16:creationId xmlns:a16="http://schemas.microsoft.com/office/drawing/2014/main" id="{DDAEFEE8-DD73-76F1-942D-B7410581F2C6}"/>
                    </a:ext>
                  </a:extLst>
                </p:cNvPr>
                <p:cNvPicPr/>
                <p:nvPr/>
              </p:nvPicPr>
              <p:blipFill>
                <a:blip r:embed="rId129"/>
                <a:stretch>
                  <a:fillRect/>
                </a:stretch>
              </p:blipFill>
              <p:spPr>
                <a:xfrm>
                  <a:off x="494385" y="3692895"/>
                  <a:ext cx="907200" cy="822600"/>
                </a:xfrm>
                <a:prstGeom prst="rect">
                  <a:avLst/>
                </a:prstGeom>
              </p:spPr>
            </p:pic>
          </mc:Fallback>
        </mc:AlternateContent>
      </p:grpSp>
      <p:grpSp>
        <p:nvGrpSpPr>
          <p:cNvPr id="83" name="Group 82">
            <a:extLst>
              <a:ext uri="{FF2B5EF4-FFF2-40B4-BE49-F238E27FC236}">
                <a16:creationId xmlns:a16="http://schemas.microsoft.com/office/drawing/2014/main" id="{4265528B-142A-25E4-9666-688DCC257F20}"/>
              </a:ext>
            </a:extLst>
          </p:cNvPr>
          <p:cNvGrpSpPr/>
          <p:nvPr/>
        </p:nvGrpSpPr>
        <p:grpSpPr>
          <a:xfrm>
            <a:off x="1834305" y="3606495"/>
            <a:ext cx="2214360" cy="398880"/>
            <a:chOff x="1834305" y="3606495"/>
            <a:chExt cx="2214360" cy="398880"/>
          </a:xfrm>
        </p:grpSpPr>
        <mc:AlternateContent xmlns:mc="http://schemas.openxmlformats.org/markup-compatibility/2006">
          <mc:Choice xmlns:p14="http://schemas.microsoft.com/office/powerpoint/2010/main" Requires="p14">
            <p:contentPart p14:bwMode="auto" r:id="rId130">
              <p14:nvContentPartPr>
                <p14:cNvPr id="78" name="Ink 77">
                  <a:extLst>
                    <a:ext uri="{FF2B5EF4-FFF2-40B4-BE49-F238E27FC236}">
                      <a16:creationId xmlns:a16="http://schemas.microsoft.com/office/drawing/2014/main" id="{2F8E4D82-8BBF-A293-7150-C4D084E9B357}"/>
                    </a:ext>
                  </a:extLst>
                </p14:cNvPr>
                <p14:cNvContentPartPr/>
                <p14:nvPr/>
              </p14:nvContentPartPr>
              <p14:xfrm>
                <a:off x="1834305" y="3619455"/>
                <a:ext cx="1116360" cy="158760"/>
              </p14:xfrm>
            </p:contentPart>
          </mc:Choice>
          <mc:Fallback>
            <p:pic>
              <p:nvPicPr>
                <p:cNvPr id="78" name="Ink 77">
                  <a:extLst>
                    <a:ext uri="{FF2B5EF4-FFF2-40B4-BE49-F238E27FC236}">
                      <a16:creationId xmlns:a16="http://schemas.microsoft.com/office/drawing/2014/main" id="{2F8E4D82-8BBF-A293-7150-C4D084E9B357}"/>
                    </a:ext>
                  </a:extLst>
                </p:cNvPr>
                <p:cNvPicPr/>
                <p:nvPr/>
              </p:nvPicPr>
              <p:blipFill>
                <a:blip r:embed="rId131"/>
                <a:stretch>
                  <a:fillRect/>
                </a:stretch>
              </p:blipFill>
              <p:spPr>
                <a:xfrm>
                  <a:off x="1828185" y="3613335"/>
                  <a:ext cx="112860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9" name="Ink 78">
                  <a:extLst>
                    <a:ext uri="{FF2B5EF4-FFF2-40B4-BE49-F238E27FC236}">
                      <a16:creationId xmlns:a16="http://schemas.microsoft.com/office/drawing/2014/main" id="{332F3700-BE1B-D9C5-792C-9B6BF0DC0BB6}"/>
                    </a:ext>
                  </a:extLst>
                </p14:cNvPr>
                <p14:cNvContentPartPr/>
                <p14:nvPr/>
              </p14:nvContentPartPr>
              <p14:xfrm>
                <a:off x="2619105" y="3648975"/>
                <a:ext cx="46440" cy="323280"/>
              </p14:xfrm>
            </p:contentPart>
          </mc:Choice>
          <mc:Fallback>
            <p:pic>
              <p:nvPicPr>
                <p:cNvPr id="79" name="Ink 78">
                  <a:extLst>
                    <a:ext uri="{FF2B5EF4-FFF2-40B4-BE49-F238E27FC236}">
                      <a16:creationId xmlns:a16="http://schemas.microsoft.com/office/drawing/2014/main" id="{332F3700-BE1B-D9C5-792C-9B6BF0DC0BB6}"/>
                    </a:ext>
                  </a:extLst>
                </p:cNvPr>
                <p:cNvPicPr/>
                <p:nvPr/>
              </p:nvPicPr>
              <p:blipFill>
                <a:blip r:embed="rId133"/>
                <a:stretch>
                  <a:fillRect/>
                </a:stretch>
              </p:blipFill>
              <p:spPr>
                <a:xfrm>
                  <a:off x="2612985" y="3642855"/>
                  <a:ext cx="58680" cy="3355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0" name="Ink 79">
                  <a:extLst>
                    <a:ext uri="{FF2B5EF4-FFF2-40B4-BE49-F238E27FC236}">
                      <a16:creationId xmlns:a16="http://schemas.microsoft.com/office/drawing/2014/main" id="{0A848CCB-E5D5-CC2C-2458-B23820239F87}"/>
                    </a:ext>
                  </a:extLst>
                </p14:cNvPr>
                <p14:cNvContentPartPr/>
                <p14:nvPr/>
              </p14:nvContentPartPr>
              <p14:xfrm>
                <a:off x="3023025" y="3688215"/>
                <a:ext cx="512280" cy="317160"/>
              </p14:xfrm>
            </p:contentPart>
          </mc:Choice>
          <mc:Fallback>
            <p:pic>
              <p:nvPicPr>
                <p:cNvPr id="80" name="Ink 79">
                  <a:extLst>
                    <a:ext uri="{FF2B5EF4-FFF2-40B4-BE49-F238E27FC236}">
                      <a16:creationId xmlns:a16="http://schemas.microsoft.com/office/drawing/2014/main" id="{0A848CCB-E5D5-CC2C-2458-B23820239F87}"/>
                    </a:ext>
                  </a:extLst>
                </p:cNvPr>
                <p:cNvPicPr/>
                <p:nvPr/>
              </p:nvPicPr>
              <p:blipFill>
                <a:blip r:embed="rId135"/>
                <a:stretch>
                  <a:fillRect/>
                </a:stretch>
              </p:blipFill>
              <p:spPr>
                <a:xfrm>
                  <a:off x="3016905" y="3682095"/>
                  <a:ext cx="524520" cy="3294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1" name="Ink 80">
                  <a:extLst>
                    <a:ext uri="{FF2B5EF4-FFF2-40B4-BE49-F238E27FC236}">
                      <a16:creationId xmlns:a16="http://schemas.microsoft.com/office/drawing/2014/main" id="{3729B6AC-5E18-FB53-7A92-73B00AAF7D62}"/>
                    </a:ext>
                  </a:extLst>
                </p14:cNvPr>
                <p14:cNvContentPartPr/>
                <p14:nvPr/>
              </p14:nvContentPartPr>
              <p14:xfrm>
                <a:off x="3709185" y="3606495"/>
                <a:ext cx="60480" cy="283320"/>
              </p14:xfrm>
            </p:contentPart>
          </mc:Choice>
          <mc:Fallback>
            <p:pic>
              <p:nvPicPr>
                <p:cNvPr id="81" name="Ink 80">
                  <a:extLst>
                    <a:ext uri="{FF2B5EF4-FFF2-40B4-BE49-F238E27FC236}">
                      <a16:creationId xmlns:a16="http://schemas.microsoft.com/office/drawing/2014/main" id="{3729B6AC-5E18-FB53-7A92-73B00AAF7D62}"/>
                    </a:ext>
                  </a:extLst>
                </p:cNvPr>
                <p:cNvPicPr/>
                <p:nvPr/>
              </p:nvPicPr>
              <p:blipFill>
                <a:blip r:embed="rId137"/>
                <a:stretch>
                  <a:fillRect/>
                </a:stretch>
              </p:blipFill>
              <p:spPr>
                <a:xfrm>
                  <a:off x="3703065" y="3600375"/>
                  <a:ext cx="72720" cy="2955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2" name="Ink 81">
                  <a:extLst>
                    <a:ext uri="{FF2B5EF4-FFF2-40B4-BE49-F238E27FC236}">
                      <a16:creationId xmlns:a16="http://schemas.microsoft.com/office/drawing/2014/main" id="{A756A94E-DB28-E982-3119-925FB4819EF4}"/>
                    </a:ext>
                  </a:extLst>
                </p14:cNvPr>
                <p14:cNvContentPartPr/>
                <p14:nvPr/>
              </p14:nvContentPartPr>
              <p14:xfrm>
                <a:off x="3729345" y="3760215"/>
                <a:ext cx="319320" cy="54720"/>
              </p14:xfrm>
            </p:contentPart>
          </mc:Choice>
          <mc:Fallback>
            <p:pic>
              <p:nvPicPr>
                <p:cNvPr id="82" name="Ink 81">
                  <a:extLst>
                    <a:ext uri="{FF2B5EF4-FFF2-40B4-BE49-F238E27FC236}">
                      <a16:creationId xmlns:a16="http://schemas.microsoft.com/office/drawing/2014/main" id="{A756A94E-DB28-E982-3119-925FB4819EF4}"/>
                    </a:ext>
                  </a:extLst>
                </p:cNvPr>
                <p:cNvPicPr/>
                <p:nvPr/>
              </p:nvPicPr>
              <p:blipFill>
                <a:blip r:embed="rId139"/>
                <a:stretch>
                  <a:fillRect/>
                </a:stretch>
              </p:blipFill>
              <p:spPr>
                <a:xfrm>
                  <a:off x="3723225" y="3754095"/>
                  <a:ext cx="331560" cy="66960"/>
                </a:xfrm>
                <a:prstGeom prst="rect">
                  <a:avLst/>
                </a:prstGeom>
              </p:spPr>
            </p:pic>
          </mc:Fallback>
        </mc:AlternateContent>
      </p:grpSp>
      <p:grpSp>
        <p:nvGrpSpPr>
          <p:cNvPr id="92" name="Group 91">
            <a:extLst>
              <a:ext uri="{FF2B5EF4-FFF2-40B4-BE49-F238E27FC236}">
                <a16:creationId xmlns:a16="http://schemas.microsoft.com/office/drawing/2014/main" id="{5E82EDA9-5184-FDA0-9BA2-5C4A6B39975D}"/>
              </a:ext>
            </a:extLst>
          </p:cNvPr>
          <p:cNvGrpSpPr/>
          <p:nvPr/>
        </p:nvGrpSpPr>
        <p:grpSpPr>
          <a:xfrm>
            <a:off x="5605665" y="3129495"/>
            <a:ext cx="2855160" cy="591120"/>
            <a:chOff x="5605665" y="3129495"/>
            <a:chExt cx="2855160" cy="591120"/>
          </a:xfrm>
        </p:grpSpPr>
        <mc:AlternateContent xmlns:mc="http://schemas.openxmlformats.org/markup-compatibility/2006">
          <mc:Choice xmlns:p14="http://schemas.microsoft.com/office/powerpoint/2010/main" Requires="p14">
            <p:contentPart p14:bwMode="auto" r:id="rId140">
              <p14:nvContentPartPr>
                <p14:cNvPr id="84" name="Ink 83">
                  <a:extLst>
                    <a:ext uri="{FF2B5EF4-FFF2-40B4-BE49-F238E27FC236}">
                      <a16:creationId xmlns:a16="http://schemas.microsoft.com/office/drawing/2014/main" id="{0810891B-9855-4C91-32F1-109ED7BE3ED8}"/>
                    </a:ext>
                  </a:extLst>
                </p14:cNvPr>
                <p14:cNvContentPartPr/>
                <p14:nvPr/>
              </p14:nvContentPartPr>
              <p14:xfrm>
                <a:off x="5605665" y="3270975"/>
                <a:ext cx="1167840" cy="449640"/>
              </p14:xfrm>
            </p:contentPart>
          </mc:Choice>
          <mc:Fallback>
            <p:pic>
              <p:nvPicPr>
                <p:cNvPr id="84" name="Ink 83">
                  <a:extLst>
                    <a:ext uri="{FF2B5EF4-FFF2-40B4-BE49-F238E27FC236}">
                      <a16:creationId xmlns:a16="http://schemas.microsoft.com/office/drawing/2014/main" id="{0810891B-9855-4C91-32F1-109ED7BE3ED8}"/>
                    </a:ext>
                  </a:extLst>
                </p:cNvPr>
                <p:cNvPicPr/>
                <p:nvPr/>
              </p:nvPicPr>
              <p:blipFill>
                <a:blip r:embed="rId141"/>
                <a:stretch>
                  <a:fillRect/>
                </a:stretch>
              </p:blipFill>
              <p:spPr>
                <a:xfrm>
                  <a:off x="5599545" y="3264855"/>
                  <a:ext cx="1180080" cy="4618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5" name="Ink 84">
                  <a:extLst>
                    <a:ext uri="{FF2B5EF4-FFF2-40B4-BE49-F238E27FC236}">
                      <a16:creationId xmlns:a16="http://schemas.microsoft.com/office/drawing/2014/main" id="{3EFB2D61-2EBF-5B56-9AFA-2E0BD3C099D3}"/>
                    </a:ext>
                  </a:extLst>
                </p14:cNvPr>
                <p14:cNvContentPartPr/>
                <p14:nvPr/>
              </p14:nvContentPartPr>
              <p14:xfrm>
                <a:off x="6666945" y="3375375"/>
                <a:ext cx="484920" cy="180360"/>
              </p14:xfrm>
            </p:contentPart>
          </mc:Choice>
          <mc:Fallback>
            <p:pic>
              <p:nvPicPr>
                <p:cNvPr id="85" name="Ink 84">
                  <a:extLst>
                    <a:ext uri="{FF2B5EF4-FFF2-40B4-BE49-F238E27FC236}">
                      <a16:creationId xmlns:a16="http://schemas.microsoft.com/office/drawing/2014/main" id="{3EFB2D61-2EBF-5B56-9AFA-2E0BD3C099D3}"/>
                    </a:ext>
                  </a:extLst>
                </p:cNvPr>
                <p:cNvPicPr/>
                <p:nvPr/>
              </p:nvPicPr>
              <p:blipFill>
                <a:blip r:embed="rId143"/>
                <a:stretch>
                  <a:fillRect/>
                </a:stretch>
              </p:blipFill>
              <p:spPr>
                <a:xfrm>
                  <a:off x="6660825" y="3369255"/>
                  <a:ext cx="49716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6" name="Ink 85">
                  <a:extLst>
                    <a:ext uri="{FF2B5EF4-FFF2-40B4-BE49-F238E27FC236}">
                      <a16:creationId xmlns:a16="http://schemas.microsoft.com/office/drawing/2014/main" id="{65B60DE0-3C78-F2AF-0E20-07D1443CEB13}"/>
                    </a:ext>
                  </a:extLst>
                </p14:cNvPr>
                <p14:cNvContentPartPr/>
                <p14:nvPr/>
              </p14:nvContentPartPr>
              <p14:xfrm>
                <a:off x="7324305" y="3287895"/>
                <a:ext cx="204840" cy="267480"/>
              </p14:xfrm>
            </p:contentPart>
          </mc:Choice>
          <mc:Fallback>
            <p:pic>
              <p:nvPicPr>
                <p:cNvPr id="86" name="Ink 85">
                  <a:extLst>
                    <a:ext uri="{FF2B5EF4-FFF2-40B4-BE49-F238E27FC236}">
                      <a16:creationId xmlns:a16="http://schemas.microsoft.com/office/drawing/2014/main" id="{65B60DE0-3C78-F2AF-0E20-07D1443CEB13}"/>
                    </a:ext>
                  </a:extLst>
                </p:cNvPr>
                <p:cNvPicPr/>
                <p:nvPr/>
              </p:nvPicPr>
              <p:blipFill>
                <a:blip r:embed="rId145"/>
                <a:stretch>
                  <a:fillRect/>
                </a:stretch>
              </p:blipFill>
              <p:spPr>
                <a:xfrm>
                  <a:off x="7318185" y="3281775"/>
                  <a:ext cx="21708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7" name="Ink 86">
                  <a:extLst>
                    <a:ext uri="{FF2B5EF4-FFF2-40B4-BE49-F238E27FC236}">
                      <a16:creationId xmlns:a16="http://schemas.microsoft.com/office/drawing/2014/main" id="{6BA85173-14FB-F541-4742-94630756E9E7}"/>
                    </a:ext>
                  </a:extLst>
                </p14:cNvPr>
                <p14:cNvContentPartPr/>
                <p14:nvPr/>
              </p14:nvContentPartPr>
              <p14:xfrm>
                <a:off x="7789425" y="3129495"/>
                <a:ext cx="516240" cy="372240"/>
              </p14:xfrm>
            </p:contentPart>
          </mc:Choice>
          <mc:Fallback>
            <p:pic>
              <p:nvPicPr>
                <p:cNvPr id="87" name="Ink 86">
                  <a:extLst>
                    <a:ext uri="{FF2B5EF4-FFF2-40B4-BE49-F238E27FC236}">
                      <a16:creationId xmlns:a16="http://schemas.microsoft.com/office/drawing/2014/main" id="{6BA85173-14FB-F541-4742-94630756E9E7}"/>
                    </a:ext>
                  </a:extLst>
                </p:cNvPr>
                <p:cNvPicPr/>
                <p:nvPr/>
              </p:nvPicPr>
              <p:blipFill>
                <a:blip r:embed="rId147"/>
                <a:stretch>
                  <a:fillRect/>
                </a:stretch>
              </p:blipFill>
              <p:spPr>
                <a:xfrm>
                  <a:off x="7783305" y="3123375"/>
                  <a:ext cx="528480" cy="3844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8" name="Ink 87">
                  <a:extLst>
                    <a:ext uri="{FF2B5EF4-FFF2-40B4-BE49-F238E27FC236}">
                      <a16:creationId xmlns:a16="http://schemas.microsoft.com/office/drawing/2014/main" id="{1A341B07-D476-79CB-54C6-8A45183052A4}"/>
                    </a:ext>
                  </a:extLst>
                </p14:cNvPr>
                <p14:cNvContentPartPr/>
                <p14:nvPr/>
              </p14:nvContentPartPr>
              <p14:xfrm>
                <a:off x="8110545" y="3270255"/>
                <a:ext cx="350280" cy="33120"/>
              </p14:xfrm>
            </p:contentPart>
          </mc:Choice>
          <mc:Fallback>
            <p:pic>
              <p:nvPicPr>
                <p:cNvPr id="88" name="Ink 87">
                  <a:extLst>
                    <a:ext uri="{FF2B5EF4-FFF2-40B4-BE49-F238E27FC236}">
                      <a16:creationId xmlns:a16="http://schemas.microsoft.com/office/drawing/2014/main" id="{1A341B07-D476-79CB-54C6-8A45183052A4}"/>
                    </a:ext>
                  </a:extLst>
                </p:cNvPr>
                <p:cNvPicPr/>
                <p:nvPr/>
              </p:nvPicPr>
              <p:blipFill>
                <a:blip r:embed="rId149"/>
                <a:stretch>
                  <a:fillRect/>
                </a:stretch>
              </p:blipFill>
              <p:spPr>
                <a:xfrm>
                  <a:off x="8104425" y="3264135"/>
                  <a:ext cx="362520" cy="45360"/>
                </a:xfrm>
                <a:prstGeom prst="rect">
                  <a:avLst/>
                </a:prstGeom>
              </p:spPr>
            </p:pic>
          </mc:Fallback>
        </mc:AlternateContent>
      </p:grpSp>
      <p:grpSp>
        <p:nvGrpSpPr>
          <p:cNvPr id="91" name="Group 90">
            <a:extLst>
              <a:ext uri="{FF2B5EF4-FFF2-40B4-BE49-F238E27FC236}">
                <a16:creationId xmlns:a16="http://schemas.microsoft.com/office/drawing/2014/main" id="{918B9DA0-ECF0-44B0-855A-813C80061D52}"/>
              </a:ext>
            </a:extLst>
          </p:cNvPr>
          <p:cNvGrpSpPr/>
          <p:nvPr/>
        </p:nvGrpSpPr>
        <p:grpSpPr>
          <a:xfrm>
            <a:off x="527865" y="4624215"/>
            <a:ext cx="970920" cy="768600"/>
            <a:chOff x="527865" y="4624215"/>
            <a:chExt cx="970920" cy="768600"/>
          </a:xfrm>
        </p:grpSpPr>
        <mc:AlternateContent xmlns:mc="http://schemas.openxmlformats.org/markup-compatibility/2006">
          <mc:Choice xmlns:p14="http://schemas.microsoft.com/office/powerpoint/2010/main" Requires="p14">
            <p:contentPart p14:bwMode="auto" r:id="rId150">
              <p14:nvContentPartPr>
                <p14:cNvPr id="89" name="Ink 88">
                  <a:extLst>
                    <a:ext uri="{FF2B5EF4-FFF2-40B4-BE49-F238E27FC236}">
                      <a16:creationId xmlns:a16="http://schemas.microsoft.com/office/drawing/2014/main" id="{1F952CAA-C0CE-DB64-2132-3A2A1E745DBF}"/>
                    </a:ext>
                  </a:extLst>
                </p14:cNvPr>
                <p14:cNvContentPartPr/>
                <p14:nvPr/>
              </p14:nvContentPartPr>
              <p14:xfrm>
                <a:off x="908385" y="4799175"/>
                <a:ext cx="245520" cy="400320"/>
              </p14:xfrm>
            </p:contentPart>
          </mc:Choice>
          <mc:Fallback>
            <p:pic>
              <p:nvPicPr>
                <p:cNvPr id="89" name="Ink 88">
                  <a:extLst>
                    <a:ext uri="{FF2B5EF4-FFF2-40B4-BE49-F238E27FC236}">
                      <a16:creationId xmlns:a16="http://schemas.microsoft.com/office/drawing/2014/main" id="{1F952CAA-C0CE-DB64-2132-3A2A1E745DBF}"/>
                    </a:ext>
                  </a:extLst>
                </p:cNvPr>
                <p:cNvPicPr/>
                <p:nvPr/>
              </p:nvPicPr>
              <p:blipFill>
                <a:blip r:embed="rId151"/>
                <a:stretch>
                  <a:fillRect/>
                </a:stretch>
              </p:blipFill>
              <p:spPr>
                <a:xfrm>
                  <a:off x="902265" y="4793055"/>
                  <a:ext cx="257760" cy="4125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0" name="Ink 89">
                  <a:extLst>
                    <a:ext uri="{FF2B5EF4-FFF2-40B4-BE49-F238E27FC236}">
                      <a16:creationId xmlns:a16="http://schemas.microsoft.com/office/drawing/2014/main" id="{2D5E7146-EC8E-2CED-4D60-5EEE42BBAF26}"/>
                    </a:ext>
                  </a:extLst>
                </p14:cNvPr>
                <p14:cNvContentPartPr/>
                <p14:nvPr/>
              </p14:nvContentPartPr>
              <p14:xfrm>
                <a:off x="527865" y="4624215"/>
                <a:ext cx="970920" cy="768600"/>
              </p14:xfrm>
            </p:contentPart>
          </mc:Choice>
          <mc:Fallback>
            <p:pic>
              <p:nvPicPr>
                <p:cNvPr id="90" name="Ink 89">
                  <a:extLst>
                    <a:ext uri="{FF2B5EF4-FFF2-40B4-BE49-F238E27FC236}">
                      <a16:creationId xmlns:a16="http://schemas.microsoft.com/office/drawing/2014/main" id="{2D5E7146-EC8E-2CED-4D60-5EEE42BBAF26}"/>
                    </a:ext>
                  </a:extLst>
                </p:cNvPr>
                <p:cNvPicPr/>
                <p:nvPr/>
              </p:nvPicPr>
              <p:blipFill>
                <a:blip r:embed="rId153"/>
                <a:stretch>
                  <a:fillRect/>
                </a:stretch>
              </p:blipFill>
              <p:spPr>
                <a:xfrm>
                  <a:off x="521745" y="4618095"/>
                  <a:ext cx="983160" cy="780840"/>
                </a:xfrm>
                <a:prstGeom prst="rect">
                  <a:avLst/>
                </a:prstGeom>
              </p:spPr>
            </p:pic>
          </mc:Fallback>
        </mc:AlternateContent>
      </p:grpSp>
      <p:grpSp>
        <p:nvGrpSpPr>
          <p:cNvPr id="103" name="Group 102">
            <a:extLst>
              <a:ext uri="{FF2B5EF4-FFF2-40B4-BE49-F238E27FC236}">
                <a16:creationId xmlns:a16="http://schemas.microsoft.com/office/drawing/2014/main" id="{C36F3A73-E753-605B-5CDE-88B9B3B6ED96}"/>
              </a:ext>
            </a:extLst>
          </p:cNvPr>
          <p:cNvGrpSpPr/>
          <p:nvPr/>
        </p:nvGrpSpPr>
        <p:grpSpPr>
          <a:xfrm>
            <a:off x="2198985" y="4475175"/>
            <a:ext cx="3829320" cy="756720"/>
            <a:chOff x="2198985" y="4475175"/>
            <a:chExt cx="3829320" cy="756720"/>
          </a:xfrm>
        </p:grpSpPr>
        <mc:AlternateContent xmlns:mc="http://schemas.openxmlformats.org/markup-compatibility/2006">
          <mc:Choice xmlns:p14="http://schemas.microsoft.com/office/powerpoint/2010/main" Requires="p14">
            <p:contentPart p14:bwMode="auto" r:id="rId154">
              <p14:nvContentPartPr>
                <p14:cNvPr id="93" name="Ink 92">
                  <a:extLst>
                    <a:ext uri="{FF2B5EF4-FFF2-40B4-BE49-F238E27FC236}">
                      <a16:creationId xmlns:a16="http://schemas.microsoft.com/office/drawing/2014/main" id="{E571FB95-7971-1346-1E95-1F491B1C2F6F}"/>
                    </a:ext>
                  </a:extLst>
                </p14:cNvPr>
                <p14:cNvContentPartPr/>
                <p14:nvPr/>
              </p14:nvContentPartPr>
              <p14:xfrm>
                <a:off x="2198985" y="4644735"/>
                <a:ext cx="622080" cy="587160"/>
              </p14:xfrm>
            </p:contentPart>
          </mc:Choice>
          <mc:Fallback>
            <p:pic>
              <p:nvPicPr>
                <p:cNvPr id="93" name="Ink 92">
                  <a:extLst>
                    <a:ext uri="{FF2B5EF4-FFF2-40B4-BE49-F238E27FC236}">
                      <a16:creationId xmlns:a16="http://schemas.microsoft.com/office/drawing/2014/main" id="{E571FB95-7971-1346-1E95-1F491B1C2F6F}"/>
                    </a:ext>
                  </a:extLst>
                </p:cNvPr>
                <p:cNvPicPr/>
                <p:nvPr/>
              </p:nvPicPr>
              <p:blipFill>
                <a:blip r:embed="rId155"/>
                <a:stretch>
                  <a:fillRect/>
                </a:stretch>
              </p:blipFill>
              <p:spPr>
                <a:xfrm>
                  <a:off x="2192865" y="4638615"/>
                  <a:ext cx="634320" cy="5994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4" name="Ink 93">
                  <a:extLst>
                    <a:ext uri="{FF2B5EF4-FFF2-40B4-BE49-F238E27FC236}">
                      <a16:creationId xmlns:a16="http://schemas.microsoft.com/office/drawing/2014/main" id="{D21D9047-DB26-8233-6C71-60515276827E}"/>
                    </a:ext>
                  </a:extLst>
                </p14:cNvPr>
                <p14:cNvContentPartPr/>
                <p14:nvPr/>
              </p14:nvContentPartPr>
              <p14:xfrm>
                <a:off x="3023385" y="4593255"/>
                <a:ext cx="916200" cy="480600"/>
              </p14:xfrm>
            </p:contentPart>
          </mc:Choice>
          <mc:Fallback>
            <p:pic>
              <p:nvPicPr>
                <p:cNvPr id="94" name="Ink 93">
                  <a:extLst>
                    <a:ext uri="{FF2B5EF4-FFF2-40B4-BE49-F238E27FC236}">
                      <a16:creationId xmlns:a16="http://schemas.microsoft.com/office/drawing/2014/main" id="{D21D9047-DB26-8233-6C71-60515276827E}"/>
                    </a:ext>
                  </a:extLst>
                </p:cNvPr>
                <p:cNvPicPr/>
                <p:nvPr/>
              </p:nvPicPr>
              <p:blipFill>
                <a:blip r:embed="rId157"/>
                <a:stretch>
                  <a:fillRect/>
                </a:stretch>
              </p:blipFill>
              <p:spPr>
                <a:xfrm>
                  <a:off x="3017265" y="4587135"/>
                  <a:ext cx="928440" cy="4928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5" name="Ink 94">
                  <a:extLst>
                    <a:ext uri="{FF2B5EF4-FFF2-40B4-BE49-F238E27FC236}">
                      <a16:creationId xmlns:a16="http://schemas.microsoft.com/office/drawing/2014/main" id="{047B6972-8629-76C9-C483-DCC7D9CA309D}"/>
                    </a:ext>
                  </a:extLst>
                </p14:cNvPr>
                <p14:cNvContentPartPr/>
                <p14:nvPr/>
              </p14:nvContentPartPr>
              <p14:xfrm>
                <a:off x="4015185" y="4601535"/>
                <a:ext cx="27720" cy="61200"/>
              </p14:xfrm>
            </p:contentPart>
          </mc:Choice>
          <mc:Fallback>
            <p:pic>
              <p:nvPicPr>
                <p:cNvPr id="95" name="Ink 94">
                  <a:extLst>
                    <a:ext uri="{FF2B5EF4-FFF2-40B4-BE49-F238E27FC236}">
                      <a16:creationId xmlns:a16="http://schemas.microsoft.com/office/drawing/2014/main" id="{047B6972-8629-76C9-C483-DCC7D9CA309D}"/>
                    </a:ext>
                  </a:extLst>
                </p:cNvPr>
                <p:cNvPicPr/>
                <p:nvPr/>
              </p:nvPicPr>
              <p:blipFill>
                <a:blip r:embed="rId159"/>
                <a:stretch>
                  <a:fillRect/>
                </a:stretch>
              </p:blipFill>
              <p:spPr>
                <a:xfrm>
                  <a:off x="4009065" y="4595415"/>
                  <a:ext cx="3996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7" name="Ink 96">
                  <a:extLst>
                    <a:ext uri="{FF2B5EF4-FFF2-40B4-BE49-F238E27FC236}">
                      <a16:creationId xmlns:a16="http://schemas.microsoft.com/office/drawing/2014/main" id="{25C876A7-9536-0262-40EA-94F7CADEEC4E}"/>
                    </a:ext>
                  </a:extLst>
                </p14:cNvPr>
                <p14:cNvContentPartPr/>
                <p14:nvPr/>
              </p14:nvContentPartPr>
              <p14:xfrm>
                <a:off x="4174665" y="4637535"/>
                <a:ext cx="684360" cy="369720"/>
              </p14:xfrm>
            </p:contentPart>
          </mc:Choice>
          <mc:Fallback>
            <p:pic>
              <p:nvPicPr>
                <p:cNvPr id="97" name="Ink 96">
                  <a:extLst>
                    <a:ext uri="{FF2B5EF4-FFF2-40B4-BE49-F238E27FC236}">
                      <a16:creationId xmlns:a16="http://schemas.microsoft.com/office/drawing/2014/main" id="{25C876A7-9536-0262-40EA-94F7CADEEC4E}"/>
                    </a:ext>
                  </a:extLst>
                </p:cNvPr>
                <p:cNvPicPr/>
                <p:nvPr/>
              </p:nvPicPr>
              <p:blipFill>
                <a:blip r:embed="rId161"/>
                <a:stretch>
                  <a:fillRect/>
                </a:stretch>
              </p:blipFill>
              <p:spPr>
                <a:xfrm>
                  <a:off x="4168545" y="4631415"/>
                  <a:ext cx="696600" cy="3819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8" name="Ink 97">
                  <a:extLst>
                    <a:ext uri="{FF2B5EF4-FFF2-40B4-BE49-F238E27FC236}">
                      <a16:creationId xmlns:a16="http://schemas.microsoft.com/office/drawing/2014/main" id="{126A3916-F7CF-84E1-9EF9-A07E2D3B01EC}"/>
                    </a:ext>
                  </a:extLst>
                </p14:cNvPr>
                <p14:cNvContentPartPr/>
                <p14:nvPr/>
              </p14:nvContentPartPr>
              <p14:xfrm>
                <a:off x="5234145" y="4491375"/>
                <a:ext cx="43560" cy="296640"/>
              </p14:xfrm>
            </p:contentPart>
          </mc:Choice>
          <mc:Fallback>
            <p:pic>
              <p:nvPicPr>
                <p:cNvPr id="98" name="Ink 97">
                  <a:extLst>
                    <a:ext uri="{FF2B5EF4-FFF2-40B4-BE49-F238E27FC236}">
                      <a16:creationId xmlns:a16="http://schemas.microsoft.com/office/drawing/2014/main" id="{126A3916-F7CF-84E1-9EF9-A07E2D3B01EC}"/>
                    </a:ext>
                  </a:extLst>
                </p:cNvPr>
                <p:cNvPicPr/>
                <p:nvPr/>
              </p:nvPicPr>
              <p:blipFill>
                <a:blip r:embed="rId163"/>
                <a:stretch>
                  <a:fillRect/>
                </a:stretch>
              </p:blipFill>
              <p:spPr>
                <a:xfrm>
                  <a:off x="5228025" y="4485255"/>
                  <a:ext cx="5580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9" name="Ink 98">
                  <a:extLst>
                    <a:ext uri="{FF2B5EF4-FFF2-40B4-BE49-F238E27FC236}">
                      <a16:creationId xmlns:a16="http://schemas.microsoft.com/office/drawing/2014/main" id="{D1AB8A27-054E-1D86-4A54-CF54F527AF0E}"/>
                    </a:ext>
                  </a:extLst>
                </p14:cNvPr>
                <p14:cNvContentPartPr/>
                <p14:nvPr/>
              </p14:nvContentPartPr>
              <p14:xfrm>
                <a:off x="5128305" y="4685055"/>
                <a:ext cx="255240" cy="143280"/>
              </p14:xfrm>
            </p:contentPart>
          </mc:Choice>
          <mc:Fallback>
            <p:pic>
              <p:nvPicPr>
                <p:cNvPr id="99" name="Ink 98">
                  <a:extLst>
                    <a:ext uri="{FF2B5EF4-FFF2-40B4-BE49-F238E27FC236}">
                      <a16:creationId xmlns:a16="http://schemas.microsoft.com/office/drawing/2014/main" id="{D1AB8A27-054E-1D86-4A54-CF54F527AF0E}"/>
                    </a:ext>
                  </a:extLst>
                </p:cNvPr>
                <p:cNvPicPr/>
                <p:nvPr/>
              </p:nvPicPr>
              <p:blipFill>
                <a:blip r:embed="rId165"/>
                <a:stretch>
                  <a:fillRect/>
                </a:stretch>
              </p:blipFill>
              <p:spPr>
                <a:xfrm>
                  <a:off x="5122185" y="4678935"/>
                  <a:ext cx="26748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0" name="Ink 99">
                  <a:extLst>
                    <a:ext uri="{FF2B5EF4-FFF2-40B4-BE49-F238E27FC236}">
                      <a16:creationId xmlns:a16="http://schemas.microsoft.com/office/drawing/2014/main" id="{F3B8C5E2-516F-77AB-BDA6-303E0C786E1E}"/>
                    </a:ext>
                  </a:extLst>
                </p14:cNvPr>
                <p14:cNvContentPartPr/>
                <p14:nvPr/>
              </p14:nvContentPartPr>
              <p14:xfrm>
                <a:off x="5482905" y="4475175"/>
                <a:ext cx="96480" cy="69120"/>
              </p14:xfrm>
            </p:contentPart>
          </mc:Choice>
          <mc:Fallback>
            <p:pic>
              <p:nvPicPr>
                <p:cNvPr id="100" name="Ink 99">
                  <a:extLst>
                    <a:ext uri="{FF2B5EF4-FFF2-40B4-BE49-F238E27FC236}">
                      <a16:creationId xmlns:a16="http://schemas.microsoft.com/office/drawing/2014/main" id="{F3B8C5E2-516F-77AB-BDA6-303E0C786E1E}"/>
                    </a:ext>
                  </a:extLst>
                </p:cNvPr>
                <p:cNvPicPr/>
                <p:nvPr/>
              </p:nvPicPr>
              <p:blipFill>
                <a:blip r:embed="rId167"/>
                <a:stretch>
                  <a:fillRect/>
                </a:stretch>
              </p:blipFill>
              <p:spPr>
                <a:xfrm>
                  <a:off x="5476785" y="4469055"/>
                  <a:ext cx="10872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1" name="Ink 100">
                  <a:extLst>
                    <a:ext uri="{FF2B5EF4-FFF2-40B4-BE49-F238E27FC236}">
                      <a16:creationId xmlns:a16="http://schemas.microsoft.com/office/drawing/2014/main" id="{0788AEFF-78CF-8A76-8FA8-9C4DD73CDF4F}"/>
                    </a:ext>
                  </a:extLst>
                </p14:cNvPr>
                <p14:cNvContentPartPr/>
                <p14:nvPr/>
              </p14:nvContentPartPr>
              <p14:xfrm>
                <a:off x="5537625" y="4644375"/>
                <a:ext cx="194040" cy="207000"/>
              </p14:xfrm>
            </p:contentPart>
          </mc:Choice>
          <mc:Fallback>
            <p:pic>
              <p:nvPicPr>
                <p:cNvPr id="101" name="Ink 100">
                  <a:extLst>
                    <a:ext uri="{FF2B5EF4-FFF2-40B4-BE49-F238E27FC236}">
                      <a16:creationId xmlns:a16="http://schemas.microsoft.com/office/drawing/2014/main" id="{0788AEFF-78CF-8A76-8FA8-9C4DD73CDF4F}"/>
                    </a:ext>
                  </a:extLst>
                </p:cNvPr>
                <p:cNvPicPr/>
                <p:nvPr/>
              </p:nvPicPr>
              <p:blipFill>
                <a:blip r:embed="rId169"/>
                <a:stretch>
                  <a:fillRect/>
                </a:stretch>
              </p:blipFill>
              <p:spPr>
                <a:xfrm>
                  <a:off x="5531505" y="4638255"/>
                  <a:ext cx="20628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2" name="Ink 101">
                  <a:extLst>
                    <a:ext uri="{FF2B5EF4-FFF2-40B4-BE49-F238E27FC236}">
                      <a16:creationId xmlns:a16="http://schemas.microsoft.com/office/drawing/2014/main" id="{74F67B5C-3194-F643-C4F2-0128EE08DE74}"/>
                    </a:ext>
                  </a:extLst>
                </p14:cNvPr>
                <p14:cNvContentPartPr/>
                <p14:nvPr/>
              </p14:nvContentPartPr>
              <p14:xfrm>
                <a:off x="5754705" y="4661655"/>
                <a:ext cx="273600" cy="172440"/>
              </p14:xfrm>
            </p:contentPart>
          </mc:Choice>
          <mc:Fallback>
            <p:pic>
              <p:nvPicPr>
                <p:cNvPr id="102" name="Ink 101">
                  <a:extLst>
                    <a:ext uri="{FF2B5EF4-FFF2-40B4-BE49-F238E27FC236}">
                      <a16:creationId xmlns:a16="http://schemas.microsoft.com/office/drawing/2014/main" id="{74F67B5C-3194-F643-C4F2-0128EE08DE74}"/>
                    </a:ext>
                  </a:extLst>
                </p:cNvPr>
                <p:cNvPicPr/>
                <p:nvPr/>
              </p:nvPicPr>
              <p:blipFill>
                <a:blip r:embed="rId171"/>
                <a:stretch>
                  <a:fillRect/>
                </a:stretch>
              </p:blipFill>
              <p:spPr>
                <a:xfrm>
                  <a:off x="5748585" y="4655535"/>
                  <a:ext cx="285840" cy="184680"/>
                </a:xfrm>
                <a:prstGeom prst="rect">
                  <a:avLst/>
                </a:prstGeom>
              </p:spPr>
            </p:pic>
          </mc:Fallback>
        </mc:AlternateContent>
      </p:grpSp>
      <p:grpSp>
        <p:nvGrpSpPr>
          <p:cNvPr id="113" name="Group 112">
            <a:extLst>
              <a:ext uri="{FF2B5EF4-FFF2-40B4-BE49-F238E27FC236}">
                <a16:creationId xmlns:a16="http://schemas.microsoft.com/office/drawing/2014/main" id="{87951D40-F7E4-89A9-6F92-B3993D105710}"/>
              </a:ext>
            </a:extLst>
          </p:cNvPr>
          <p:cNvGrpSpPr/>
          <p:nvPr/>
        </p:nvGrpSpPr>
        <p:grpSpPr>
          <a:xfrm>
            <a:off x="6611865" y="4433415"/>
            <a:ext cx="3105000" cy="597240"/>
            <a:chOff x="6611865" y="4433415"/>
            <a:chExt cx="3105000" cy="597240"/>
          </a:xfrm>
        </p:grpSpPr>
        <mc:AlternateContent xmlns:mc="http://schemas.openxmlformats.org/markup-compatibility/2006">
          <mc:Choice xmlns:p14="http://schemas.microsoft.com/office/powerpoint/2010/main" Requires="p14">
            <p:contentPart p14:bwMode="auto" r:id="rId172">
              <p14:nvContentPartPr>
                <p14:cNvPr id="104" name="Ink 103">
                  <a:extLst>
                    <a:ext uri="{FF2B5EF4-FFF2-40B4-BE49-F238E27FC236}">
                      <a16:creationId xmlns:a16="http://schemas.microsoft.com/office/drawing/2014/main" id="{03FF4333-8EF0-D41A-30F6-88DA98C516E1}"/>
                    </a:ext>
                  </a:extLst>
                </p14:cNvPr>
                <p14:cNvContentPartPr/>
                <p14:nvPr/>
              </p14:nvContentPartPr>
              <p14:xfrm>
                <a:off x="6611865" y="4439895"/>
                <a:ext cx="1284840" cy="590760"/>
              </p14:xfrm>
            </p:contentPart>
          </mc:Choice>
          <mc:Fallback>
            <p:pic>
              <p:nvPicPr>
                <p:cNvPr id="104" name="Ink 103">
                  <a:extLst>
                    <a:ext uri="{FF2B5EF4-FFF2-40B4-BE49-F238E27FC236}">
                      <a16:creationId xmlns:a16="http://schemas.microsoft.com/office/drawing/2014/main" id="{03FF4333-8EF0-D41A-30F6-88DA98C516E1}"/>
                    </a:ext>
                  </a:extLst>
                </p:cNvPr>
                <p:cNvPicPr/>
                <p:nvPr/>
              </p:nvPicPr>
              <p:blipFill>
                <a:blip r:embed="rId173"/>
                <a:stretch>
                  <a:fillRect/>
                </a:stretch>
              </p:blipFill>
              <p:spPr>
                <a:xfrm>
                  <a:off x="6605745" y="4433775"/>
                  <a:ext cx="1297080" cy="6030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5" name="Ink 104">
                  <a:extLst>
                    <a:ext uri="{FF2B5EF4-FFF2-40B4-BE49-F238E27FC236}">
                      <a16:creationId xmlns:a16="http://schemas.microsoft.com/office/drawing/2014/main" id="{6439BA79-BF29-F841-26AF-14439B353A34}"/>
                    </a:ext>
                  </a:extLst>
                </p14:cNvPr>
                <p14:cNvContentPartPr/>
                <p14:nvPr/>
              </p14:nvContentPartPr>
              <p14:xfrm>
                <a:off x="8244105" y="4559415"/>
                <a:ext cx="81360" cy="154800"/>
              </p14:xfrm>
            </p:contentPart>
          </mc:Choice>
          <mc:Fallback>
            <p:pic>
              <p:nvPicPr>
                <p:cNvPr id="105" name="Ink 104">
                  <a:extLst>
                    <a:ext uri="{FF2B5EF4-FFF2-40B4-BE49-F238E27FC236}">
                      <a16:creationId xmlns:a16="http://schemas.microsoft.com/office/drawing/2014/main" id="{6439BA79-BF29-F841-26AF-14439B353A34}"/>
                    </a:ext>
                  </a:extLst>
                </p:cNvPr>
                <p:cNvPicPr/>
                <p:nvPr/>
              </p:nvPicPr>
              <p:blipFill>
                <a:blip r:embed="rId175"/>
                <a:stretch>
                  <a:fillRect/>
                </a:stretch>
              </p:blipFill>
              <p:spPr>
                <a:xfrm>
                  <a:off x="8237985" y="4553295"/>
                  <a:ext cx="9360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6" name="Ink 105">
                  <a:extLst>
                    <a:ext uri="{FF2B5EF4-FFF2-40B4-BE49-F238E27FC236}">
                      <a16:creationId xmlns:a16="http://schemas.microsoft.com/office/drawing/2014/main" id="{427DCD5A-DC3A-794E-DD45-BF4AE739C4BC}"/>
                    </a:ext>
                  </a:extLst>
                </p14:cNvPr>
                <p14:cNvContentPartPr/>
                <p14:nvPr/>
              </p14:nvContentPartPr>
              <p14:xfrm>
                <a:off x="8083185" y="4629255"/>
                <a:ext cx="465480" cy="185760"/>
              </p14:xfrm>
            </p:contentPart>
          </mc:Choice>
          <mc:Fallback>
            <p:pic>
              <p:nvPicPr>
                <p:cNvPr id="106" name="Ink 105">
                  <a:extLst>
                    <a:ext uri="{FF2B5EF4-FFF2-40B4-BE49-F238E27FC236}">
                      <a16:creationId xmlns:a16="http://schemas.microsoft.com/office/drawing/2014/main" id="{427DCD5A-DC3A-794E-DD45-BF4AE739C4BC}"/>
                    </a:ext>
                  </a:extLst>
                </p:cNvPr>
                <p:cNvPicPr/>
                <p:nvPr/>
              </p:nvPicPr>
              <p:blipFill>
                <a:blip r:embed="rId177"/>
                <a:stretch>
                  <a:fillRect/>
                </a:stretch>
              </p:blipFill>
              <p:spPr>
                <a:xfrm>
                  <a:off x="8077065" y="4623135"/>
                  <a:ext cx="47772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7" name="Ink 106">
                  <a:extLst>
                    <a:ext uri="{FF2B5EF4-FFF2-40B4-BE49-F238E27FC236}">
                      <a16:creationId xmlns:a16="http://schemas.microsoft.com/office/drawing/2014/main" id="{C7823A64-672D-3B80-A5FC-579E64BAEB38}"/>
                    </a:ext>
                  </a:extLst>
                </p14:cNvPr>
                <p14:cNvContentPartPr/>
                <p14:nvPr/>
              </p14:nvContentPartPr>
              <p14:xfrm>
                <a:off x="8720745" y="4500735"/>
                <a:ext cx="253080" cy="271080"/>
              </p14:xfrm>
            </p:contentPart>
          </mc:Choice>
          <mc:Fallback>
            <p:pic>
              <p:nvPicPr>
                <p:cNvPr id="107" name="Ink 106">
                  <a:extLst>
                    <a:ext uri="{FF2B5EF4-FFF2-40B4-BE49-F238E27FC236}">
                      <a16:creationId xmlns:a16="http://schemas.microsoft.com/office/drawing/2014/main" id="{C7823A64-672D-3B80-A5FC-579E64BAEB38}"/>
                    </a:ext>
                  </a:extLst>
                </p:cNvPr>
                <p:cNvPicPr/>
                <p:nvPr/>
              </p:nvPicPr>
              <p:blipFill>
                <a:blip r:embed="rId179"/>
                <a:stretch>
                  <a:fillRect/>
                </a:stretch>
              </p:blipFill>
              <p:spPr>
                <a:xfrm>
                  <a:off x="8714625" y="4494615"/>
                  <a:ext cx="26532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8" name="Ink 107">
                  <a:extLst>
                    <a:ext uri="{FF2B5EF4-FFF2-40B4-BE49-F238E27FC236}">
                      <a16:creationId xmlns:a16="http://schemas.microsoft.com/office/drawing/2014/main" id="{A3AB28EC-69CD-9692-A9D8-F26CEDFC11FC}"/>
                    </a:ext>
                  </a:extLst>
                </p14:cNvPr>
                <p14:cNvContentPartPr/>
                <p14:nvPr/>
              </p14:nvContentPartPr>
              <p14:xfrm>
                <a:off x="9059505" y="4433415"/>
                <a:ext cx="451440" cy="319680"/>
              </p14:xfrm>
            </p:contentPart>
          </mc:Choice>
          <mc:Fallback>
            <p:pic>
              <p:nvPicPr>
                <p:cNvPr id="108" name="Ink 107">
                  <a:extLst>
                    <a:ext uri="{FF2B5EF4-FFF2-40B4-BE49-F238E27FC236}">
                      <a16:creationId xmlns:a16="http://schemas.microsoft.com/office/drawing/2014/main" id="{A3AB28EC-69CD-9692-A9D8-F26CEDFC11FC}"/>
                    </a:ext>
                  </a:extLst>
                </p:cNvPr>
                <p:cNvPicPr/>
                <p:nvPr/>
              </p:nvPicPr>
              <p:blipFill>
                <a:blip r:embed="rId181"/>
                <a:stretch>
                  <a:fillRect/>
                </a:stretch>
              </p:blipFill>
              <p:spPr>
                <a:xfrm>
                  <a:off x="9053385" y="4427295"/>
                  <a:ext cx="463680" cy="33192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09" name="Ink 108">
                  <a:extLst>
                    <a:ext uri="{FF2B5EF4-FFF2-40B4-BE49-F238E27FC236}">
                      <a16:creationId xmlns:a16="http://schemas.microsoft.com/office/drawing/2014/main" id="{AA0900FE-FF08-8171-B415-66511E0DA8F3}"/>
                    </a:ext>
                  </a:extLst>
                </p14:cNvPr>
                <p14:cNvContentPartPr/>
                <p14:nvPr/>
              </p14:nvContentPartPr>
              <p14:xfrm>
                <a:off x="9453705" y="4523415"/>
                <a:ext cx="263160" cy="18720"/>
              </p14:xfrm>
            </p:contentPart>
          </mc:Choice>
          <mc:Fallback>
            <p:pic>
              <p:nvPicPr>
                <p:cNvPr id="109" name="Ink 108">
                  <a:extLst>
                    <a:ext uri="{FF2B5EF4-FFF2-40B4-BE49-F238E27FC236}">
                      <a16:creationId xmlns:a16="http://schemas.microsoft.com/office/drawing/2014/main" id="{AA0900FE-FF08-8171-B415-66511E0DA8F3}"/>
                    </a:ext>
                  </a:extLst>
                </p:cNvPr>
                <p:cNvPicPr/>
                <p:nvPr/>
              </p:nvPicPr>
              <p:blipFill>
                <a:blip r:embed="rId183"/>
                <a:stretch>
                  <a:fillRect/>
                </a:stretch>
              </p:blipFill>
              <p:spPr>
                <a:xfrm>
                  <a:off x="9447585" y="4517295"/>
                  <a:ext cx="275400" cy="30960"/>
                </a:xfrm>
                <a:prstGeom prst="rect">
                  <a:avLst/>
                </a:prstGeom>
              </p:spPr>
            </p:pic>
          </mc:Fallback>
        </mc:AlternateContent>
      </p:grpSp>
      <p:grpSp>
        <p:nvGrpSpPr>
          <p:cNvPr id="112" name="Group 111">
            <a:extLst>
              <a:ext uri="{FF2B5EF4-FFF2-40B4-BE49-F238E27FC236}">
                <a16:creationId xmlns:a16="http://schemas.microsoft.com/office/drawing/2014/main" id="{4F032E1A-FC0F-E120-4BCA-87AEB46CF62F}"/>
              </a:ext>
            </a:extLst>
          </p:cNvPr>
          <p:cNvGrpSpPr/>
          <p:nvPr/>
        </p:nvGrpSpPr>
        <p:grpSpPr>
          <a:xfrm>
            <a:off x="8693385" y="2085135"/>
            <a:ext cx="849960" cy="1307160"/>
            <a:chOff x="8693385" y="2085135"/>
            <a:chExt cx="849960" cy="1307160"/>
          </a:xfrm>
        </p:grpSpPr>
        <mc:AlternateContent xmlns:mc="http://schemas.openxmlformats.org/markup-compatibility/2006">
          <mc:Choice xmlns:p14="http://schemas.microsoft.com/office/powerpoint/2010/main" Requires="p14">
            <p:contentPart p14:bwMode="auto" r:id="rId184">
              <p14:nvContentPartPr>
                <p14:cNvPr id="110" name="Ink 109">
                  <a:extLst>
                    <a:ext uri="{FF2B5EF4-FFF2-40B4-BE49-F238E27FC236}">
                      <a16:creationId xmlns:a16="http://schemas.microsoft.com/office/drawing/2014/main" id="{F5C1BD53-9921-BEFA-1EC0-F904E71878DD}"/>
                    </a:ext>
                  </a:extLst>
                </p14:cNvPr>
                <p14:cNvContentPartPr/>
                <p14:nvPr/>
              </p14:nvContentPartPr>
              <p14:xfrm>
                <a:off x="8693385" y="2085135"/>
                <a:ext cx="614160" cy="1307160"/>
              </p14:xfrm>
            </p:contentPart>
          </mc:Choice>
          <mc:Fallback>
            <p:pic>
              <p:nvPicPr>
                <p:cNvPr id="110" name="Ink 109">
                  <a:extLst>
                    <a:ext uri="{FF2B5EF4-FFF2-40B4-BE49-F238E27FC236}">
                      <a16:creationId xmlns:a16="http://schemas.microsoft.com/office/drawing/2014/main" id="{F5C1BD53-9921-BEFA-1EC0-F904E71878DD}"/>
                    </a:ext>
                  </a:extLst>
                </p:cNvPr>
                <p:cNvPicPr/>
                <p:nvPr/>
              </p:nvPicPr>
              <p:blipFill>
                <a:blip r:embed="rId185"/>
                <a:stretch>
                  <a:fillRect/>
                </a:stretch>
              </p:blipFill>
              <p:spPr>
                <a:xfrm>
                  <a:off x="8687265" y="2079015"/>
                  <a:ext cx="626400" cy="13194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1" name="Ink 110">
                  <a:extLst>
                    <a:ext uri="{FF2B5EF4-FFF2-40B4-BE49-F238E27FC236}">
                      <a16:creationId xmlns:a16="http://schemas.microsoft.com/office/drawing/2014/main" id="{643CDAC6-F9B9-D5B5-634A-9B952ADCCEA5}"/>
                    </a:ext>
                  </a:extLst>
                </p14:cNvPr>
                <p14:cNvContentPartPr/>
                <p14:nvPr/>
              </p14:nvContentPartPr>
              <p14:xfrm>
                <a:off x="9505185" y="3202575"/>
                <a:ext cx="38160" cy="39600"/>
              </p14:xfrm>
            </p:contentPart>
          </mc:Choice>
          <mc:Fallback>
            <p:pic>
              <p:nvPicPr>
                <p:cNvPr id="111" name="Ink 110">
                  <a:extLst>
                    <a:ext uri="{FF2B5EF4-FFF2-40B4-BE49-F238E27FC236}">
                      <a16:creationId xmlns:a16="http://schemas.microsoft.com/office/drawing/2014/main" id="{643CDAC6-F9B9-D5B5-634A-9B952ADCCEA5}"/>
                    </a:ext>
                  </a:extLst>
                </p:cNvPr>
                <p:cNvPicPr/>
                <p:nvPr/>
              </p:nvPicPr>
              <p:blipFill>
                <a:blip r:embed="rId187"/>
                <a:stretch>
                  <a:fillRect/>
                </a:stretch>
              </p:blipFill>
              <p:spPr>
                <a:xfrm>
                  <a:off x="9499065" y="3196455"/>
                  <a:ext cx="50400" cy="51840"/>
                </a:xfrm>
                <a:prstGeom prst="rect">
                  <a:avLst/>
                </a:prstGeom>
              </p:spPr>
            </p:pic>
          </mc:Fallback>
        </mc:AlternateContent>
      </p:grpSp>
    </p:spTree>
    <p:extLst>
      <p:ext uri="{BB962C8B-B14F-4D97-AF65-F5344CB8AC3E}">
        <p14:creationId xmlns:p14="http://schemas.microsoft.com/office/powerpoint/2010/main" val="2989458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09CB0BA9-A4FC-129B-8917-E503A74781F4}"/>
              </a:ext>
            </a:extLst>
          </p:cNvPr>
          <p:cNvGrpSpPr/>
          <p:nvPr/>
        </p:nvGrpSpPr>
        <p:grpSpPr>
          <a:xfrm>
            <a:off x="383505" y="64455"/>
            <a:ext cx="2289960" cy="1166040"/>
            <a:chOff x="383505" y="64455"/>
            <a:chExt cx="2289960" cy="116604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848483CF-CDEF-A621-746E-A6BE7316DECE}"/>
                    </a:ext>
                  </a:extLst>
                </p14:cNvPr>
                <p14:cNvContentPartPr/>
                <p14:nvPr/>
              </p14:nvContentPartPr>
              <p14:xfrm>
                <a:off x="443625" y="297735"/>
                <a:ext cx="108720" cy="541080"/>
              </p14:xfrm>
            </p:contentPart>
          </mc:Choice>
          <mc:Fallback>
            <p:pic>
              <p:nvPicPr>
                <p:cNvPr id="2" name="Ink 1">
                  <a:extLst>
                    <a:ext uri="{FF2B5EF4-FFF2-40B4-BE49-F238E27FC236}">
                      <a16:creationId xmlns:a16="http://schemas.microsoft.com/office/drawing/2014/main" id="{848483CF-CDEF-A621-746E-A6BE7316DECE}"/>
                    </a:ext>
                  </a:extLst>
                </p:cNvPr>
                <p:cNvPicPr/>
                <p:nvPr/>
              </p:nvPicPr>
              <p:blipFill>
                <a:blip r:embed="rId3"/>
                <a:stretch>
                  <a:fillRect/>
                </a:stretch>
              </p:blipFill>
              <p:spPr>
                <a:xfrm>
                  <a:off x="437505" y="291615"/>
                  <a:ext cx="120960" cy="5533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0C0442CE-8D6B-D07D-7264-0D2C2C30B825}"/>
                    </a:ext>
                  </a:extLst>
                </p14:cNvPr>
                <p14:cNvContentPartPr/>
                <p14:nvPr/>
              </p14:nvContentPartPr>
              <p14:xfrm>
                <a:off x="383505" y="64455"/>
                <a:ext cx="717480" cy="767520"/>
              </p14:xfrm>
            </p:contentPart>
          </mc:Choice>
          <mc:Fallback>
            <p:pic>
              <p:nvPicPr>
                <p:cNvPr id="3" name="Ink 2">
                  <a:extLst>
                    <a:ext uri="{FF2B5EF4-FFF2-40B4-BE49-F238E27FC236}">
                      <a16:creationId xmlns:a16="http://schemas.microsoft.com/office/drawing/2014/main" id="{0C0442CE-8D6B-D07D-7264-0D2C2C30B825}"/>
                    </a:ext>
                  </a:extLst>
                </p:cNvPr>
                <p:cNvPicPr/>
                <p:nvPr/>
              </p:nvPicPr>
              <p:blipFill>
                <a:blip r:embed="rId5"/>
                <a:stretch>
                  <a:fillRect/>
                </a:stretch>
              </p:blipFill>
              <p:spPr>
                <a:xfrm>
                  <a:off x="377385" y="58335"/>
                  <a:ext cx="729720" cy="779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44D9874C-05F5-4D00-9187-0D7C2543D50F}"/>
                    </a:ext>
                  </a:extLst>
                </p14:cNvPr>
                <p14:cNvContentPartPr/>
                <p14:nvPr/>
              </p14:nvContentPartPr>
              <p14:xfrm>
                <a:off x="1180545" y="435975"/>
                <a:ext cx="33480" cy="44640"/>
              </p14:xfrm>
            </p:contentPart>
          </mc:Choice>
          <mc:Fallback>
            <p:pic>
              <p:nvPicPr>
                <p:cNvPr id="4" name="Ink 3">
                  <a:extLst>
                    <a:ext uri="{FF2B5EF4-FFF2-40B4-BE49-F238E27FC236}">
                      <a16:creationId xmlns:a16="http://schemas.microsoft.com/office/drawing/2014/main" id="{44D9874C-05F5-4D00-9187-0D7C2543D50F}"/>
                    </a:ext>
                  </a:extLst>
                </p:cNvPr>
                <p:cNvPicPr/>
                <p:nvPr/>
              </p:nvPicPr>
              <p:blipFill>
                <a:blip r:embed="rId7"/>
                <a:stretch>
                  <a:fillRect/>
                </a:stretch>
              </p:blipFill>
              <p:spPr>
                <a:xfrm>
                  <a:off x="1174425" y="429855"/>
                  <a:ext cx="4572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8F4F28FC-CF67-E5C6-BAE1-A0F0B4509BD8}"/>
                    </a:ext>
                  </a:extLst>
                </p14:cNvPr>
                <p14:cNvContentPartPr/>
                <p14:nvPr/>
              </p14:nvContentPartPr>
              <p14:xfrm>
                <a:off x="1332465" y="165615"/>
                <a:ext cx="1341000" cy="1064880"/>
              </p14:xfrm>
            </p:contentPart>
          </mc:Choice>
          <mc:Fallback>
            <p:pic>
              <p:nvPicPr>
                <p:cNvPr id="6" name="Ink 5">
                  <a:extLst>
                    <a:ext uri="{FF2B5EF4-FFF2-40B4-BE49-F238E27FC236}">
                      <a16:creationId xmlns:a16="http://schemas.microsoft.com/office/drawing/2014/main" id="{8F4F28FC-CF67-E5C6-BAE1-A0F0B4509BD8}"/>
                    </a:ext>
                  </a:extLst>
                </p:cNvPr>
                <p:cNvPicPr/>
                <p:nvPr/>
              </p:nvPicPr>
              <p:blipFill>
                <a:blip r:embed="rId9"/>
                <a:stretch>
                  <a:fillRect/>
                </a:stretch>
              </p:blipFill>
              <p:spPr>
                <a:xfrm>
                  <a:off x="1326345" y="159495"/>
                  <a:ext cx="1353240" cy="1077120"/>
                </a:xfrm>
                <a:prstGeom prst="rect">
                  <a:avLst/>
                </a:prstGeom>
              </p:spPr>
            </p:pic>
          </mc:Fallback>
        </mc:AlternateContent>
      </p:grpSp>
      <p:grpSp>
        <p:nvGrpSpPr>
          <p:cNvPr id="15" name="Group 14">
            <a:extLst>
              <a:ext uri="{FF2B5EF4-FFF2-40B4-BE49-F238E27FC236}">
                <a16:creationId xmlns:a16="http://schemas.microsoft.com/office/drawing/2014/main" id="{F228977F-C51A-C2FF-70AF-7C83EE24E2B3}"/>
              </a:ext>
            </a:extLst>
          </p:cNvPr>
          <p:cNvGrpSpPr/>
          <p:nvPr/>
        </p:nvGrpSpPr>
        <p:grpSpPr>
          <a:xfrm>
            <a:off x="3395985" y="193695"/>
            <a:ext cx="4421160" cy="1183680"/>
            <a:chOff x="3395985" y="193695"/>
            <a:chExt cx="4421160" cy="1183680"/>
          </a:xfrm>
        </p:grpSpPr>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6B02439B-5484-487E-28A9-542B0761235E}"/>
                    </a:ext>
                  </a:extLst>
                </p14:cNvPr>
                <p14:cNvContentPartPr/>
                <p14:nvPr/>
              </p14:nvContentPartPr>
              <p14:xfrm>
                <a:off x="3395985" y="193695"/>
                <a:ext cx="504360" cy="504000"/>
              </p14:xfrm>
            </p:contentPart>
          </mc:Choice>
          <mc:Fallback>
            <p:pic>
              <p:nvPicPr>
                <p:cNvPr id="7" name="Ink 6">
                  <a:extLst>
                    <a:ext uri="{FF2B5EF4-FFF2-40B4-BE49-F238E27FC236}">
                      <a16:creationId xmlns:a16="http://schemas.microsoft.com/office/drawing/2014/main" id="{6B02439B-5484-487E-28A9-542B0761235E}"/>
                    </a:ext>
                  </a:extLst>
                </p:cNvPr>
                <p:cNvPicPr/>
                <p:nvPr/>
              </p:nvPicPr>
              <p:blipFill>
                <a:blip r:embed="rId11"/>
                <a:stretch>
                  <a:fillRect/>
                </a:stretch>
              </p:blipFill>
              <p:spPr>
                <a:xfrm>
                  <a:off x="3389865" y="187575"/>
                  <a:ext cx="516600" cy="516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95EA000E-5C13-4235-908B-7F59D7D939E4}"/>
                    </a:ext>
                  </a:extLst>
                </p14:cNvPr>
                <p14:cNvContentPartPr/>
                <p14:nvPr/>
              </p14:nvContentPartPr>
              <p14:xfrm>
                <a:off x="4097625" y="524895"/>
                <a:ext cx="890640" cy="852480"/>
              </p14:xfrm>
            </p:contentPart>
          </mc:Choice>
          <mc:Fallback>
            <p:pic>
              <p:nvPicPr>
                <p:cNvPr id="8" name="Ink 7">
                  <a:extLst>
                    <a:ext uri="{FF2B5EF4-FFF2-40B4-BE49-F238E27FC236}">
                      <a16:creationId xmlns:a16="http://schemas.microsoft.com/office/drawing/2014/main" id="{95EA000E-5C13-4235-908B-7F59D7D939E4}"/>
                    </a:ext>
                  </a:extLst>
                </p:cNvPr>
                <p:cNvPicPr/>
                <p:nvPr/>
              </p:nvPicPr>
              <p:blipFill>
                <a:blip r:embed="rId13"/>
                <a:stretch>
                  <a:fillRect/>
                </a:stretch>
              </p:blipFill>
              <p:spPr>
                <a:xfrm>
                  <a:off x="4091505" y="518775"/>
                  <a:ext cx="902880" cy="8647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08FCB4EB-B238-C3D6-E7E6-8887C6A9CE22}"/>
                    </a:ext>
                  </a:extLst>
                </p14:cNvPr>
                <p14:cNvContentPartPr/>
                <p14:nvPr/>
              </p14:nvContentPartPr>
              <p14:xfrm>
                <a:off x="5040465" y="496815"/>
                <a:ext cx="396000" cy="344880"/>
              </p14:xfrm>
            </p:contentPart>
          </mc:Choice>
          <mc:Fallback>
            <p:pic>
              <p:nvPicPr>
                <p:cNvPr id="9" name="Ink 8">
                  <a:extLst>
                    <a:ext uri="{FF2B5EF4-FFF2-40B4-BE49-F238E27FC236}">
                      <a16:creationId xmlns:a16="http://schemas.microsoft.com/office/drawing/2014/main" id="{08FCB4EB-B238-C3D6-E7E6-8887C6A9CE22}"/>
                    </a:ext>
                  </a:extLst>
                </p:cNvPr>
                <p:cNvPicPr/>
                <p:nvPr/>
              </p:nvPicPr>
              <p:blipFill>
                <a:blip r:embed="rId15"/>
                <a:stretch>
                  <a:fillRect/>
                </a:stretch>
              </p:blipFill>
              <p:spPr>
                <a:xfrm>
                  <a:off x="5034345" y="490695"/>
                  <a:ext cx="408240" cy="3571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BEB5CA0E-81B5-B779-0DA5-F48B0F116C86}"/>
                    </a:ext>
                  </a:extLst>
                </p14:cNvPr>
                <p14:cNvContentPartPr/>
                <p14:nvPr/>
              </p14:nvContentPartPr>
              <p14:xfrm>
                <a:off x="5425665" y="419775"/>
                <a:ext cx="1360440" cy="410400"/>
              </p14:xfrm>
            </p:contentPart>
          </mc:Choice>
          <mc:Fallback>
            <p:pic>
              <p:nvPicPr>
                <p:cNvPr id="10" name="Ink 9">
                  <a:extLst>
                    <a:ext uri="{FF2B5EF4-FFF2-40B4-BE49-F238E27FC236}">
                      <a16:creationId xmlns:a16="http://schemas.microsoft.com/office/drawing/2014/main" id="{BEB5CA0E-81B5-B779-0DA5-F48B0F116C86}"/>
                    </a:ext>
                  </a:extLst>
                </p:cNvPr>
                <p:cNvPicPr/>
                <p:nvPr/>
              </p:nvPicPr>
              <p:blipFill>
                <a:blip r:embed="rId17"/>
                <a:stretch>
                  <a:fillRect/>
                </a:stretch>
              </p:blipFill>
              <p:spPr>
                <a:xfrm>
                  <a:off x="5419545" y="413655"/>
                  <a:ext cx="1372680" cy="4226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795CC6BD-65D6-FCFF-3BFA-6A8C63A6F1CE}"/>
                    </a:ext>
                  </a:extLst>
                </p14:cNvPr>
                <p14:cNvContentPartPr/>
                <p14:nvPr/>
              </p14:nvContentPartPr>
              <p14:xfrm>
                <a:off x="7011105" y="378375"/>
                <a:ext cx="50760" cy="47520"/>
              </p14:xfrm>
            </p:contentPart>
          </mc:Choice>
          <mc:Fallback>
            <p:pic>
              <p:nvPicPr>
                <p:cNvPr id="11" name="Ink 10">
                  <a:extLst>
                    <a:ext uri="{FF2B5EF4-FFF2-40B4-BE49-F238E27FC236}">
                      <a16:creationId xmlns:a16="http://schemas.microsoft.com/office/drawing/2014/main" id="{795CC6BD-65D6-FCFF-3BFA-6A8C63A6F1CE}"/>
                    </a:ext>
                  </a:extLst>
                </p:cNvPr>
                <p:cNvPicPr/>
                <p:nvPr/>
              </p:nvPicPr>
              <p:blipFill>
                <a:blip r:embed="rId19"/>
                <a:stretch>
                  <a:fillRect/>
                </a:stretch>
              </p:blipFill>
              <p:spPr>
                <a:xfrm>
                  <a:off x="7004985" y="372255"/>
                  <a:ext cx="6300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36745096-BC4C-5B07-B4D5-97486F54D30D}"/>
                    </a:ext>
                  </a:extLst>
                </p14:cNvPr>
                <p14:cNvContentPartPr/>
                <p14:nvPr/>
              </p14:nvContentPartPr>
              <p14:xfrm>
                <a:off x="6994905" y="562695"/>
                <a:ext cx="186840" cy="247320"/>
              </p14:xfrm>
            </p:contentPart>
          </mc:Choice>
          <mc:Fallback>
            <p:pic>
              <p:nvPicPr>
                <p:cNvPr id="12" name="Ink 11">
                  <a:extLst>
                    <a:ext uri="{FF2B5EF4-FFF2-40B4-BE49-F238E27FC236}">
                      <a16:creationId xmlns:a16="http://schemas.microsoft.com/office/drawing/2014/main" id="{36745096-BC4C-5B07-B4D5-97486F54D30D}"/>
                    </a:ext>
                  </a:extLst>
                </p:cNvPr>
                <p:cNvPicPr/>
                <p:nvPr/>
              </p:nvPicPr>
              <p:blipFill>
                <a:blip r:embed="rId21"/>
                <a:stretch>
                  <a:fillRect/>
                </a:stretch>
              </p:blipFill>
              <p:spPr>
                <a:xfrm>
                  <a:off x="6988785" y="556575"/>
                  <a:ext cx="19908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4952C3AF-CEA0-4A21-4168-BBF48C26E2F1}"/>
                    </a:ext>
                  </a:extLst>
                </p14:cNvPr>
                <p14:cNvContentPartPr/>
                <p14:nvPr/>
              </p14:nvContentPartPr>
              <p14:xfrm>
                <a:off x="7250865" y="628575"/>
                <a:ext cx="451800" cy="141120"/>
              </p14:xfrm>
            </p:contentPart>
          </mc:Choice>
          <mc:Fallback>
            <p:pic>
              <p:nvPicPr>
                <p:cNvPr id="13" name="Ink 12">
                  <a:extLst>
                    <a:ext uri="{FF2B5EF4-FFF2-40B4-BE49-F238E27FC236}">
                      <a16:creationId xmlns:a16="http://schemas.microsoft.com/office/drawing/2014/main" id="{4952C3AF-CEA0-4A21-4168-BBF48C26E2F1}"/>
                    </a:ext>
                  </a:extLst>
                </p:cNvPr>
                <p:cNvPicPr/>
                <p:nvPr/>
              </p:nvPicPr>
              <p:blipFill>
                <a:blip r:embed="rId23"/>
                <a:stretch>
                  <a:fillRect/>
                </a:stretch>
              </p:blipFill>
              <p:spPr>
                <a:xfrm>
                  <a:off x="7244745" y="622455"/>
                  <a:ext cx="46404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D03FF88D-C77F-49A7-56C6-CCFB32CB7DBD}"/>
                    </a:ext>
                  </a:extLst>
                </p14:cNvPr>
                <p14:cNvContentPartPr/>
                <p14:nvPr/>
              </p14:nvContentPartPr>
              <p14:xfrm>
                <a:off x="7783665" y="742695"/>
                <a:ext cx="33480" cy="57960"/>
              </p14:xfrm>
            </p:contentPart>
          </mc:Choice>
          <mc:Fallback>
            <p:pic>
              <p:nvPicPr>
                <p:cNvPr id="14" name="Ink 13">
                  <a:extLst>
                    <a:ext uri="{FF2B5EF4-FFF2-40B4-BE49-F238E27FC236}">
                      <a16:creationId xmlns:a16="http://schemas.microsoft.com/office/drawing/2014/main" id="{D03FF88D-C77F-49A7-56C6-CCFB32CB7DBD}"/>
                    </a:ext>
                  </a:extLst>
                </p:cNvPr>
                <p:cNvPicPr/>
                <p:nvPr/>
              </p:nvPicPr>
              <p:blipFill>
                <a:blip r:embed="rId25"/>
                <a:stretch>
                  <a:fillRect/>
                </a:stretch>
              </p:blipFill>
              <p:spPr>
                <a:xfrm>
                  <a:off x="7777545" y="736575"/>
                  <a:ext cx="45720" cy="70200"/>
                </a:xfrm>
                <a:prstGeom prst="rect">
                  <a:avLst/>
                </a:prstGeom>
              </p:spPr>
            </p:pic>
          </mc:Fallback>
        </mc:AlternateContent>
      </p:grpSp>
      <p:grpSp>
        <p:nvGrpSpPr>
          <p:cNvPr id="30" name="Group 29">
            <a:extLst>
              <a:ext uri="{FF2B5EF4-FFF2-40B4-BE49-F238E27FC236}">
                <a16:creationId xmlns:a16="http://schemas.microsoft.com/office/drawing/2014/main" id="{A14D9E85-271D-025F-A3AC-891937AAF0CC}"/>
              </a:ext>
            </a:extLst>
          </p:cNvPr>
          <p:cNvGrpSpPr/>
          <p:nvPr/>
        </p:nvGrpSpPr>
        <p:grpSpPr>
          <a:xfrm>
            <a:off x="849345" y="1502655"/>
            <a:ext cx="4773240" cy="1487880"/>
            <a:chOff x="849345" y="1502655"/>
            <a:chExt cx="4773240" cy="1487880"/>
          </a:xfrm>
        </p:grpSpPr>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A32D8EA1-D37E-8373-7BEE-9195FC69A580}"/>
                    </a:ext>
                  </a:extLst>
                </p14:cNvPr>
                <p14:cNvContentPartPr/>
                <p14:nvPr/>
              </p14:nvContentPartPr>
              <p14:xfrm>
                <a:off x="849345" y="1736655"/>
                <a:ext cx="773280" cy="758880"/>
              </p14:xfrm>
            </p:contentPart>
          </mc:Choice>
          <mc:Fallback>
            <p:pic>
              <p:nvPicPr>
                <p:cNvPr id="17" name="Ink 16">
                  <a:extLst>
                    <a:ext uri="{FF2B5EF4-FFF2-40B4-BE49-F238E27FC236}">
                      <a16:creationId xmlns:a16="http://schemas.microsoft.com/office/drawing/2014/main" id="{A32D8EA1-D37E-8373-7BEE-9195FC69A580}"/>
                    </a:ext>
                  </a:extLst>
                </p:cNvPr>
                <p:cNvPicPr/>
                <p:nvPr/>
              </p:nvPicPr>
              <p:blipFill>
                <a:blip r:embed="rId27"/>
                <a:stretch>
                  <a:fillRect/>
                </a:stretch>
              </p:blipFill>
              <p:spPr>
                <a:xfrm>
                  <a:off x="843225" y="1730535"/>
                  <a:ext cx="785520" cy="7711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662E9336-D835-B370-9837-C181643E195F}"/>
                    </a:ext>
                  </a:extLst>
                </p14:cNvPr>
                <p14:cNvContentPartPr/>
                <p14:nvPr/>
              </p14:nvContentPartPr>
              <p14:xfrm>
                <a:off x="1657545" y="2095575"/>
                <a:ext cx="212760" cy="511200"/>
              </p14:xfrm>
            </p:contentPart>
          </mc:Choice>
          <mc:Fallback>
            <p:pic>
              <p:nvPicPr>
                <p:cNvPr id="18" name="Ink 17">
                  <a:extLst>
                    <a:ext uri="{FF2B5EF4-FFF2-40B4-BE49-F238E27FC236}">
                      <a16:creationId xmlns:a16="http://schemas.microsoft.com/office/drawing/2014/main" id="{662E9336-D835-B370-9837-C181643E195F}"/>
                    </a:ext>
                  </a:extLst>
                </p:cNvPr>
                <p:cNvPicPr/>
                <p:nvPr/>
              </p:nvPicPr>
              <p:blipFill>
                <a:blip r:embed="rId29"/>
                <a:stretch>
                  <a:fillRect/>
                </a:stretch>
              </p:blipFill>
              <p:spPr>
                <a:xfrm>
                  <a:off x="1651425" y="2089455"/>
                  <a:ext cx="225000" cy="5234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B1AA5136-A694-5BC6-B3DB-6C15EE8B2F06}"/>
                    </a:ext>
                  </a:extLst>
                </p14:cNvPr>
                <p14:cNvContentPartPr/>
                <p14:nvPr/>
              </p14:nvContentPartPr>
              <p14:xfrm>
                <a:off x="2062545" y="2082975"/>
                <a:ext cx="88560" cy="333720"/>
              </p14:xfrm>
            </p:contentPart>
          </mc:Choice>
          <mc:Fallback>
            <p:pic>
              <p:nvPicPr>
                <p:cNvPr id="19" name="Ink 18">
                  <a:extLst>
                    <a:ext uri="{FF2B5EF4-FFF2-40B4-BE49-F238E27FC236}">
                      <a16:creationId xmlns:a16="http://schemas.microsoft.com/office/drawing/2014/main" id="{B1AA5136-A694-5BC6-B3DB-6C15EE8B2F06}"/>
                    </a:ext>
                  </a:extLst>
                </p:cNvPr>
                <p:cNvPicPr/>
                <p:nvPr/>
              </p:nvPicPr>
              <p:blipFill>
                <a:blip r:embed="rId31"/>
                <a:stretch>
                  <a:fillRect/>
                </a:stretch>
              </p:blipFill>
              <p:spPr>
                <a:xfrm>
                  <a:off x="2056425" y="2076855"/>
                  <a:ext cx="100800" cy="3459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78D8F04A-9999-C75F-0108-E812FDA8A545}"/>
                    </a:ext>
                  </a:extLst>
                </p14:cNvPr>
                <p14:cNvContentPartPr/>
                <p14:nvPr/>
              </p14:nvContentPartPr>
              <p14:xfrm>
                <a:off x="2029785" y="2181615"/>
                <a:ext cx="298800" cy="144360"/>
              </p14:xfrm>
            </p:contentPart>
          </mc:Choice>
          <mc:Fallback>
            <p:pic>
              <p:nvPicPr>
                <p:cNvPr id="20" name="Ink 19">
                  <a:extLst>
                    <a:ext uri="{FF2B5EF4-FFF2-40B4-BE49-F238E27FC236}">
                      <a16:creationId xmlns:a16="http://schemas.microsoft.com/office/drawing/2014/main" id="{78D8F04A-9999-C75F-0108-E812FDA8A545}"/>
                    </a:ext>
                  </a:extLst>
                </p:cNvPr>
                <p:cNvPicPr/>
                <p:nvPr/>
              </p:nvPicPr>
              <p:blipFill>
                <a:blip r:embed="rId33"/>
                <a:stretch>
                  <a:fillRect/>
                </a:stretch>
              </p:blipFill>
              <p:spPr>
                <a:xfrm>
                  <a:off x="2023665" y="2175495"/>
                  <a:ext cx="31104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CDFEB51F-4361-E7CA-63C2-F7A63D5C9F07}"/>
                    </a:ext>
                  </a:extLst>
                </p14:cNvPr>
                <p14:cNvContentPartPr/>
                <p14:nvPr/>
              </p14:nvContentPartPr>
              <p14:xfrm>
                <a:off x="2331825" y="1502655"/>
                <a:ext cx="605880" cy="1487880"/>
              </p14:xfrm>
            </p:contentPart>
          </mc:Choice>
          <mc:Fallback>
            <p:pic>
              <p:nvPicPr>
                <p:cNvPr id="21" name="Ink 20">
                  <a:extLst>
                    <a:ext uri="{FF2B5EF4-FFF2-40B4-BE49-F238E27FC236}">
                      <a16:creationId xmlns:a16="http://schemas.microsoft.com/office/drawing/2014/main" id="{CDFEB51F-4361-E7CA-63C2-F7A63D5C9F07}"/>
                    </a:ext>
                  </a:extLst>
                </p:cNvPr>
                <p:cNvPicPr/>
                <p:nvPr/>
              </p:nvPicPr>
              <p:blipFill>
                <a:blip r:embed="rId35"/>
                <a:stretch>
                  <a:fillRect/>
                </a:stretch>
              </p:blipFill>
              <p:spPr>
                <a:xfrm>
                  <a:off x="2325705" y="1496535"/>
                  <a:ext cx="618120" cy="15001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71165B77-7337-C42F-DC0B-0434004EB465}"/>
                    </a:ext>
                  </a:extLst>
                </p14:cNvPr>
                <p14:cNvContentPartPr/>
                <p14:nvPr/>
              </p14:nvContentPartPr>
              <p14:xfrm>
                <a:off x="3008265" y="2313375"/>
                <a:ext cx="366120" cy="225720"/>
              </p14:xfrm>
            </p:contentPart>
          </mc:Choice>
          <mc:Fallback>
            <p:pic>
              <p:nvPicPr>
                <p:cNvPr id="22" name="Ink 21">
                  <a:extLst>
                    <a:ext uri="{FF2B5EF4-FFF2-40B4-BE49-F238E27FC236}">
                      <a16:creationId xmlns:a16="http://schemas.microsoft.com/office/drawing/2014/main" id="{71165B77-7337-C42F-DC0B-0434004EB465}"/>
                    </a:ext>
                  </a:extLst>
                </p:cNvPr>
                <p:cNvPicPr/>
                <p:nvPr/>
              </p:nvPicPr>
              <p:blipFill>
                <a:blip r:embed="rId37"/>
                <a:stretch>
                  <a:fillRect/>
                </a:stretch>
              </p:blipFill>
              <p:spPr>
                <a:xfrm>
                  <a:off x="3002145" y="2307255"/>
                  <a:ext cx="37836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93D5373D-3119-A483-D626-C445198B3BF1}"/>
                    </a:ext>
                  </a:extLst>
                </p14:cNvPr>
                <p14:cNvContentPartPr/>
                <p14:nvPr/>
              </p14:nvContentPartPr>
              <p14:xfrm>
                <a:off x="3817545" y="2141655"/>
                <a:ext cx="236880" cy="104400"/>
              </p14:xfrm>
            </p:contentPart>
          </mc:Choice>
          <mc:Fallback>
            <p:pic>
              <p:nvPicPr>
                <p:cNvPr id="23" name="Ink 22">
                  <a:extLst>
                    <a:ext uri="{FF2B5EF4-FFF2-40B4-BE49-F238E27FC236}">
                      <a16:creationId xmlns:a16="http://schemas.microsoft.com/office/drawing/2014/main" id="{93D5373D-3119-A483-D626-C445198B3BF1}"/>
                    </a:ext>
                  </a:extLst>
                </p:cNvPr>
                <p:cNvPicPr/>
                <p:nvPr/>
              </p:nvPicPr>
              <p:blipFill>
                <a:blip r:embed="rId39"/>
                <a:stretch>
                  <a:fillRect/>
                </a:stretch>
              </p:blipFill>
              <p:spPr>
                <a:xfrm>
                  <a:off x="3811425" y="2135535"/>
                  <a:ext cx="24912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4" name="Ink 23">
                  <a:extLst>
                    <a:ext uri="{FF2B5EF4-FFF2-40B4-BE49-F238E27FC236}">
                      <a16:creationId xmlns:a16="http://schemas.microsoft.com/office/drawing/2014/main" id="{24EE5170-602F-0E0C-F647-B72B1EE59469}"/>
                    </a:ext>
                  </a:extLst>
                </p14:cNvPr>
                <p14:cNvContentPartPr/>
                <p14:nvPr/>
              </p14:nvContentPartPr>
              <p14:xfrm>
                <a:off x="3952185" y="2347215"/>
                <a:ext cx="288360" cy="121680"/>
              </p14:xfrm>
            </p:contentPart>
          </mc:Choice>
          <mc:Fallback>
            <p:pic>
              <p:nvPicPr>
                <p:cNvPr id="24" name="Ink 23">
                  <a:extLst>
                    <a:ext uri="{FF2B5EF4-FFF2-40B4-BE49-F238E27FC236}">
                      <a16:creationId xmlns:a16="http://schemas.microsoft.com/office/drawing/2014/main" id="{24EE5170-602F-0E0C-F647-B72B1EE59469}"/>
                    </a:ext>
                  </a:extLst>
                </p:cNvPr>
                <p:cNvPicPr/>
                <p:nvPr/>
              </p:nvPicPr>
              <p:blipFill>
                <a:blip r:embed="rId41"/>
                <a:stretch>
                  <a:fillRect/>
                </a:stretch>
              </p:blipFill>
              <p:spPr>
                <a:xfrm>
                  <a:off x="3946065" y="2341095"/>
                  <a:ext cx="30060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Ink 25">
                  <a:extLst>
                    <a:ext uri="{FF2B5EF4-FFF2-40B4-BE49-F238E27FC236}">
                      <a16:creationId xmlns:a16="http://schemas.microsoft.com/office/drawing/2014/main" id="{3F11F61F-8381-3AFD-F7FB-902EDC6DFEEC}"/>
                    </a:ext>
                  </a:extLst>
                </p14:cNvPr>
                <p14:cNvContentPartPr/>
                <p14:nvPr/>
              </p14:nvContentPartPr>
              <p14:xfrm>
                <a:off x="4848585" y="1513815"/>
                <a:ext cx="79560" cy="472680"/>
              </p14:xfrm>
            </p:contentPart>
          </mc:Choice>
          <mc:Fallback>
            <p:pic>
              <p:nvPicPr>
                <p:cNvPr id="26" name="Ink 25">
                  <a:extLst>
                    <a:ext uri="{FF2B5EF4-FFF2-40B4-BE49-F238E27FC236}">
                      <a16:creationId xmlns:a16="http://schemas.microsoft.com/office/drawing/2014/main" id="{3F11F61F-8381-3AFD-F7FB-902EDC6DFEEC}"/>
                    </a:ext>
                  </a:extLst>
                </p:cNvPr>
                <p:cNvPicPr/>
                <p:nvPr/>
              </p:nvPicPr>
              <p:blipFill>
                <a:blip r:embed="rId43"/>
                <a:stretch>
                  <a:fillRect/>
                </a:stretch>
              </p:blipFill>
              <p:spPr>
                <a:xfrm>
                  <a:off x="4842465" y="1507695"/>
                  <a:ext cx="91800" cy="4849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7" name="Ink 26">
                  <a:extLst>
                    <a:ext uri="{FF2B5EF4-FFF2-40B4-BE49-F238E27FC236}">
                      <a16:creationId xmlns:a16="http://schemas.microsoft.com/office/drawing/2014/main" id="{224F1371-530C-E68B-976A-02D540BB2AB4}"/>
                    </a:ext>
                  </a:extLst>
                </p14:cNvPr>
                <p14:cNvContentPartPr/>
                <p14:nvPr/>
              </p14:nvContentPartPr>
              <p14:xfrm>
                <a:off x="4250625" y="2238855"/>
                <a:ext cx="1333080" cy="129600"/>
              </p14:xfrm>
            </p:contentPart>
          </mc:Choice>
          <mc:Fallback>
            <p:pic>
              <p:nvPicPr>
                <p:cNvPr id="27" name="Ink 26">
                  <a:extLst>
                    <a:ext uri="{FF2B5EF4-FFF2-40B4-BE49-F238E27FC236}">
                      <a16:creationId xmlns:a16="http://schemas.microsoft.com/office/drawing/2014/main" id="{224F1371-530C-E68B-976A-02D540BB2AB4}"/>
                    </a:ext>
                  </a:extLst>
                </p:cNvPr>
                <p:cNvPicPr/>
                <p:nvPr/>
              </p:nvPicPr>
              <p:blipFill>
                <a:blip r:embed="rId45"/>
                <a:stretch>
                  <a:fillRect/>
                </a:stretch>
              </p:blipFill>
              <p:spPr>
                <a:xfrm>
                  <a:off x="4244505" y="2232735"/>
                  <a:ext cx="134532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8" name="Ink 27">
                  <a:extLst>
                    <a:ext uri="{FF2B5EF4-FFF2-40B4-BE49-F238E27FC236}">
                      <a16:creationId xmlns:a16="http://schemas.microsoft.com/office/drawing/2014/main" id="{3371235C-DA00-46B6-E083-DAD4F644E65F}"/>
                    </a:ext>
                  </a:extLst>
                </p14:cNvPr>
                <p14:cNvContentPartPr/>
                <p14:nvPr/>
              </p14:nvContentPartPr>
              <p14:xfrm>
                <a:off x="4573545" y="2495535"/>
                <a:ext cx="615960" cy="484920"/>
              </p14:xfrm>
            </p:contentPart>
          </mc:Choice>
          <mc:Fallback>
            <p:pic>
              <p:nvPicPr>
                <p:cNvPr id="28" name="Ink 27">
                  <a:extLst>
                    <a:ext uri="{FF2B5EF4-FFF2-40B4-BE49-F238E27FC236}">
                      <a16:creationId xmlns:a16="http://schemas.microsoft.com/office/drawing/2014/main" id="{3371235C-DA00-46B6-E083-DAD4F644E65F}"/>
                    </a:ext>
                  </a:extLst>
                </p:cNvPr>
                <p:cNvPicPr/>
                <p:nvPr/>
              </p:nvPicPr>
              <p:blipFill>
                <a:blip r:embed="rId47"/>
                <a:stretch>
                  <a:fillRect/>
                </a:stretch>
              </p:blipFill>
              <p:spPr>
                <a:xfrm>
                  <a:off x="4567425" y="2489415"/>
                  <a:ext cx="628200" cy="4971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9" name="Ink 28">
                  <a:extLst>
                    <a:ext uri="{FF2B5EF4-FFF2-40B4-BE49-F238E27FC236}">
                      <a16:creationId xmlns:a16="http://schemas.microsoft.com/office/drawing/2014/main" id="{527AB110-35DB-9C1B-201A-D86C23DCAD2D}"/>
                    </a:ext>
                  </a:extLst>
                </p14:cNvPr>
                <p14:cNvContentPartPr/>
                <p14:nvPr/>
              </p14:nvContentPartPr>
              <p14:xfrm>
                <a:off x="5218665" y="2581215"/>
                <a:ext cx="403920" cy="356040"/>
              </p14:xfrm>
            </p:contentPart>
          </mc:Choice>
          <mc:Fallback>
            <p:pic>
              <p:nvPicPr>
                <p:cNvPr id="29" name="Ink 28">
                  <a:extLst>
                    <a:ext uri="{FF2B5EF4-FFF2-40B4-BE49-F238E27FC236}">
                      <a16:creationId xmlns:a16="http://schemas.microsoft.com/office/drawing/2014/main" id="{527AB110-35DB-9C1B-201A-D86C23DCAD2D}"/>
                    </a:ext>
                  </a:extLst>
                </p:cNvPr>
                <p:cNvPicPr/>
                <p:nvPr/>
              </p:nvPicPr>
              <p:blipFill>
                <a:blip r:embed="rId49"/>
                <a:stretch>
                  <a:fillRect/>
                </a:stretch>
              </p:blipFill>
              <p:spPr>
                <a:xfrm>
                  <a:off x="5212545" y="2575095"/>
                  <a:ext cx="416160" cy="368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0">
            <p14:nvContentPartPr>
              <p14:cNvPr id="31" name="Ink 30">
                <a:extLst>
                  <a:ext uri="{FF2B5EF4-FFF2-40B4-BE49-F238E27FC236}">
                    <a16:creationId xmlns:a16="http://schemas.microsoft.com/office/drawing/2014/main" id="{A4952CB9-0C8D-0397-99DD-BB497901FB99}"/>
                  </a:ext>
                </a:extLst>
              </p14:cNvPr>
              <p14:cNvContentPartPr/>
              <p14:nvPr/>
            </p14:nvContentPartPr>
            <p14:xfrm>
              <a:off x="6038385" y="1680495"/>
              <a:ext cx="1040400" cy="69480"/>
            </p14:xfrm>
          </p:contentPart>
        </mc:Choice>
        <mc:Fallback>
          <p:pic>
            <p:nvPicPr>
              <p:cNvPr id="31" name="Ink 30">
                <a:extLst>
                  <a:ext uri="{FF2B5EF4-FFF2-40B4-BE49-F238E27FC236}">
                    <a16:creationId xmlns:a16="http://schemas.microsoft.com/office/drawing/2014/main" id="{A4952CB9-0C8D-0397-99DD-BB497901FB99}"/>
                  </a:ext>
                </a:extLst>
              </p:cNvPr>
              <p:cNvPicPr/>
              <p:nvPr/>
            </p:nvPicPr>
            <p:blipFill>
              <a:blip r:embed="rId51"/>
              <a:stretch>
                <a:fillRect/>
              </a:stretch>
            </p:blipFill>
            <p:spPr>
              <a:xfrm>
                <a:off x="6032265" y="1674375"/>
                <a:ext cx="105264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2" name="Ink 31">
                <a:extLst>
                  <a:ext uri="{FF2B5EF4-FFF2-40B4-BE49-F238E27FC236}">
                    <a16:creationId xmlns:a16="http://schemas.microsoft.com/office/drawing/2014/main" id="{5B948E7E-43BF-D776-A59B-99D9497B3469}"/>
                  </a:ext>
                </a:extLst>
              </p14:cNvPr>
              <p14:cNvContentPartPr/>
              <p14:nvPr/>
            </p14:nvContentPartPr>
            <p14:xfrm>
              <a:off x="5941185" y="1662135"/>
              <a:ext cx="1009440" cy="658800"/>
            </p14:xfrm>
          </p:contentPart>
        </mc:Choice>
        <mc:Fallback>
          <p:pic>
            <p:nvPicPr>
              <p:cNvPr id="32" name="Ink 31">
                <a:extLst>
                  <a:ext uri="{FF2B5EF4-FFF2-40B4-BE49-F238E27FC236}">
                    <a16:creationId xmlns:a16="http://schemas.microsoft.com/office/drawing/2014/main" id="{5B948E7E-43BF-D776-A59B-99D9497B3469}"/>
                  </a:ext>
                </a:extLst>
              </p:cNvPr>
              <p:cNvPicPr/>
              <p:nvPr/>
            </p:nvPicPr>
            <p:blipFill>
              <a:blip r:embed="rId53"/>
              <a:stretch>
                <a:fillRect/>
              </a:stretch>
            </p:blipFill>
            <p:spPr>
              <a:xfrm>
                <a:off x="5935065" y="1656015"/>
                <a:ext cx="1021680" cy="6710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2" name="Ink 41">
                <a:extLst>
                  <a:ext uri="{FF2B5EF4-FFF2-40B4-BE49-F238E27FC236}">
                    <a16:creationId xmlns:a16="http://schemas.microsoft.com/office/drawing/2014/main" id="{0EFC46FC-4148-E39B-CECC-208BD60E5267}"/>
                  </a:ext>
                </a:extLst>
              </p14:cNvPr>
              <p14:cNvContentPartPr/>
              <p14:nvPr/>
            </p14:nvContentPartPr>
            <p14:xfrm>
              <a:off x="6461025" y="1281255"/>
              <a:ext cx="456480" cy="184680"/>
            </p14:xfrm>
          </p:contentPart>
        </mc:Choice>
        <mc:Fallback>
          <p:pic>
            <p:nvPicPr>
              <p:cNvPr id="42" name="Ink 41">
                <a:extLst>
                  <a:ext uri="{FF2B5EF4-FFF2-40B4-BE49-F238E27FC236}">
                    <a16:creationId xmlns:a16="http://schemas.microsoft.com/office/drawing/2014/main" id="{0EFC46FC-4148-E39B-CECC-208BD60E5267}"/>
                  </a:ext>
                </a:extLst>
              </p:cNvPr>
              <p:cNvPicPr/>
              <p:nvPr/>
            </p:nvPicPr>
            <p:blipFill>
              <a:blip r:embed="rId55"/>
              <a:stretch>
                <a:fillRect/>
              </a:stretch>
            </p:blipFill>
            <p:spPr>
              <a:xfrm>
                <a:off x="6454905" y="1275135"/>
                <a:ext cx="468720" cy="196920"/>
              </a:xfrm>
              <a:prstGeom prst="rect">
                <a:avLst/>
              </a:prstGeom>
            </p:spPr>
          </p:pic>
        </mc:Fallback>
      </mc:AlternateContent>
      <p:grpSp>
        <p:nvGrpSpPr>
          <p:cNvPr id="55" name="Group 54">
            <a:extLst>
              <a:ext uri="{FF2B5EF4-FFF2-40B4-BE49-F238E27FC236}">
                <a16:creationId xmlns:a16="http://schemas.microsoft.com/office/drawing/2014/main" id="{D0366C17-D810-0DF0-2D7E-533028266D06}"/>
              </a:ext>
            </a:extLst>
          </p:cNvPr>
          <p:cNvGrpSpPr/>
          <p:nvPr/>
        </p:nvGrpSpPr>
        <p:grpSpPr>
          <a:xfrm>
            <a:off x="7277145" y="1146975"/>
            <a:ext cx="2599920" cy="1367280"/>
            <a:chOff x="7277145" y="1146975"/>
            <a:chExt cx="2599920" cy="1367280"/>
          </a:xfrm>
        </p:grpSpPr>
        <mc:AlternateContent xmlns:mc="http://schemas.openxmlformats.org/markup-compatibility/2006">
          <mc:Choice xmlns:p14="http://schemas.microsoft.com/office/powerpoint/2010/main" Requires="p14">
            <p:contentPart p14:bwMode="auto" r:id="rId56">
              <p14:nvContentPartPr>
                <p14:cNvPr id="43" name="Ink 42">
                  <a:extLst>
                    <a:ext uri="{FF2B5EF4-FFF2-40B4-BE49-F238E27FC236}">
                      <a16:creationId xmlns:a16="http://schemas.microsoft.com/office/drawing/2014/main" id="{ADD47F4B-1A3A-95BB-DD0A-3457387A6603}"/>
                    </a:ext>
                  </a:extLst>
                </p14:cNvPr>
                <p14:cNvContentPartPr/>
                <p14:nvPr/>
              </p14:nvContentPartPr>
              <p14:xfrm>
                <a:off x="7585305" y="1155615"/>
                <a:ext cx="327960" cy="72000"/>
              </p14:xfrm>
            </p:contentPart>
          </mc:Choice>
          <mc:Fallback>
            <p:pic>
              <p:nvPicPr>
                <p:cNvPr id="43" name="Ink 42">
                  <a:extLst>
                    <a:ext uri="{FF2B5EF4-FFF2-40B4-BE49-F238E27FC236}">
                      <a16:creationId xmlns:a16="http://schemas.microsoft.com/office/drawing/2014/main" id="{ADD47F4B-1A3A-95BB-DD0A-3457387A6603}"/>
                    </a:ext>
                  </a:extLst>
                </p:cNvPr>
                <p:cNvPicPr/>
                <p:nvPr/>
              </p:nvPicPr>
              <p:blipFill>
                <a:blip r:embed="rId57"/>
                <a:stretch>
                  <a:fillRect/>
                </a:stretch>
              </p:blipFill>
              <p:spPr>
                <a:xfrm>
                  <a:off x="7579185" y="1149495"/>
                  <a:ext cx="34020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4" name="Ink 43">
                  <a:extLst>
                    <a:ext uri="{FF2B5EF4-FFF2-40B4-BE49-F238E27FC236}">
                      <a16:creationId xmlns:a16="http://schemas.microsoft.com/office/drawing/2014/main" id="{3EC553A1-0BAA-0C5F-29F0-DB48D0A0FF1A}"/>
                    </a:ext>
                  </a:extLst>
                </p14:cNvPr>
                <p14:cNvContentPartPr/>
                <p14:nvPr/>
              </p14:nvContentPartPr>
              <p14:xfrm>
                <a:off x="7277145" y="1146975"/>
                <a:ext cx="398160" cy="1367280"/>
              </p14:xfrm>
            </p:contentPart>
          </mc:Choice>
          <mc:Fallback>
            <p:pic>
              <p:nvPicPr>
                <p:cNvPr id="44" name="Ink 43">
                  <a:extLst>
                    <a:ext uri="{FF2B5EF4-FFF2-40B4-BE49-F238E27FC236}">
                      <a16:creationId xmlns:a16="http://schemas.microsoft.com/office/drawing/2014/main" id="{3EC553A1-0BAA-0C5F-29F0-DB48D0A0FF1A}"/>
                    </a:ext>
                  </a:extLst>
                </p:cNvPr>
                <p:cNvPicPr/>
                <p:nvPr/>
              </p:nvPicPr>
              <p:blipFill>
                <a:blip r:embed="rId59"/>
                <a:stretch>
                  <a:fillRect/>
                </a:stretch>
              </p:blipFill>
              <p:spPr>
                <a:xfrm>
                  <a:off x="7271025" y="1140855"/>
                  <a:ext cx="410400" cy="13795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5" name="Ink 44">
                  <a:extLst>
                    <a:ext uri="{FF2B5EF4-FFF2-40B4-BE49-F238E27FC236}">
                      <a16:creationId xmlns:a16="http://schemas.microsoft.com/office/drawing/2014/main" id="{3B2DF2D6-BC44-40E5-9FFE-12CA21AEA51F}"/>
                    </a:ext>
                  </a:extLst>
                </p14:cNvPr>
                <p14:cNvContentPartPr/>
                <p14:nvPr/>
              </p14:nvContentPartPr>
              <p14:xfrm>
                <a:off x="7905345" y="1510215"/>
                <a:ext cx="303840" cy="464040"/>
              </p14:xfrm>
            </p:contentPart>
          </mc:Choice>
          <mc:Fallback>
            <p:pic>
              <p:nvPicPr>
                <p:cNvPr id="45" name="Ink 44">
                  <a:extLst>
                    <a:ext uri="{FF2B5EF4-FFF2-40B4-BE49-F238E27FC236}">
                      <a16:creationId xmlns:a16="http://schemas.microsoft.com/office/drawing/2014/main" id="{3B2DF2D6-BC44-40E5-9FFE-12CA21AEA51F}"/>
                    </a:ext>
                  </a:extLst>
                </p:cNvPr>
                <p:cNvPicPr/>
                <p:nvPr/>
              </p:nvPicPr>
              <p:blipFill>
                <a:blip r:embed="rId61"/>
                <a:stretch>
                  <a:fillRect/>
                </a:stretch>
              </p:blipFill>
              <p:spPr>
                <a:xfrm>
                  <a:off x="7899225" y="1504095"/>
                  <a:ext cx="316080" cy="4762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6" name="Ink 45">
                  <a:extLst>
                    <a:ext uri="{FF2B5EF4-FFF2-40B4-BE49-F238E27FC236}">
                      <a16:creationId xmlns:a16="http://schemas.microsoft.com/office/drawing/2014/main" id="{D0C4D7B1-2331-C51C-EB6B-480E4CEFB80D}"/>
                    </a:ext>
                  </a:extLst>
                </p14:cNvPr>
                <p14:cNvContentPartPr/>
                <p14:nvPr/>
              </p14:nvContentPartPr>
              <p14:xfrm>
                <a:off x="8336985" y="1661775"/>
                <a:ext cx="204840" cy="347400"/>
              </p14:xfrm>
            </p:contentPart>
          </mc:Choice>
          <mc:Fallback>
            <p:pic>
              <p:nvPicPr>
                <p:cNvPr id="46" name="Ink 45">
                  <a:extLst>
                    <a:ext uri="{FF2B5EF4-FFF2-40B4-BE49-F238E27FC236}">
                      <a16:creationId xmlns:a16="http://schemas.microsoft.com/office/drawing/2014/main" id="{D0C4D7B1-2331-C51C-EB6B-480E4CEFB80D}"/>
                    </a:ext>
                  </a:extLst>
                </p:cNvPr>
                <p:cNvPicPr/>
                <p:nvPr/>
              </p:nvPicPr>
              <p:blipFill>
                <a:blip r:embed="rId63"/>
                <a:stretch>
                  <a:fillRect/>
                </a:stretch>
              </p:blipFill>
              <p:spPr>
                <a:xfrm>
                  <a:off x="8330865" y="1655655"/>
                  <a:ext cx="217080" cy="3596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7" name="Ink 46">
                  <a:extLst>
                    <a:ext uri="{FF2B5EF4-FFF2-40B4-BE49-F238E27FC236}">
                      <a16:creationId xmlns:a16="http://schemas.microsoft.com/office/drawing/2014/main" id="{2DB28120-AD38-F660-0B10-AD55E59CEF09}"/>
                    </a:ext>
                  </a:extLst>
                </p14:cNvPr>
                <p14:cNvContentPartPr/>
                <p14:nvPr/>
              </p14:nvContentPartPr>
              <p14:xfrm>
                <a:off x="8708505" y="1578615"/>
                <a:ext cx="297360" cy="342360"/>
              </p14:xfrm>
            </p:contentPart>
          </mc:Choice>
          <mc:Fallback>
            <p:pic>
              <p:nvPicPr>
                <p:cNvPr id="47" name="Ink 46">
                  <a:extLst>
                    <a:ext uri="{FF2B5EF4-FFF2-40B4-BE49-F238E27FC236}">
                      <a16:creationId xmlns:a16="http://schemas.microsoft.com/office/drawing/2014/main" id="{2DB28120-AD38-F660-0B10-AD55E59CEF09}"/>
                    </a:ext>
                  </a:extLst>
                </p:cNvPr>
                <p:cNvPicPr/>
                <p:nvPr/>
              </p:nvPicPr>
              <p:blipFill>
                <a:blip r:embed="rId65"/>
                <a:stretch>
                  <a:fillRect/>
                </a:stretch>
              </p:blipFill>
              <p:spPr>
                <a:xfrm>
                  <a:off x="8702385" y="1572495"/>
                  <a:ext cx="309600" cy="3546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8" name="Ink 47">
                  <a:extLst>
                    <a:ext uri="{FF2B5EF4-FFF2-40B4-BE49-F238E27FC236}">
                      <a16:creationId xmlns:a16="http://schemas.microsoft.com/office/drawing/2014/main" id="{D4D64E6C-9211-41DB-C509-50B1C2863B07}"/>
                    </a:ext>
                  </a:extLst>
                </p14:cNvPr>
                <p14:cNvContentPartPr/>
                <p14:nvPr/>
              </p14:nvContentPartPr>
              <p14:xfrm>
                <a:off x="8689785" y="1531455"/>
                <a:ext cx="99000" cy="329400"/>
              </p14:xfrm>
            </p:contentPart>
          </mc:Choice>
          <mc:Fallback>
            <p:pic>
              <p:nvPicPr>
                <p:cNvPr id="48" name="Ink 47">
                  <a:extLst>
                    <a:ext uri="{FF2B5EF4-FFF2-40B4-BE49-F238E27FC236}">
                      <a16:creationId xmlns:a16="http://schemas.microsoft.com/office/drawing/2014/main" id="{D4D64E6C-9211-41DB-C509-50B1C2863B07}"/>
                    </a:ext>
                  </a:extLst>
                </p:cNvPr>
                <p:cNvPicPr/>
                <p:nvPr/>
              </p:nvPicPr>
              <p:blipFill>
                <a:blip r:embed="rId67"/>
                <a:stretch>
                  <a:fillRect/>
                </a:stretch>
              </p:blipFill>
              <p:spPr>
                <a:xfrm>
                  <a:off x="8683665" y="1525335"/>
                  <a:ext cx="111240" cy="3416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9" name="Ink 48">
                  <a:extLst>
                    <a:ext uri="{FF2B5EF4-FFF2-40B4-BE49-F238E27FC236}">
                      <a16:creationId xmlns:a16="http://schemas.microsoft.com/office/drawing/2014/main" id="{2EA1884E-3B12-FECF-D253-BB4324578F4E}"/>
                    </a:ext>
                  </a:extLst>
                </p14:cNvPr>
                <p14:cNvContentPartPr/>
                <p14:nvPr/>
              </p14:nvContentPartPr>
              <p14:xfrm>
                <a:off x="8894625" y="1666815"/>
                <a:ext cx="175320" cy="320760"/>
              </p14:xfrm>
            </p:contentPart>
          </mc:Choice>
          <mc:Fallback>
            <p:pic>
              <p:nvPicPr>
                <p:cNvPr id="49" name="Ink 48">
                  <a:extLst>
                    <a:ext uri="{FF2B5EF4-FFF2-40B4-BE49-F238E27FC236}">
                      <a16:creationId xmlns:a16="http://schemas.microsoft.com/office/drawing/2014/main" id="{2EA1884E-3B12-FECF-D253-BB4324578F4E}"/>
                    </a:ext>
                  </a:extLst>
                </p:cNvPr>
                <p:cNvPicPr/>
                <p:nvPr/>
              </p:nvPicPr>
              <p:blipFill>
                <a:blip r:embed="rId69"/>
                <a:stretch>
                  <a:fillRect/>
                </a:stretch>
              </p:blipFill>
              <p:spPr>
                <a:xfrm>
                  <a:off x="8888505" y="1660695"/>
                  <a:ext cx="187560" cy="3330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0" name="Ink 49">
                  <a:extLst>
                    <a:ext uri="{FF2B5EF4-FFF2-40B4-BE49-F238E27FC236}">
                      <a16:creationId xmlns:a16="http://schemas.microsoft.com/office/drawing/2014/main" id="{D61D842C-FD92-4A04-B19A-01EBA5A82FEA}"/>
                    </a:ext>
                  </a:extLst>
                </p14:cNvPr>
                <p14:cNvContentPartPr/>
                <p14:nvPr/>
              </p14:nvContentPartPr>
              <p14:xfrm>
                <a:off x="9285585" y="1440015"/>
                <a:ext cx="119160" cy="177120"/>
              </p14:xfrm>
            </p:contentPart>
          </mc:Choice>
          <mc:Fallback>
            <p:pic>
              <p:nvPicPr>
                <p:cNvPr id="50" name="Ink 49">
                  <a:extLst>
                    <a:ext uri="{FF2B5EF4-FFF2-40B4-BE49-F238E27FC236}">
                      <a16:creationId xmlns:a16="http://schemas.microsoft.com/office/drawing/2014/main" id="{D61D842C-FD92-4A04-B19A-01EBA5A82FEA}"/>
                    </a:ext>
                  </a:extLst>
                </p:cNvPr>
                <p:cNvPicPr/>
                <p:nvPr/>
              </p:nvPicPr>
              <p:blipFill>
                <a:blip r:embed="rId71"/>
                <a:stretch>
                  <a:fillRect/>
                </a:stretch>
              </p:blipFill>
              <p:spPr>
                <a:xfrm>
                  <a:off x="9279465" y="1433895"/>
                  <a:ext cx="13140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1" name="Ink 50">
                  <a:extLst>
                    <a:ext uri="{FF2B5EF4-FFF2-40B4-BE49-F238E27FC236}">
                      <a16:creationId xmlns:a16="http://schemas.microsoft.com/office/drawing/2014/main" id="{4E8BEAF7-4F8F-010C-63FC-4D96EFB803CC}"/>
                    </a:ext>
                  </a:extLst>
                </p14:cNvPr>
                <p14:cNvContentPartPr/>
                <p14:nvPr/>
              </p14:nvContentPartPr>
              <p14:xfrm>
                <a:off x="9461625" y="1305375"/>
                <a:ext cx="6120" cy="42480"/>
              </p14:xfrm>
            </p:contentPart>
          </mc:Choice>
          <mc:Fallback>
            <p:pic>
              <p:nvPicPr>
                <p:cNvPr id="51" name="Ink 50">
                  <a:extLst>
                    <a:ext uri="{FF2B5EF4-FFF2-40B4-BE49-F238E27FC236}">
                      <a16:creationId xmlns:a16="http://schemas.microsoft.com/office/drawing/2014/main" id="{4E8BEAF7-4F8F-010C-63FC-4D96EFB803CC}"/>
                    </a:ext>
                  </a:extLst>
                </p:cNvPr>
                <p:cNvPicPr/>
                <p:nvPr/>
              </p:nvPicPr>
              <p:blipFill>
                <a:blip r:embed="rId73"/>
                <a:stretch>
                  <a:fillRect/>
                </a:stretch>
              </p:blipFill>
              <p:spPr>
                <a:xfrm>
                  <a:off x="9455505" y="1299255"/>
                  <a:ext cx="1836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2" name="Ink 51">
                  <a:extLst>
                    <a:ext uri="{FF2B5EF4-FFF2-40B4-BE49-F238E27FC236}">
                      <a16:creationId xmlns:a16="http://schemas.microsoft.com/office/drawing/2014/main" id="{322BCB68-A541-F98C-D03E-6CEB6C68399E}"/>
                    </a:ext>
                  </a:extLst>
                </p14:cNvPr>
                <p14:cNvContentPartPr/>
                <p14:nvPr/>
              </p14:nvContentPartPr>
              <p14:xfrm>
                <a:off x="9181545" y="1316535"/>
                <a:ext cx="78120" cy="204120"/>
              </p14:xfrm>
            </p:contentPart>
          </mc:Choice>
          <mc:Fallback>
            <p:pic>
              <p:nvPicPr>
                <p:cNvPr id="52" name="Ink 51">
                  <a:extLst>
                    <a:ext uri="{FF2B5EF4-FFF2-40B4-BE49-F238E27FC236}">
                      <a16:creationId xmlns:a16="http://schemas.microsoft.com/office/drawing/2014/main" id="{322BCB68-A541-F98C-D03E-6CEB6C68399E}"/>
                    </a:ext>
                  </a:extLst>
                </p:cNvPr>
                <p:cNvPicPr/>
                <p:nvPr/>
              </p:nvPicPr>
              <p:blipFill>
                <a:blip r:embed="rId75"/>
                <a:stretch>
                  <a:fillRect/>
                </a:stretch>
              </p:blipFill>
              <p:spPr>
                <a:xfrm>
                  <a:off x="9175425" y="1310415"/>
                  <a:ext cx="9036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3" name="Ink 52">
                  <a:extLst>
                    <a:ext uri="{FF2B5EF4-FFF2-40B4-BE49-F238E27FC236}">
                      <a16:creationId xmlns:a16="http://schemas.microsoft.com/office/drawing/2014/main" id="{C7F9D007-0A58-65CA-1685-6BA96B0ACF69}"/>
                    </a:ext>
                  </a:extLst>
                </p14:cNvPr>
                <p14:cNvContentPartPr/>
                <p14:nvPr/>
              </p14:nvContentPartPr>
              <p14:xfrm>
                <a:off x="9394305" y="1346415"/>
                <a:ext cx="163440" cy="296640"/>
              </p14:xfrm>
            </p:contentPart>
          </mc:Choice>
          <mc:Fallback>
            <p:pic>
              <p:nvPicPr>
                <p:cNvPr id="53" name="Ink 52">
                  <a:extLst>
                    <a:ext uri="{FF2B5EF4-FFF2-40B4-BE49-F238E27FC236}">
                      <a16:creationId xmlns:a16="http://schemas.microsoft.com/office/drawing/2014/main" id="{C7F9D007-0A58-65CA-1685-6BA96B0ACF69}"/>
                    </a:ext>
                  </a:extLst>
                </p:cNvPr>
                <p:cNvPicPr/>
                <p:nvPr/>
              </p:nvPicPr>
              <p:blipFill>
                <a:blip r:embed="rId77"/>
                <a:stretch>
                  <a:fillRect/>
                </a:stretch>
              </p:blipFill>
              <p:spPr>
                <a:xfrm>
                  <a:off x="9388185" y="1340295"/>
                  <a:ext cx="17568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4" name="Ink 53">
                  <a:extLst>
                    <a:ext uri="{FF2B5EF4-FFF2-40B4-BE49-F238E27FC236}">
                      <a16:creationId xmlns:a16="http://schemas.microsoft.com/office/drawing/2014/main" id="{28655AFD-9D97-F91F-0FAD-CAF6101DC1D9}"/>
                    </a:ext>
                  </a:extLst>
                </p14:cNvPr>
                <p14:cNvContentPartPr/>
                <p14:nvPr/>
              </p14:nvContentPartPr>
              <p14:xfrm>
                <a:off x="9443265" y="1810455"/>
                <a:ext cx="433800" cy="31680"/>
              </p14:xfrm>
            </p:contentPart>
          </mc:Choice>
          <mc:Fallback>
            <p:pic>
              <p:nvPicPr>
                <p:cNvPr id="54" name="Ink 53">
                  <a:extLst>
                    <a:ext uri="{FF2B5EF4-FFF2-40B4-BE49-F238E27FC236}">
                      <a16:creationId xmlns:a16="http://schemas.microsoft.com/office/drawing/2014/main" id="{28655AFD-9D97-F91F-0FAD-CAF6101DC1D9}"/>
                    </a:ext>
                  </a:extLst>
                </p:cNvPr>
                <p:cNvPicPr/>
                <p:nvPr/>
              </p:nvPicPr>
              <p:blipFill>
                <a:blip r:embed="rId79"/>
                <a:stretch>
                  <a:fillRect/>
                </a:stretch>
              </p:blipFill>
              <p:spPr>
                <a:xfrm>
                  <a:off x="9437145" y="1804335"/>
                  <a:ext cx="446040" cy="43920"/>
                </a:xfrm>
                <a:prstGeom prst="rect">
                  <a:avLst/>
                </a:prstGeom>
              </p:spPr>
            </p:pic>
          </mc:Fallback>
        </mc:AlternateContent>
      </p:grpSp>
      <p:grpSp>
        <p:nvGrpSpPr>
          <p:cNvPr id="66" name="Group 65">
            <a:extLst>
              <a:ext uri="{FF2B5EF4-FFF2-40B4-BE49-F238E27FC236}">
                <a16:creationId xmlns:a16="http://schemas.microsoft.com/office/drawing/2014/main" id="{BB029CB2-C481-D46C-B39D-E18F6D4A4353}"/>
              </a:ext>
            </a:extLst>
          </p:cNvPr>
          <p:cNvGrpSpPr/>
          <p:nvPr/>
        </p:nvGrpSpPr>
        <p:grpSpPr>
          <a:xfrm>
            <a:off x="10203225" y="830895"/>
            <a:ext cx="1874880" cy="1632600"/>
            <a:chOff x="10203225" y="830895"/>
            <a:chExt cx="1874880" cy="1632600"/>
          </a:xfrm>
        </p:grpSpPr>
        <mc:AlternateContent xmlns:mc="http://schemas.openxmlformats.org/markup-compatibility/2006">
          <mc:Choice xmlns:p14="http://schemas.microsoft.com/office/powerpoint/2010/main" Requires="p14">
            <p:contentPart p14:bwMode="auto" r:id="rId80">
              <p14:nvContentPartPr>
                <p14:cNvPr id="56" name="Ink 55">
                  <a:extLst>
                    <a:ext uri="{FF2B5EF4-FFF2-40B4-BE49-F238E27FC236}">
                      <a16:creationId xmlns:a16="http://schemas.microsoft.com/office/drawing/2014/main" id="{3AC36ACD-D8FC-0CE6-5BD1-CB632E964A8B}"/>
                    </a:ext>
                  </a:extLst>
                </p14:cNvPr>
                <p14:cNvContentPartPr/>
                <p14:nvPr/>
              </p14:nvContentPartPr>
              <p14:xfrm>
                <a:off x="10203225" y="1558455"/>
                <a:ext cx="545760" cy="835560"/>
              </p14:xfrm>
            </p:contentPart>
          </mc:Choice>
          <mc:Fallback>
            <p:pic>
              <p:nvPicPr>
                <p:cNvPr id="56" name="Ink 55">
                  <a:extLst>
                    <a:ext uri="{FF2B5EF4-FFF2-40B4-BE49-F238E27FC236}">
                      <a16:creationId xmlns:a16="http://schemas.microsoft.com/office/drawing/2014/main" id="{3AC36ACD-D8FC-0CE6-5BD1-CB632E964A8B}"/>
                    </a:ext>
                  </a:extLst>
                </p:cNvPr>
                <p:cNvPicPr/>
                <p:nvPr/>
              </p:nvPicPr>
              <p:blipFill>
                <a:blip r:embed="rId81"/>
                <a:stretch>
                  <a:fillRect/>
                </a:stretch>
              </p:blipFill>
              <p:spPr>
                <a:xfrm>
                  <a:off x="10197105" y="1552335"/>
                  <a:ext cx="558000" cy="8478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7" name="Ink 56">
                  <a:extLst>
                    <a:ext uri="{FF2B5EF4-FFF2-40B4-BE49-F238E27FC236}">
                      <a16:creationId xmlns:a16="http://schemas.microsoft.com/office/drawing/2014/main" id="{8D36E46E-286F-3823-CAB2-B47E9F3110C7}"/>
                    </a:ext>
                  </a:extLst>
                </p14:cNvPr>
                <p14:cNvContentPartPr/>
                <p14:nvPr/>
              </p14:nvContentPartPr>
              <p14:xfrm>
                <a:off x="10887945" y="1517055"/>
                <a:ext cx="142200" cy="172080"/>
              </p14:xfrm>
            </p:contentPart>
          </mc:Choice>
          <mc:Fallback>
            <p:pic>
              <p:nvPicPr>
                <p:cNvPr id="57" name="Ink 56">
                  <a:extLst>
                    <a:ext uri="{FF2B5EF4-FFF2-40B4-BE49-F238E27FC236}">
                      <a16:creationId xmlns:a16="http://schemas.microsoft.com/office/drawing/2014/main" id="{8D36E46E-286F-3823-CAB2-B47E9F3110C7}"/>
                    </a:ext>
                  </a:extLst>
                </p:cNvPr>
                <p:cNvPicPr/>
                <p:nvPr/>
              </p:nvPicPr>
              <p:blipFill>
                <a:blip r:embed="rId83"/>
                <a:stretch>
                  <a:fillRect/>
                </a:stretch>
              </p:blipFill>
              <p:spPr>
                <a:xfrm>
                  <a:off x="10881825" y="1510935"/>
                  <a:ext cx="15444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8" name="Ink 57">
                  <a:extLst>
                    <a:ext uri="{FF2B5EF4-FFF2-40B4-BE49-F238E27FC236}">
                      <a16:creationId xmlns:a16="http://schemas.microsoft.com/office/drawing/2014/main" id="{B966501A-C33A-0C31-C1E7-D53C6B6EC1FB}"/>
                    </a:ext>
                  </a:extLst>
                </p14:cNvPr>
                <p14:cNvContentPartPr/>
                <p14:nvPr/>
              </p14:nvContentPartPr>
              <p14:xfrm>
                <a:off x="11029785" y="1365135"/>
                <a:ext cx="16200" cy="64080"/>
              </p14:xfrm>
            </p:contentPart>
          </mc:Choice>
          <mc:Fallback>
            <p:pic>
              <p:nvPicPr>
                <p:cNvPr id="58" name="Ink 57">
                  <a:extLst>
                    <a:ext uri="{FF2B5EF4-FFF2-40B4-BE49-F238E27FC236}">
                      <a16:creationId xmlns:a16="http://schemas.microsoft.com/office/drawing/2014/main" id="{B966501A-C33A-0C31-C1E7-D53C6B6EC1FB}"/>
                    </a:ext>
                  </a:extLst>
                </p:cNvPr>
                <p:cNvPicPr/>
                <p:nvPr/>
              </p:nvPicPr>
              <p:blipFill>
                <a:blip r:embed="rId85"/>
                <a:stretch>
                  <a:fillRect/>
                </a:stretch>
              </p:blipFill>
              <p:spPr>
                <a:xfrm>
                  <a:off x="11023665" y="1359015"/>
                  <a:ext cx="2844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9" name="Ink 58">
                  <a:extLst>
                    <a:ext uri="{FF2B5EF4-FFF2-40B4-BE49-F238E27FC236}">
                      <a16:creationId xmlns:a16="http://schemas.microsoft.com/office/drawing/2014/main" id="{23200F6D-F255-D2BE-3404-E4D6DE73D837}"/>
                    </a:ext>
                  </a:extLst>
                </p14:cNvPr>
                <p14:cNvContentPartPr/>
                <p14:nvPr/>
              </p14:nvContentPartPr>
              <p14:xfrm>
                <a:off x="10675545" y="1356855"/>
                <a:ext cx="77040" cy="252360"/>
              </p14:xfrm>
            </p:contentPart>
          </mc:Choice>
          <mc:Fallback>
            <p:pic>
              <p:nvPicPr>
                <p:cNvPr id="59" name="Ink 58">
                  <a:extLst>
                    <a:ext uri="{FF2B5EF4-FFF2-40B4-BE49-F238E27FC236}">
                      <a16:creationId xmlns:a16="http://schemas.microsoft.com/office/drawing/2014/main" id="{23200F6D-F255-D2BE-3404-E4D6DE73D837}"/>
                    </a:ext>
                  </a:extLst>
                </p:cNvPr>
                <p:cNvPicPr/>
                <p:nvPr/>
              </p:nvPicPr>
              <p:blipFill>
                <a:blip r:embed="rId87"/>
                <a:stretch>
                  <a:fillRect/>
                </a:stretch>
              </p:blipFill>
              <p:spPr>
                <a:xfrm>
                  <a:off x="10669425" y="1350735"/>
                  <a:ext cx="8928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0" name="Ink 59">
                  <a:extLst>
                    <a:ext uri="{FF2B5EF4-FFF2-40B4-BE49-F238E27FC236}">
                      <a16:creationId xmlns:a16="http://schemas.microsoft.com/office/drawing/2014/main" id="{346EF8D0-5397-2B35-E5C6-6B5142D36D17}"/>
                    </a:ext>
                  </a:extLst>
                </p14:cNvPr>
                <p14:cNvContentPartPr/>
                <p14:nvPr/>
              </p14:nvContentPartPr>
              <p14:xfrm>
                <a:off x="10849065" y="1476735"/>
                <a:ext cx="314280" cy="326880"/>
              </p14:xfrm>
            </p:contentPart>
          </mc:Choice>
          <mc:Fallback>
            <p:pic>
              <p:nvPicPr>
                <p:cNvPr id="60" name="Ink 59">
                  <a:extLst>
                    <a:ext uri="{FF2B5EF4-FFF2-40B4-BE49-F238E27FC236}">
                      <a16:creationId xmlns:a16="http://schemas.microsoft.com/office/drawing/2014/main" id="{346EF8D0-5397-2B35-E5C6-6B5142D36D17}"/>
                    </a:ext>
                  </a:extLst>
                </p:cNvPr>
                <p:cNvPicPr/>
                <p:nvPr/>
              </p:nvPicPr>
              <p:blipFill>
                <a:blip r:embed="rId89"/>
                <a:stretch>
                  <a:fillRect/>
                </a:stretch>
              </p:blipFill>
              <p:spPr>
                <a:xfrm>
                  <a:off x="10842945" y="1470615"/>
                  <a:ext cx="326520" cy="3391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2" name="Ink 61">
                  <a:extLst>
                    <a:ext uri="{FF2B5EF4-FFF2-40B4-BE49-F238E27FC236}">
                      <a16:creationId xmlns:a16="http://schemas.microsoft.com/office/drawing/2014/main" id="{1A0AC830-76A8-5CF1-54FF-0AFD8FD52B4F}"/>
                    </a:ext>
                  </a:extLst>
                </p14:cNvPr>
                <p14:cNvContentPartPr/>
                <p14:nvPr/>
              </p14:nvContentPartPr>
              <p14:xfrm>
                <a:off x="10921065" y="1110975"/>
                <a:ext cx="735480" cy="1352520"/>
              </p14:xfrm>
            </p:contentPart>
          </mc:Choice>
          <mc:Fallback>
            <p:pic>
              <p:nvPicPr>
                <p:cNvPr id="62" name="Ink 61">
                  <a:extLst>
                    <a:ext uri="{FF2B5EF4-FFF2-40B4-BE49-F238E27FC236}">
                      <a16:creationId xmlns:a16="http://schemas.microsoft.com/office/drawing/2014/main" id="{1A0AC830-76A8-5CF1-54FF-0AFD8FD52B4F}"/>
                    </a:ext>
                  </a:extLst>
                </p:cNvPr>
                <p:cNvPicPr/>
                <p:nvPr/>
              </p:nvPicPr>
              <p:blipFill>
                <a:blip r:embed="rId91"/>
                <a:stretch>
                  <a:fillRect/>
                </a:stretch>
              </p:blipFill>
              <p:spPr>
                <a:xfrm>
                  <a:off x="10914945" y="1104855"/>
                  <a:ext cx="747720" cy="13647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4" name="Ink 63">
                  <a:extLst>
                    <a:ext uri="{FF2B5EF4-FFF2-40B4-BE49-F238E27FC236}">
                      <a16:creationId xmlns:a16="http://schemas.microsoft.com/office/drawing/2014/main" id="{EA1F6712-2568-2DEB-A075-DD0450D1F507}"/>
                    </a:ext>
                  </a:extLst>
                </p14:cNvPr>
                <p14:cNvContentPartPr/>
                <p14:nvPr/>
              </p14:nvContentPartPr>
              <p14:xfrm>
                <a:off x="11722065" y="830895"/>
                <a:ext cx="212400" cy="316440"/>
              </p14:xfrm>
            </p:contentPart>
          </mc:Choice>
          <mc:Fallback>
            <p:pic>
              <p:nvPicPr>
                <p:cNvPr id="64" name="Ink 63">
                  <a:extLst>
                    <a:ext uri="{FF2B5EF4-FFF2-40B4-BE49-F238E27FC236}">
                      <a16:creationId xmlns:a16="http://schemas.microsoft.com/office/drawing/2014/main" id="{EA1F6712-2568-2DEB-A075-DD0450D1F507}"/>
                    </a:ext>
                  </a:extLst>
                </p:cNvPr>
                <p:cNvPicPr/>
                <p:nvPr/>
              </p:nvPicPr>
              <p:blipFill>
                <a:blip r:embed="rId93"/>
                <a:stretch>
                  <a:fillRect/>
                </a:stretch>
              </p:blipFill>
              <p:spPr>
                <a:xfrm>
                  <a:off x="11715945" y="824775"/>
                  <a:ext cx="224640" cy="3286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5" name="Ink 64">
                  <a:extLst>
                    <a:ext uri="{FF2B5EF4-FFF2-40B4-BE49-F238E27FC236}">
                      <a16:creationId xmlns:a16="http://schemas.microsoft.com/office/drawing/2014/main" id="{4EBD33CE-4373-11BE-27B9-F99047959EC6}"/>
                    </a:ext>
                  </a:extLst>
                </p14:cNvPr>
                <p14:cNvContentPartPr/>
                <p14:nvPr/>
              </p14:nvContentPartPr>
              <p14:xfrm>
                <a:off x="12050385" y="1141575"/>
                <a:ext cx="27720" cy="9720"/>
              </p14:xfrm>
            </p:contentPart>
          </mc:Choice>
          <mc:Fallback>
            <p:pic>
              <p:nvPicPr>
                <p:cNvPr id="65" name="Ink 64">
                  <a:extLst>
                    <a:ext uri="{FF2B5EF4-FFF2-40B4-BE49-F238E27FC236}">
                      <a16:creationId xmlns:a16="http://schemas.microsoft.com/office/drawing/2014/main" id="{4EBD33CE-4373-11BE-27B9-F99047959EC6}"/>
                    </a:ext>
                  </a:extLst>
                </p:cNvPr>
                <p:cNvPicPr/>
                <p:nvPr/>
              </p:nvPicPr>
              <p:blipFill>
                <a:blip r:embed="rId95"/>
                <a:stretch>
                  <a:fillRect/>
                </a:stretch>
              </p:blipFill>
              <p:spPr>
                <a:xfrm>
                  <a:off x="12044265" y="1135455"/>
                  <a:ext cx="39960" cy="21960"/>
                </a:xfrm>
                <a:prstGeom prst="rect">
                  <a:avLst/>
                </a:prstGeom>
              </p:spPr>
            </p:pic>
          </mc:Fallback>
        </mc:AlternateContent>
      </p:grpSp>
      <p:grpSp>
        <p:nvGrpSpPr>
          <p:cNvPr id="78" name="Group 77">
            <a:extLst>
              <a:ext uri="{FF2B5EF4-FFF2-40B4-BE49-F238E27FC236}">
                <a16:creationId xmlns:a16="http://schemas.microsoft.com/office/drawing/2014/main" id="{189B7346-8261-37F7-4738-57FFD321F762}"/>
              </a:ext>
            </a:extLst>
          </p:cNvPr>
          <p:cNvGrpSpPr/>
          <p:nvPr/>
        </p:nvGrpSpPr>
        <p:grpSpPr>
          <a:xfrm>
            <a:off x="6268065" y="2432895"/>
            <a:ext cx="2255400" cy="1896840"/>
            <a:chOff x="6268065" y="2432895"/>
            <a:chExt cx="2255400" cy="1896840"/>
          </a:xfrm>
        </p:grpSpPr>
        <mc:AlternateContent xmlns:mc="http://schemas.openxmlformats.org/markup-compatibility/2006">
          <mc:Choice xmlns:p14="http://schemas.microsoft.com/office/powerpoint/2010/main" Requires="p14">
            <p:contentPart p14:bwMode="auto" r:id="rId96">
              <p14:nvContentPartPr>
                <p14:cNvPr id="37" name="Ink 36">
                  <a:extLst>
                    <a:ext uri="{FF2B5EF4-FFF2-40B4-BE49-F238E27FC236}">
                      <a16:creationId xmlns:a16="http://schemas.microsoft.com/office/drawing/2014/main" id="{8E09D6F4-800E-BBEA-0841-03BCAA7F2904}"/>
                    </a:ext>
                  </a:extLst>
                </p14:cNvPr>
                <p14:cNvContentPartPr/>
                <p14:nvPr/>
              </p14:nvContentPartPr>
              <p14:xfrm>
                <a:off x="6310185" y="2550975"/>
                <a:ext cx="93960" cy="90000"/>
              </p14:xfrm>
            </p:contentPart>
          </mc:Choice>
          <mc:Fallback>
            <p:pic>
              <p:nvPicPr>
                <p:cNvPr id="37" name="Ink 36">
                  <a:extLst>
                    <a:ext uri="{FF2B5EF4-FFF2-40B4-BE49-F238E27FC236}">
                      <a16:creationId xmlns:a16="http://schemas.microsoft.com/office/drawing/2014/main" id="{8E09D6F4-800E-BBEA-0841-03BCAA7F2904}"/>
                    </a:ext>
                  </a:extLst>
                </p:cNvPr>
                <p:cNvPicPr/>
                <p:nvPr/>
              </p:nvPicPr>
              <p:blipFill>
                <a:blip r:embed="rId97"/>
                <a:stretch>
                  <a:fillRect/>
                </a:stretch>
              </p:blipFill>
              <p:spPr>
                <a:xfrm>
                  <a:off x="6304065" y="2544855"/>
                  <a:ext cx="10620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38" name="Ink 37">
                  <a:extLst>
                    <a:ext uri="{FF2B5EF4-FFF2-40B4-BE49-F238E27FC236}">
                      <a16:creationId xmlns:a16="http://schemas.microsoft.com/office/drawing/2014/main" id="{70308C21-3B84-9B6D-5ED8-EF34869F96E0}"/>
                    </a:ext>
                  </a:extLst>
                </p14:cNvPr>
                <p14:cNvContentPartPr/>
                <p14:nvPr/>
              </p14:nvContentPartPr>
              <p14:xfrm>
                <a:off x="6453105" y="2432895"/>
                <a:ext cx="21960" cy="27000"/>
              </p14:xfrm>
            </p:contentPart>
          </mc:Choice>
          <mc:Fallback>
            <p:pic>
              <p:nvPicPr>
                <p:cNvPr id="38" name="Ink 37">
                  <a:extLst>
                    <a:ext uri="{FF2B5EF4-FFF2-40B4-BE49-F238E27FC236}">
                      <a16:creationId xmlns:a16="http://schemas.microsoft.com/office/drawing/2014/main" id="{70308C21-3B84-9B6D-5ED8-EF34869F96E0}"/>
                    </a:ext>
                  </a:extLst>
                </p:cNvPr>
                <p:cNvPicPr/>
                <p:nvPr/>
              </p:nvPicPr>
              <p:blipFill>
                <a:blip r:embed="rId99"/>
                <a:stretch>
                  <a:fillRect/>
                </a:stretch>
              </p:blipFill>
              <p:spPr>
                <a:xfrm>
                  <a:off x="6446985" y="2426775"/>
                  <a:ext cx="3420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39" name="Ink 38">
                  <a:extLst>
                    <a:ext uri="{FF2B5EF4-FFF2-40B4-BE49-F238E27FC236}">
                      <a16:creationId xmlns:a16="http://schemas.microsoft.com/office/drawing/2014/main" id="{9E8EE50C-441A-7DD4-DDCE-D5A69A43C890}"/>
                    </a:ext>
                  </a:extLst>
                </p14:cNvPr>
                <p14:cNvContentPartPr/>
                <p14:nvPr/>
              </p14:nvContentPartPr>
              <p14:xfrm>
                <a:off x="6607545" y="2538735"/>
                <a:ext cx="124920" cy="13680"/>
              </p14:xfrm>
            </p:contentPart>
          </mc:Choice>
          <mc:Fallback>
            <p:pic>
              <p:nvPicPr>
                <p:cNvPr id="39" name="Ink 38">
                  <a:extLst>
                    <a:ext uri="{FF2B5EF4-FFF2-40B4-BE49-F238E27FC236}">
                      <a16:creationId xmlns:a16="http://schemas.microsoft.com/office/drawing/2014/main" id="{9E8EE50C-441A-7DD4-DDCE-D5A69A43C890}"/>
                    </a:ext>
                  </a:extLst>
                </p:cNvPr>
                <p:cNvPicPr/>
                <p:nvPr/>
              </p:nvPicPr>
              <p:blipFill>
                <a:blip r:embed="rId101"/>
                <a:stretch>
                  <a:fillRect/>
                </a:stretch>
              </p:blipFill>
              <p:spPr>
                <a:xfrm>
                  <a:off x="6601425" y="2532615"/>
                  <a:ext cx="13716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40" name="Ink 39">
                  <a:extLst>
                    <a:ext uri="{FF2B5EF4-FFF2-40B4-BE49-F238E27FC236}">
                      <a16:creationId xmlns:a16="http://schemas.microsoft.com/office/drawing/2014/main" id="{D0DD64DE-2090-B651-A022-3ABE718C38DD}"/>
                    </a:ext>
                  </a:extLst>
                </p14:cNvPr>
                <p14:cNvContentPartPr/>
                <p14:nvPr/>
              </p14:nvContentPartPr>
              <p14:xfrm>
                <a:off x="6612945" y="2543775"/>
                <a:ext cx="321840" cy="109440"/>
              </p14:xfrm>
            </p:contentPart>
          </mc:Choice>
          <mc:Fallback>
            <p:pic>
              <p:nvPicPr>
                <p:cNvPr id="40" name="Ink 39">
                  <a:extLst>
                    <a:ext uri="{FF2B5EF4-FFF2-40B4-BE49-F238E27FC236}">
                      <a16:creationId xmlns:a16="http://schemas.microsoft.com/office/drawing/2014/main" id="{D0DD64DE-2090-B651-A022-3ABE718C38DD}"/>
                    </a:ext>
                  </a:extLst>
                </p:cNvPr>
                <p:cNvPicPr/>
                <p:nvPr/>
              </p:nvPicPr>
              <p:blipFill>
                <a:blip r:embed="rId103"/>
                <a:stretch>
                  <a:fillRect/>
                </a:stretch>
              </p:blipFill>
              <p:spPr>
                <a:xfrm>
                  <a:off x="6606825" y="2537655"/>
                  <a:ext cx="33408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7" name="Ink 66">
                  <a:extLst>
                    <a:ext uri="{FF2B5EF4-FFF2-40B4-BE49-F238E27FC236}">
                      <a16:creationId xmlns:a16="http://schemas.microsoft.com/office/drawing/2014/main" id="{4126E60A-FC86-4C14-8829-5BF0E7183DC7}"/>
                    </a:ext>
                  </a:extLst>
                </p14:cNvPr>
                <p14:cNvContentPartPr/>
                <p14:nvPr/>
              </p14:nvContentPartPr>
              <p14:xfrm>
                <a:off x="7175625" y="2602455"/>
                <a:ext cx="138960" cy="870480"/>
              </p14:xfrm>
            </p:contentPart>
          </mc:Choice>
          <mc:Fallback>
            <p:pic>
              <p:nvPicPr>
                <p:cNvPr id="67" name="Ink 66">
                  <a:extLst>
                    <a:ext uri="{FF2B5EF4-FFF2-40B4-BE49-F238E27FC236}">
                      <a16:creationId xmlns:a16="http://schemas.microsoft.com/office/drawing/2014/main" id="{4126E60A-FC86-4C14-8829-5BF0E7183DC7}"/>
                    </a:ext>
                  </a:extLst>
                </p:cNvPr>
                <p:cNvPicPr/>
                <p:nvPr/>
              </p:nvPicPr>
              <p:blipFill>
                <a:blip r:embed="rId105"/>
                <a:stretch>
                  <a:fillRect/>
                </a:stretch>
              </p:blipFill>
              <p:spPr>
                <a:xfrm>
                  <a:off x="7169505" y="2596335"/>
                  <a:ext cx="151200" cy="8827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8" name="Ink 67">
                  <a:extLst>
                    <a:ext uri="{FF2B5EF4-FFF2-40B4-BE49-F238E27FC236}">
                      <a16:creationId xmlns:a16="http://schemas.microsoft.com/office/drawing/2014/main" id="{3780D493-1950-9525-E25B-B91DF28BACE4}"/>
                    </a:ext>
                  </a:extLst>
                </p14:cNvPr>
                <p14:cNvContentPartPr/>
                <p14:nvPr/>
              </p14:nvContentPartPr>
              <p14:xfrm>
                <a:off x="6778905" y="3255855"/>
                <a:ext cx="398160" cy="153720"/>
              </p14:xfrm>
            </p:contentPart>
          </mc:Choice>
          <mc:Fallback>
            <p:pic>
              <p:nvPicPr>
                <p:cNvPr id="68" name="Ink 67">
                  <a:extLst>
                    <a:ext uri="{FF2B5EF4-FFF2-40B4-BE49-F238E27FC236}">
                      <a16:creationId xmlns:a16="http://schemas.microsoft.com/office/drawing/2014/main" id="{3780D493-1950-9525-E25B-B91DF28BACE4}"/>
                    </a:ext>
                  </a:extLst>
                </p:cNvPr>
                <p:cNvPicPr/>
                <p:nvPr/>
              </p:nvPicPr>
              <p:blipFill>
                <a:blip r:embed="rId107"/>
                <a:stretch>
                  <a:fillRect/>
                </a:stretch>
              </p:blipFill>
              <p:spPr>
                <a:xfrm>
                  <a:off x="6772785" y="3249735"/>
                  <a:ext cx="41040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9" name="Ink 68">
                  <a:extLst>
                    <a:ext uri="{FF2B5EF4-FFF2-40B4-BE49-F238E27FC236}">
                      <a16:creationId xmlns:a16="http://schemas.microsoft.com/office/drawing/2014/main" id="{C2BBDB09-7629-A856-EE45-5EB5ECF3ED18}"/>
                    </a:ext>
                  </a:extLst>
                </p14:cNvPr>
                <p14:cNvContentPartPr/>
                <p14:nvPr/>
              </p14:nvContentPartPr>
              <p14:xfrm>
                <a:off x="7270305" y="3354135"/>
                <a:ext cx="380880" cy="163080"/>
              </p14:xfrm>
            </p:contentPart>
          </mc:Choice>
          <mc:Fallback>
            <p:pic>
              <p:nvPicPr>
                <p:cNvPr id="69" name="Ink 68">
                  <a:extLst>
                    <a:ext uri="{FF2B5EF4-FFF2-40B4-BE49-F238E27FC236}">
                      <a16:creationId xmlns:a16="http://schemas.microsoft.com/office/drawing/2014/main" id="{C2BBDB09-7629-A856-EE45-5EB5ECF3ED18}"/>
                    </a:ext>
                  </a:extLst>
                </p:cNvPr>
                <p:cNvPicPr/>
                <p:nvPr/>
              </p:nvPicPr>
              <p:blipFill>
                <a:blip r:embed="rId109"/>
                <a:stretch>
                  <a:fillRect/>
                </a:stretch>
              </p:blipFill>
              <p:spPr>
                <a:xfrm>
                  <a:off x="7264185" y="3348015"/>
                  <a:ext cx="39312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0" name="Ink 69">
                  <a:extLst>
                    <a:ext uri="{FF2B5EF4-FFF2-40B4-BE49-F238E27FC236}">
                      <a16:creationId xmlns:a16="http://schemas.microsoft.com/office/drawing/2014/main" id="{B5196D5C-521B-ABF2-03D0-6BC37594DE88}"/>
                    </a:ext>
                  </a:extLst>
                </p14:cNvPr>
                <p14:cNvContentPartPr/>
                <p14:nvPr/>
              </p14:nvContentPartPr>
              <p14:xfrm>
                <a:off x="6268065" y="3911415"/>
                <a:ext cx="49680" cy="248040"/>
              </p14:xfrm>
            </p:contentPart>
          </mc:Choice>
          <mc:Fallback>
            <p:pic>
              <p:nvPicPr>
                <p:cNvPr id="70" name="Ink 69">
                  <a:extLst>
                    <a:ext uri="{FF2B5EF4-FFF2-40B4-BE49-F238E27FC236}">
                      <a16:creationId xmlns:a16="http://schemas.microsoft.com/office/drawing/2014/main" id="{B5196D5C-521B-ABF2-03D0-6BC37594DE88}"/>
                    </a:ext>
                  </a:extLst>
                </p:cNvPr>
                <p:cNvPicPr/>
                <p:nvPr/>
              </p:nvPicPr>
              <p:blipFill>
                <a:blip r:embed="rId111"/>
                <a:stretch>
                  <a:fillRect/>
                </a:stretch>
              </p:blipFill>
              <p:spPr>
                <a:xfrm>
                  <a:off x="6261945" y="3905295"/>
                  <a:ext cx="6192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1" name="Ink 70">
                  <a:extLst>
                    <a:ext uri="{FF2B5EF4-FFF2-40B4-BE49-F238E27FC236}">
                      <a16:creationId xmlns:a16="http://schemas.microsoft.com/office/drawing/2014/main" id="{EFE69928-BE71-CEBA-BBD5-595CAE269EA6}"/>
                    </a:ext>
                  </a:extLst>
                </p14:cNvPr>
                <p14:cNvContentPartPr/>
                <p14:nvPr/>
              </p14:nvContentPartPr>
              <p14:xfrm>
                <a:off x="6323865" y="3856335"/>
                <a:ext cx="472320" cy="392400"/>
              </p14:xfrm>
            </p:contentPart>
          </mc:Choice>
          <mc:Fallback>
            <p:pic>
              <p:nvPicPr>
                <p:cNvPr id="71" name="Ink 70">
                  <a:extLst>
                    <a:ext uri="{FF2B5EF4-FFF2-40B4-BE49-F238E27FC236}">
                      <a16:creationId xmlns:a16="http://schemas.microsoft.com/office/drawing/2014/main" id="{EFE69928-BE71-CEBA-BBD5-595CAE269EA6}"/>
                    </a:ext>
                  </a:extLst>
                </p:cNvPr>
                <p:cNvPicPr/>
                <p:nvPr/>
              </p:nvPicPr>
              <p:blipFill>
                <a:blip r:embed="rId113"/>
                <a:stretch>
                  <a:fillRect/>
                </a:stretch>
              </p:blipFill>
              <p:spPr>
                <a:xfrm>
                  <a:off x="6317745" y="3850215"/>
                  <a:ext cx="484560" cy="4046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2" name="Ink 71">
                  <a:extLst>
                    <a:ext uri="{FF2B5EF4-FFF2-40B4-BE49-F238E27FC236}">
                      <a16:creationId xmlns:a16="http://schemas.microsoft.com/office/drawing/2014/main" id="{2BE53AA3-3A10-05EB-9A9B-6E373D823BCF}"/>
                    </a:ext>
                  </a:extLst>
                </p14:cNvPr>
                <p14:cNvContentPartPr/>
                <p14:nvPr/>
              </p14:nvContentPartPr>
              <p14:xfrm>
                <a:off x="7132065" y="3792255"/>
                <a:ext cx="248760" cy="537480"/>
              </p14:xfrm>
            </p:contentPart>
          </mc:Choice>
          <mc:Fallback>
            <p:pic>
              <p:nvPicPr>
                <p:cNvPr id="72" name="Ink 71">
                  <a:extLst>
                    <a:ext uri="{FF2B5EF4-FFF2-40B4-BE49-F238E27FC236}">
                      <a16:creationId xmlns:a16="http://schemas.microsoft.com/office/drawing/2014/main" id="{2BE53AA3-3A10-05EB-9A9B-6E373D823BCF}"/>
                    </a:ext>
                  </a:extLst>
                </p:cNvPr>
                <p:cNvPicPr/>
                <p:nvPr/>
              </p:nvPicPr>
              <p:blipFill>
                <a:blip r:embed="rId115"/>
                <a:stretch>
                  <a:fillRect/>
                </a:stretch>
              </p:blipFill>
              <p:spPr>
                <a:xfrm>
                  <a:off x="7125945" y="3786135"/>
                  <a:ext cx="261000" cy="5497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3" name="Ink 72">
                  <a:extLst>
                    <a:ext uri="{FF2B5EF4-FFF2-40B4-BE49-F238E27FC236}">
                      <a16:creationId xmlns:a16="http://schemas.microsoft.com/office/drawing/2014/main" id="{5ADFA73D-E4F0-A9B0-B9CA-DDC5420B490C}"/>
                    </a:ext>
                  </a:extLst>
                </p14:cNvPr>
                <p14:cNvContentPartPr/>
                <p14:nvPr/>
              </p14:nvContentPartPr>
              <p14:xfrm>
                <a:off x="7706265" y="3767055"/>
                <a:ext cx="320040" cy="482040"/>
              </p14:xfrm>
            </p:contentPart>
          </mc:Choice>
          <mc:Fallback>
            <p:pic>
              <p:nvPicPr>
                <p:cNvPr id="73" name="Ink 72">
                  <a:extLst>
                    <a:ext uri="{FF2B5EF4-FFF2-40B4-BE49-F238E27FC236}">
                      <a16:creationId xmlns:a16="http://schemas.microsoft.com/office/drawing/2014/main" id="{5ADFA73D-E4F0-A9B0-B9CA-DDC5420B490C}"/>
                    </a:ext>
                  </a:extLst>
                </p:cNvPr>
                <p:cNvPicPr/>
                <p:nvPr/>
              </p:nvPicPr>
              <p:blipFill>
                <a:blip r:embed="rId117"/>
                <a:stretch>
                  <a:fillRect/>
                </a:stretch>
              </p:blipFill>
              <p:spPr>
                <a:xfrm>
                  <a:off x="7700145" y="3760935"/>
                  <a:ext cx="332280" cy="4942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4" name="Ink 73">
                  <a:extLst>
                    <a:ext uri="{FF2B5EF4-FFF2-40B4-BE49-F238E27FC236}">
                      <a16:creationId xmlns:a16="http://schemas.microsoft.com/office/drawing/2014/main" id="{A51DE72C-8234-4DB0-D052-38AAE7ABECDF}"/>
                    </a:ext>
                  </a:extLst>
                </p14:cNvPr>
                <p14:cNvContentPartPr/>
                <p14:nvPr/>
              </p14:nvContentPartPr>
              <p14:xfrm>
                <a:off x="7994265" y="3630615"/>
                <a:ext cx="259560" cy="75960"/>
              </p14:xfrm>
            </p:contentPart>
          </mc:Choice>
          <mc:Fallback>
            <p:pic>
              <p:nvPicPr>
                <p:cNvPr id="74" name="Ink 73">
                  <a:extLst>
                    <a:ext uri="{FF2B5EF4-FFF2-40B4-BE49-F238E27FC236}">
                      <a16:creationId xmlns:a16="http://schemas.microsoft.com/office/drawing/2014/main" id="{A51DE72C-8234-4DB0-D052-38AAE7ABECDF}"/>
                    </a:ext>
                  </a:extLst>
                </p:cNvPr>
                <p:cNvPicPr/>
                <p:nvPr/>
              </p:nvPicPr>
              <p:blipFill>
                <a:blip r:embed="rId119"/>
                <a:stretch>
                  <a:fillRect/>
                </a:stretch>
              </p:blipFill>
              <p:spPr>
                <a:xfrm>
                  <a:off x="7988145" y="3624495"/>
                  <a:ext cx="271800" cy="882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5" name="Ink 74">
                  <a:extLst>
                    <a:ext uri="{FF2B5EF4-FFF2-40B4-BE49-F238E27FC236}">
                      <a16:creationId xmlns:a16="http://schemas.microsoft.com/office/drawing/2014/main" id="{01E71965-C74F-8663-29A3-F59BDA22D845}"/>
                    </a:ext>
                  </a:extLst>
                </p14:cNvPr>
                <p14:cNvContentPartPr/>
                <p14:nvPr/>
              </p14:nvContentPartPr>
              <p14:xfrm>
                <a:off x="7672785" y="4014735"/>
                <a:ext cx="396000" cy="31320"/>
              </p14:xfrm>
            </p:contentPart>
          </mc:Choice>
          <mc:Fallback>
            <p:pic>
              <p:nvPicPr>
                <p:cNvPr id="75" name="Ink 74">
                  <a:extLst>
                    <a:ext uri="{FF2B5EF4-FFF2-40B4-BE49-F238E27FC236}">
                      <a16:creationId xmlns:a16="http://schemas.microsoft.com/office/drawing/2014/main" id="{01E71965-C74F-8663-29A3-F59BDA22D845}"/>
                    </a:ext>
                  </a:extLst>
                </p:cNvPr>
                <p:cNvPicPr/>
                <p:nvPr/>
              </p:nvPicPr>
              <p:blipFill>
                <a:blip r:embed="rId121"/>
                <a:stretch>
                  <a:fillRect/>
                </a:stretch>
              </p:blipFill>
              <p:spPr>
                <a:xfrm>
                  <a:off x="7666665" y="4008615"/>
                  <a:ext cx="40824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6" name="Ink 75">
                  <a:extLst>
                    <a:ext uri="{FF2B5EF4-FFF2-40B4-BE49-F238E27FC236}">
                      <a16:creationId xmlns:a16="http://schemas.microsoft.com/office/drawing/2014/main" id="{ABBB9953-21E0-DEA3-2B40-9A8D4E3D2E53}"/>
                    </a:ext>
                  </a:extLst>
                </p14:cNvPr>
                <p14:cNvContentPartPr/>
                <p14:nvPr/>
              </p14:nvContentPartPr>
              <p14:xfrm>
                <a:off x="8330505" y="3978735"/>
                <a:ext cx="99360" cy="54000"/>
              </p14:xfrm>
            </p:contentPart>
          </mc:Choice>
          <mc:Fallback>
            <p:pic>
              <p:nvPicPr>
                <p:cNvPr id="76" name="Ink 75">
                  <a:extLst>
                    <a:ext uri="{FF2B5EF4-FFF2-40B4-BE49-F238E27FC236}">
                      <a16:creationId xmlns:a16="http://schemas.microsoft.com/office/drawing/2014/main" id="{ABBB9953-21E0-DEA3-2B40-9A8D4E3D2E53}"/>
                    </a:ext>
                  </a:extLst>
                </p:cNvPr>
                <p:cNvPicPr/>
                <p:nvPr/>
              </p:nvPicPr>
              <p:blipFill>
                <a:blip r:embed="rId123"/>
                <a:stretch>
                  <a:fillRect/>
                </a:stretch>
              </p:blipFill>
              <p:spPr>
                <a:xfrm>
                  <a:off x="8324385" y="3972615"/>
                  <a:ext cx="11160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7" name="Ink 76">
                  <a:extLst>
                    <a:ext uri="{FF2B5EF4-FFF2-40B4-BE49-F238E27FC236}">
                      <a16:creationId xmlns:a16="http://schemas.microsoft.com/office/drawing/2014/main" id="{01997C0E-2045-4BF4-2AA8-33F47C639425}"/>
                    </a:ext>
                  </a:extLst>
                </p14:cNvPr>
                <p14:cNvContentPartPr/>
                <p14:nvPr/>
              </p14:nvContentPartPr>
              <p14:xfrm>
                <a:off x="8517345" y="3939855"/>
                <a:ext cx="6120" cy="19800"/>
              </p14:xfrm>
            </p:contentPart>
          </mc:Choice>
          <mc:Fallback>
            <p:pic>
              <p:nvPicPr>
                <p:cNvPr id="77" name="Ink 76">
                  <a:extLst>
                    <a:ext uri="{FF2B5EF4-FFF2-40B4-BE49-F238E27FC236}">
                      <a16:creationId xmlns:a16="http://schemas.microsoft.com/office/drawing/2014/main" id="{01997C0E-2045-4BF4-2AA8-33F47C639425}"/>
                    </a:ext>
                  </a:extLst>
                </p:cNvPr>
                <p:cNvPicPr/>
                <p:nvPr/>
              </p:nvPicPr>
              <p:blipFill>
                <a:blip r:embed="rId125"/>
                <a:stretch>
                  <a:fillRect/>
                </a:stretch>
              </p:blipFill>
              <p:spPr>
                <a:xfrm>
                  <a:off x="8511225" y="3933735"/>
                  <a:ext cx="18360" cy="32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6">
            <p14:nvContentPartPr>
              <p14:cNvPr id="79" name="Ink 78">
                <a:extLst>
                  <a:ext uri="{FF2B5EF4-FFF2-40B4-BE49-F238E27FC236}">
                    <a16:creationId xmlns:a16="http://schemas.microsoft.com/office/drawing/2014/main" id="{C71082B2-2B75-D521-C870-714E713D14CF}"/>
                  </a:ext>
                </a:extLst>
              </p14:cNvPr>
              <p14:cNvContentPartPr/>
              <p14:nvPr/>
            </p14:nvContentPartPr>
            <p14:xfrm>
              <a:off x="6144225" y="4609455"/>
              <a:ext cx="2170080" cy="43560"/>
            </p14:xfrm>
          </p:contentPart>
        </mc:Choice>
        <mc:Fallback>
          <p:pic>
            <p:nvPicPr>
              <p:cNvPr id="79" name="Ink 78">
                <a:extLst>
                  <a:ext uri="{FF2B5EF4-FFF2-40B4-BE49-F238E27FC236}">
                    <a16:creationId xmlns:a16="http://schemas.microsoft.com/office/drawing/2014/main" id="{C71082B2-2B75-D521-C870-714E713D14CF}"/>
                  </a:ext>
                </a:extLst>
              </p:cNvPr>
              <p:cNvPicPr/>
              <p:nvPr/>
            </p:nvPicPr>
            <p:blipFill>
              <a:blip r:embed="rId127"/>
              <a:stretch>
                <a:fillRect/>
              </a:stretch>
            </p:blipFill>
            <p:spPr>
              <a:xfrm>
                <a:off x="6138105" y="4603335"/>
                <a:ext cx="2182320" cy="55800"/>
              </a:xfrm>
              <a:prstGeom prst="rect">
                <a:avLst/>
              </a:prstGeom>
            </p:spPr>
          </p:pic>
        </mc:Fallback>
      </mc:AlternateContent>
      <p:grpSp>
        <p:nvGrpSpPr>
          <p:cNvPr id="92" name="Group 91">
            <a:extLst>
              <a:ext uri="{FF2B5EF4-FFF2-40B4-BE49-F238E27FC236}">
                <a16:creationId xmlns:a16="http://schemas.microsoft.com/office/drawing/2014/main" id="{2442BACA-650B-5EEF-B677-DB3BB5A24243}"/>
              </a:ext>
            </a:extLst>
          </p:cNvPr>
          <p:cNvGrpSpPr/>
          <p:nvPr/>
        </p:nvGrpSpPr>
        <p:grpSpPr>
          <a:xfrm>
            <a:off x="743865" y="4957935"/>
            <a:ext cx="2473920" cy="726840"/>
            <a:chOff x="743865" y="4957935"/>
            <a:chExt cx="2473920" cy="726840"/>
          </a:xfrm>
        </p:grpSpPr>
        <mc:AlternateContent xmlns:mc="http://schemas.openxmlformats.org/markup-compatibility/2006">
          <mc:Choice xmlns:p14="http://schemas.microsoft.com/office/powerpoint/2010/main" Requires="p14">
            <p:contentPart p14:bwMode="auto" r:id="rId128">
              <p14:nvContentPartPr>
                <p14:cNvPr id="80" name="Ink 79">
                  <a:extLst>
                    <a:ext uri="{FF2B5EF4-FFF2-40B4-BE49-F238E27FC236}">
                      <a16:creationId xmlns:a16="http://schemas.microsoft.com/office/drawing/2014/main" id="{35C3F717-7B1A-6952-02C9-233E2EA54C5E}"/>
                    </a:ext>
                  </a:extLst>
                </p14:cNvPr>
                <p14:cNvContentPartPr/>
                <p14:nvPr/>
              </p14:nvContentPartPr>
              <p14:xfrm>
                <a:off x="743865" y="4966575"/>
                <a:ext cx="825120" cy="84600"/>
              </p14:xfrm>
            </p:contentPart>
          </mc:Choice>
          <mc:Fallback>
            <p:pic>
              <p:nvPicPr>
                <p:cNvPr id="80" name="Ink 79">
                  <a:extLst>
                    <a:ext uri="{FF2B5EF4-FFF2-40B4-BE49-F238E27FC236}">
                      <a16:creationId xmlns:a16="http://schemas.microsoft.com/office/drawing/2014/main" id="{35C3F717-7B1A-6952-02C9-233E2EA54C5E}"/>
                    </a:ext>
                  </a:extLst>
                </p:cNvPr>
                <p:cNvPicPr/>
                <p:nvPr/>
              </p:nvPicPr>
              <p:blipFill>
                <a:blip r:embed="rId129"/>
                <a:stretch>
                  <a:fillRect/>
                </a:stretch>
              </p:blipFill>
              <p:spPr>
                <a:xfrm>
                  <a:off x="737745" y="4960455"/>
                  <a:ext cx="83736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1" name="Ink 80">
                  <a:extLst>
                    <a:ext uri="{FF2B5EF4-FFF2-40B4-BE49-F238E27FC236}">
                      <a16:creationId xmlns:a16="http://schemas.microsoft.com/office/drawing/2014/main" id="{A5ECDE5C-8265-4DDD-16F4-634F9049847C}"/>
                    </a:ext>
                  </a:extLst>
                </p14:cNvPr>
                <p14:cNvContentPartPr/>
                <p14:nvPr/>
              </p14:nvContentPartPr>
              <p14:xfrm>
                <a:off x="1208625" y="4957935"/>
                <a:ext cx="66240" cy="375120"/>
              </p14:xfrm>
            </p:contentPart>
          </mc:Choice>
          <mc:Fallback>
            <p:pic>
              <p:nvPicPr>
                <p:cNvPr id="81" name="Ink 80">
                  <a:extLst>
                    <a:ext uri="{FF2B5EF4-FFF2-40B4-BE49-F238E27FC236}">
                      <a16:creationId xmlns:a16="http://schemas.microsoft.com/office/drawing/2014/main" id="{A5ECDE5C-8265-4DDD-16F4-634F9049847C}"/>
                    </a:ext>
                  </a:extLst>
                </p:cNvPr>
                <p:cNvPicPr/>
                <p:nvPr/>
              </p:nvPicPr>
              <p:blipFill>
                <a:blip r:embed="rId131"/>
                <a:stretch>
                  <a:fillRect/>
                </a:stretch>
              </p:blipFill>
              <p:spPr>
                <a:xfrm>
                  <a:off x="1202505" y="4951815"/>
                  <a:ext cx="78480" cy="3873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2" name="Ink 81">
                  <a:extLst>
                    <a:ext uri="{FF2B5EF4-FFF2-40B4-BE49-F238E27FC236}">
                      <a16:creationId xmlns:a16="http://schemas.microsoft.com/office/drawing/2014/main" id="{3293D324-03A1-14C1-EDDD-86FAC18E7384}"/>
                    </a:ext>
                  </a:extLst>
                </p14:cNvPr>
                <p14:cNvContentPartPr/>
                <p14:nvPr/>
              </p14:nvContentPartPr>
              <p14:xfrm>
                <a:off x="1466385" y="5166015"/>
                <a:ext cx="494280" cy="286920"/>
              </p14:xfrm>
            </p:contentPart>
          </mc:Choice>
          <mc:Fallback>
            <p:pic>
              <p:nvPicPr>
                <p:cNvPr id="82" name="Ink 81">
                  <a:extLst>
                    <a:ext uri="{FF2B5EF4-FFF2-40B4-BE49-F238E27FC236}">
                      <a16:creationId xmlns:a16="http://schemas.microsoft.com/office/drawing/2014/main" id="{3293D324-03A1-14C1-EDDD-86FAC18E7384}"/>
                    </a:ext>
                  </a:extLst>
                </p:cNvPr>
                <p:cNvPicPr/>
                <p:nvPr/>
              </p:nvPicPr>
              <p:blipFill>
                <a:blip r:embed="rId133"/>
                <a:stretch>
                  <a:fillRect/>
                </a:stretch>
              </p:blipFill>
              <p:spPr>
                <a:xfrm>
                  <a:off x="1460265" y="5159895"/>
                  <a:ext cx="50652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3" name="Ink 82">
                  <a:extLst>
                    <a:ext uri="{FF2B5EF4-FFF2-40B4-BE49-F238E27FC236}">
                      <a16:creationId xmlns:a16="http://schemas.microsoft.com/office/drawing/2014/main" id="{205C45E6-1642-8D52-CB0C-9F16566E799C}"/>
                    </a:ext>
                  </a:extLst>
                </p14:cNvPr>
                <p14:cNvContentPartPr/>
                <p14:nvPr/>
              </p14:nvContentPartPr>
              <p14:xfrm>
                <a:off x="1982625" y="5178975"/>
                <a:ext cx="488880" cy="108360"/>
              </p14:xfrm>
            </p:contentPart>
          </mc:Choice>
          <mc:Fallback>
            <p:pic>
              <p:nvPicPr>
                <p:cNvPr id="83" name="Ink 82">
                  <a:extLst>
                    <a:ext uri="{FF2B5EF4-FFF2-40B4-BE49-F238E27FC236}">
                      <a16:creationId xmlns:a16="http://schemas.microsoft.com/office/drawing/2014/main" id="{205C45E6-1642-8D52-CB0C-9F16566E799C}"/>
                    </a:ext>
                  </a:extLst>
                </p:cNvPr>
                <p:cNvPicPr/>
                <p:nvPr/>
              </p:nvPicPr>
              <p:blipFill>
                <a:blip r:embed="rId135"/>
                <a:stretch>
                  <a:fillRect/>
                </a:stretch>
              </p:blipFill>
              <p:spPr>
                <a:xfrm>
                  <a:off x="1976505" y="5172855"/>
                  <a:ext cx="50112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4" name="Ink 83">
                  <a:extLst>
                    <a:ext uri="{FF2B5EF4-FFF2-40B4-BE49-F238E27FC236}">
                      <a16:creationId xmlns:a16="http://schemas.microsoft.com/office/drawing/2014/main" id="{0CF45C0A-94E5-5213-D50B-520635FBBA95}"/>
                    </a:ext>
                  </a:extLst>
                </p14:cNvPr>
                <p14:cNvContentPartPr/>
                <p14:nvPr/>
              </p14:nvContentPartPr>
              <p14:xfrm>
                <a:off x="2612625" y="5040375"/>
                <a:ext cx="18720" cy="16920"/>
              </p14:xfrm>
            </p:contentPart>
          </mc:Choice>
          <mc:Fallback>
            <p:pic>
              <p:nvPicPr>
                <p:cNvPr id="84" name="Ink 83">
                  <a:extLst>
                    <a:ext uri="{FF2B5EF4-FFF2-40B4-BE49-F238E27FC236}">
                      <a16:creationId xmlns:a16="http://schemas.microsoft.com/office/drawing/2014/main" id="{0CF45C0A-94E5-5213-D50B-520635FBBA95}"/>
                    </a:ext>
                  </a:extLst>
                </p:cNvPr>
                <p:cNvPicPr/>
                <p:nvPr/>
              </p:nvPicPr>
              <p:blipFill>
                <a:blip r:embed="rId137"/>
                <a:stretch>
                  <a:fillRect/>
                </a:stretch>
              </p:blipFill>
              <p:spPr>
                <a:xfrm>
                  <a:off x="2606505" y="5034255"/>
                  <a:ext cx="3096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5" name="Ink 84">
                  <a:extLst>
                    <a:ext uri="{FF2B5EF4-FFF2-40B4-BE49-F238E27FC236}">
                      <a16:creationId xmlns:a16="http://schemas.microsoft.com/office/drawing/2014/main" id="{9850381C-266B-6DBA-30C0-9970D0252A1B}"/>
                    </a:ext>
                  </a:extLst>
                </p14:cNvPr>
                <p14:cNvContentPartPr/>
                <p14:nvPr/>
              </p14:nvContentPartPr>
              <p14:xfrm>
                <a:off x="2627745" y="5173935"/>
                <a:ext cx="590040" cy="510840"/>
              </p14:xfrm>
            </p:contentPart>
          </mc:Choice>
          <mc:Fallback>
            <p:pic>
              <p:nvPicPr>
                <p:cNvPr id="85" name="Ink 84">
                  <a:extLst>
                    <a:ext uri="{FF2B5EF4-FFF2-40B4-BE49-F238E27FC236}">
                      <a16:creationId xmlns:a16="http://schemas.microsoft.com/office/drawing/2014/main" id="{9850381C-266B-6DBA-30C0-9970D0252A1B}"/>
                    </a:ext>
                  </a:extLst>
                </p:cNvPr>
                <p:cNvPicPr/>
                <p:nvPr/>
              </p:nvPicPr>
              <p:blipFill>
                <a:blip r:embed="rId139"/>
                <a:stretch>
                  <a:fillRect/>
                </a:stretch>
              </p:blipFill>
              <p:spPr>
                <a:xfrm>
                  <a:off x="2621625" y="5167815"/>
                  <a:ext cx="602280" cy="523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0">
            <p14:nvContentPartPr>
              <p14:cNvPr id="86" name="Ink 85">
                <a:extLst>
                  <a:ext uri="{FF2B5EF4-FFF2-40B4-BE49-F238E27FC236}">
                    <a16:creationId xmlns:a16="http://schemas.microsoft.com/office/drawing/2014/main" id="{A287686C-4A19-B590-D153-6CC105B367F0}"/>
                  </a:ext>
                </a:extLst>
              </p14:cNvPr>
              <p14:cNvContentPartPr/>
              <p14:nvPr/>
            </p14:nvContentPartPr>
            <p14:xfrm>
              <a:off x="3655185" y="5327655"/>
              <a:ext cx="434520" cy="12600"/>
            </p14:xfrm>
          </p:contentPart>
        </mc:Choice>
        <mc:Fallback>
          <p:pic>
            <p:nvPicPr>
              <p:cNvPr id="86" name="Ink 85">
                <a:extLst>
                  <a:ext uri="{FF2B5EF4-FFF2-40B4-BE49-F238E27FC236}">
                    <a16:creationId xmlns:a16="http://schemas.microsoft.com/office/drawing/2014/main" id="{A287686C-4A19-B590-D153-6CC105B367F0}"/>
                  </a:ext>
                </a:extLst>
              </p:cNvPr>
              <p:cNvPicPr/>
              <p:nvPr/>
            </p:nvPicPr>
            <p:blipFill>
              <a:blip r:embed="rId141"/>
              <a:stretch>
                <a:fillRect/>
              </a:stretch>
            </p:blipFill>
            <p:spPr>
              <a:xfrm>
                <a:off x="3649065" y="5321535"/>
                <a:ext cx="446760" cy="24840"/>
              </a:xfrm>
              <a:prstGeom prst="rect">
                <a:avLst/>
              </a:prstGeom>
            </p:spPr>
          </p:pic>
        </mc:Fallback>
      </mc:AlternateContent>
      <p:grpSp>
        <p:nvGrpSpPr>
          <p:cNvPr id="106" name="Group 105">
            <a:extLst>
              <a:ext uri="{FF2B5EF4-FFF2-40B4-BE49-F238E27FC236}">
                <a16:creationId xmlns:a16="http://schemas.microsoft.com/office/drawing/2014/main" id="{15A4916B-7EDB-E45C-2708-AB544012E7B7}"/>
              </a:ext>
            </a:extLst>
          </p:cNvPr>
          <p:cNvGrpSpPr/>
          <p:nvPr/>
        </p:nvGrpSpPr>
        <p:grpSpPr>
          <a:xfrm>
            <a:off x="4967385" y="5032455"/>
            <a:ext cx="2146680" cy="516600"/>
            <a:chOff x="4967385" y="5032455"/>
            <a:chExt cx="2146680" cy="516600"/>
          </a:xfrm>
        </p:grpSpPr>
        <mc:AlternateContent xmlns:mc="http://schemas.openxmlformats.org/markup-compatibility/2006">
          <mc:Choice xmlns:p14="http://schemas.microsoft.com/office/powerpoint/2010/main" Requires="p14">
            <p:contentPart p14:bwMode="auto" r:id="rId142">
              <p14:nvContentPartPr>
                <p14:cNvPr id="87" name="Ink 86">
                  <a:extLst>
                    <a:ext uri="{FF2B5EF4-FFF2-40B4-BE49-F238E27FC236}">
                      <a16:creationId xmlns:a16="http://schemas.microsoft.com/office/drawing/2014/main" id="{DED5A314-6C6C-9E7C-C426-AA51EDF6C10A}"/>
                    </a:ext>
                  </a:extLst>
                </p14:cNvPr>
                <p14:cNvContentPartPr/>
                <p14:nvPr/>
              </p14:nvContentPartPr>
              <p14:xfrm>
                <a:off x="4967385" y="5032455"/>
                <a:ext cx="386640" cy="516600"/>
              </p14:xfrm>
            </p:contentPart>
          </mc:Choice>
          <mc:Fallback>
            <p:pic>
              <p:nvPicPr>
                <p:cNvPr id="87" name="Ink 86">
                  <a:extLst>
                    <a:ext uri="{FF2B5EF4-FFF2-40B4-BE49-F238E27FC236}">
                      <a16:creationId xmlns:a16="http://schemas.microsoft.com/office/drawing/2014/main" id="{DED5A314-6C6C-9E7C-C426-AA51EDF6C10A}"/>
                    </a:ext>
                  </a:extLst>
                </p:cNvPr>
                <p:cNvPicPr/>
                <p:nvPr/>
              </p:nvPicPr>
              <p:blipFill>
                <a:blip r:embed="rId143"/>
                <a:stretch>
                  <a:fillRect/>
                </a:stretch>
              </p:blipFill>
              <p:spPr>
                <a:xfrm>
                  <a:off x="4961265" y="5026335"/>
                  <a:ext cx="398880" cy="5288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8" name="Ink 87">
                  <a:extLst>
                    <a:ext uri="{FF2B5EF4-FFF2-40B4-BE49-F238E27FC236}">
                      <a16:creationId xmlns:a16="http://schemas.microsoft.com/office/drawing/2014/main" id="{00CF70A2-CDDC-CD79-FDA0-7269E94D9073}"/>
                    </a:ext>
                  </a:extLst>
                </p14:cNvPr>
                <p14:cNvContentPartPr/>
                <p14:nvPr/>
              </p14:nvContentPartPr>
              <p14:xfrm>
                <a:off x="5167185" y="5307855"/>
                <a:ext cx="305640" cy="15840"/>
              </p14:xfrm>
            </p:contentPart>
          </mc:Choice>
          <mc:Fallback>
            <p:pic>
              <p:nvPicPr>
                <p:cNvPr id="88" name="Ink 87">
                  <a:extLst>
                    <a:ext uri="{FF2B5EF4-FFF2-40B4-BE49-F238E27FC236}">
                      <a16:creationId xmlns:a16="http://schemas.microsoft.com/office/drawing/2014/main" id="{00CF70A2-CDDC-CD79-FDA0-7269E94D9073}"/>
                    </a:ext>
                  </a:extLst>
                </p:cNvPr>
                <p:cNvPicPr/>
                <p:nvPr/>
              </p:nvPicPr>
              <p:blipFill>
                <a:blip r:embed="rId145"/>
                <a:stretch>
                  <a:fillRect/>
                </a:stretch>
              </p:blipFill>
              <p:spPr>
                <a:xfrm>
                  <a:off x="5161065" y="5301735"/>
                  <a:ext cx="31788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9" name="Ink 88">
                  <a:extLst>
                    <a:ext uri="{FF2B5EF4-FFF2-40B4-BE49-F238E27FC236}">
                      <a16:creationId xmlns:a16="http://schemas.microsoft.com/office/drawing/2014/main" id="{BF23E177-6D7F-4B84-62A6-475C8EC5E06D}"/>
                    </a:ext>
                  </a:extLst>
                </p14:cNvPr>
                <p14:cNvContentPartPr/>
                <p14:nvPr/>
              </p14:nvContentPartPr>
              <p14:xfrm>
                <a:off x="5643825" y="5181855"/>
                <a:ext cx="346680" cy="329400"/>
              </p14:xfrm>
            </p:contentPart>
          </mc:Choice>
          <mc:Fallback>
            <p:pic>
              <p:nvPicPr>
                <p:cNvPr id="89" name="Ink 88">
                  <a:extLst>
                    <a:ext uri="{FF2B5EF4-FFF2-40B4-BE49-F238E27FC236}">
                      <a16:creationId xmlns:a16="http://schemas.microsoft.com/office/drawing/2014/main" id="{BF23E177-6D7F-4B84-62A6-475C8EC5E06D}"/>
                    </a:ext>
                  </a:extLst>
                </p:cNvPr>
                <p:cNvPicPr/>
                <p:nvPr/>
              </p:nvPicPr>
              <p:blipFill>
                <a:blip r:embed="rId147"/>
                <a:stretch>
                  <a:fillRect/>
                </a:stretch>
              </p:blipFill>
              <p:spPr>
                <a:xfrm>
                  <a:off x="5637705" y="5175735"/>
                  <a:ext cx="358920" cy="3416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0" name="Ink 89">
                  <a:extLst>
                    <a:ext uri="{FF2B5EF4-FFF2-40B4-BE49-F238E27FC236}">
                      <a16:creationId xmlns:a16="http://schemas.microsoft.com/office/drawing/2014/main" id="{F60AD33A-B83D-0A24-2ACE-836FDC45EA83}"/>
                    </a:ext>
                  </a:extLst>
                </p14:cNvPr>
                <p14:cNvContentPartPr/>
                <p14:nvPr/>
              </p14:nvContentPartPr>
              <p14:xfrm>
                <a:off x="6136665" y="5163855"/>
                <a:ext cx="243720" cy="288720"/>
              </p14:xfrm>
            </p:contentPart>
          </mc:Choice>
          <mc:Fallback>
            <p:pic>
              <p:nvPicPr>
                <p:cNvPr id="90" name="Ink 89">
                  <a:extLst>
                    <a:ext uri="{FF2B5EF4-FFF2-40B4-BE49-F238E27FC236}">
                      <a16:creationId xmlns:a16="http://schemas.microsoft.com/office/drawing/2014/main" id="{F60AD33A-B83D-0A24-2ACE-836FDC45EA83}"/>
                    </a:ext>
                  </a:extLst>
                </p:cNvPr>
                <p:cNvPicPr/>
                <p:nvPr/>
              </p:nvPicPr>
              <p:blipFill>
                <a:blip r:embed="rId149"/>
                <a:stretch>
                  <a:fillRect/>
                </a:stretch>
              </p:blipFill>
              <p:spPr>
                <a:xfrm>
                  <a:off x="6130545" y="5157735"/>
                  <a:ext cx="25596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3" name="Ink 92">
                  <a:extLst>
                    <a:ext uri="{FF2B5EF4-FFF2-40B4-BE49-F238E27FC236}">
                      <a16:creationId xmlns:a16="http://schemas.microsoft.com/office/drawing/2014/main" id="{17EA6955-E576-174F-7E9D-5A7F70F94370}"/>
                    </a:ext>
                  </a:extLst>
                </p14:cNvPr>
                <p14:cNvContentPartPr/>
                <p14:nvPr/>
              </p14:nvContentPartPr>
              <p14:xfrm>
                <a:off x="6668385" y="5068815"/>
                <a:ext cx="91440" cy="391680"/>
              </p14:xfrm>
            </p:contentPart>
          </mc:Choice>
          <mc:Fallback>
            <p:pic>
              <p:nvPicPr>
                <p:cNvPr id="93" name="Ink 92">
                  <a:extLst>
                    <a:ext uri="{FF2B5EF4-FFF2-40B4-BE49-F238E27FC236}">
                      <a16:creationId xmlns:a16="http://schemas.microsoft.com/office/drawing/2014/main" id="{17EA6955-E576-174F-7E9D-5A7F70F94370}"/>
                    </a:ext>
                  </a:extLst>
                </p:cNvPr>
                <p:cNvPicPr/>
                <p:nvPr/>
              </p:nvPicPr>
              <p:blipFill>
                <a:blip r:embed="rId151"/>
                <a:stretch>
                  <a:fillRect/>
                </a:stretch>
              </p:blipFill>
              <p:spPr>
                <a:xfrm>
                  <a:off x="6662265" y="5062695"/>
                  <a:ext cx="103680" cy="4039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4" name="Ink 93">
                  <a:extLst>
                    <a:ext uri="{FF2B5EF4-FFF2-40B4-BE49-F238E27FC236}">
                      <a16:creationId xmlns:a16="http://schemas.microsoft.com/office/drawing/2014/main" id="{D29F3ACB-1B31-70DE-FB09-E37F27143D67}"/>
                    </a:ext>
                  </a:extLst>
                </p14:cNvPr>
                <p14:cNvContentPartPr/>
                <p14:nvPr/>
              </p14:nvContentPartPr>
              <p14:xfrm>
                <a:off x="6577665" y="5064855"/>
                <a:ext cx="249480" cy="142560"/>
              </p14:xfrm>
            </p:contentPart>
          </mc:Choice>
          <mc:Fallback>
            <p:pic>
              <p:nvPicPr>
                <p:cNvPr id="94" name="Ink 93">
                  <a:extLst>
                    <a:ext uri="{FF2B5EF4-FFF2-40B4-BE49-F238E27FC236}">
                      <a16:creationId xmlns:a16="http://schemas.microsoft.com/office/drawing/2014/main" id="{D29F3ACB-1B31-70DE-FB09-E37F27143D67}"/>
                    </a:ext>
                  </a:extLst>
                </p:cNvPr>
                <p:cNvPicPr/>
                <p:nvPr/>
              </p:nvPicPr>
              <p:blipFill>
                <a:blip r:embed="rId153"/>
                <a:stretch>
                  <a:fillRect/>
                </a:stretch>
              </p:blipFill>
              <p:spPr>
                <a:xfrm>
                  <a:off x="6571545" y="5058735"/>
                  <a:ext cx="26172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5" name="Ink 94">
                  <a:extLst>
                    <a:ext uri="{FF2B5EF4-FFF2-40B4-BE49-F238E27FC236}">
                      <a16:creationId xmlns:a16="http://schemas.microsoft.com/office/drawing/2014/main" id="{D2753B1B-F7AA-8736-F53D-C997F098CAFF}"/>
                    </a:ext>
                  </a:extLst>
                </p14:cNvPr>
                <p14:cNvContentPartPr/>
                <p14:nvPr/>
              </p14:nvContentPartPr>
              <p14:xfrm>
                <a:off x="6954945" y="5070255"/>
                <a:ext cx="159120" cy="171000"/>
              </p14:xfrm>
            </p:contentPart>
          </mc:Choice>
          <mc:Fallback>
            <p:pic>
              <p:nvPicPr>
                <p:cNvPr id="95" name="Ink 94">
                  <a:extLst>
                    <a:ext uri="{FF2B5EF4-FFF2-40B4-BE49-F238E27FC236}">
                      <a16:creationId xmlns:a16="http://schemas.microsoft.com/office/drawing/2014/main" id="{D2753B1B-F7AA-8736-F53D-C997F098CAFF}"/>
                    </a:ext>
                  </a:extLst>
                </p:cNvPr>
                <p:cNvPicPr/>
                <p:nvPr/>
              </p:nvPicPr>
              <p:blipFill>
                <a:blip r:embed="rId155"/>
                <a:stretch>
                  <a:fillRect/>
                </a:stretch>
              </p:blipFill>
              <p:spPr>
                <a:xfrm>
                  <a:off x="6948825" y="5064135"/>
                  <a:ext cx="171360" cy="183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6">
            <p14:nvContentPartPr>
              <p14:cNvPr id="96" name="Ink 95">
                <a:extLst>
                  <a:ext uri="{FF2B5EF4-FFF2-40B4-BE49-F238E27FC236}">
                    <a16:creationId xmlns:a16="http://schemas.microsoft.com/office/drawing/2014/main" id="{3554E4AD-A95E-6D27-85C4-477E694BBCE4}"/>
                  </a:ext>
                </a:extLst>
              </p14:cNvPr>
              <p14:cNvContentPartPr/>
              <p14:nvPr/>
            </p14:nvContentPartPr>
            <p14:xfrm>
              <a:off x="7941345" y="5261415"/>
              <a:ext cx="698760" cy="38520"/>
            </p14:xfrm>
          </p:contentPart>
        </mc:Choice>
        <mc:Fallback>
          <p:pic>
            <p:nvPicPr>
              <p:cNvPr id="96" name="Ink 95">
                <a:extLst>
                  <a:ext uri="{FF2B5EF4-FFF2-40B4-BE49-F238E27FC236}">
                    <a16:creationId xmlns:a16="http://schemas.microsoft.com/office/drawing/2014/main" id="{3554E4AD-A95E-6D27-85C4-477E694BBCE4}"/>
                  </a:ext>
                </a:extLst>
              </p:cNvPr>
              <p:cNvPicPr/>
              <p:nvPr/>
            </p:nvPicPr>
            <p:blipFill>
              <a:blip r:embed="rId157"/>
              <a:stretch>
                <a:fillRect/>
              </a:stretch>
            </p:blipFill>
            <p:spPr>
              <a:xfrm>
                <a:off x="7935225" y="5255295"/>
                <a:ext cx="711000" cy="50760"/>
              </a:xfrm>
              <a:prstGeom prst="rect">
                <a:avLst/>
              </a:prstGeom>
            </p:spPr>
          </p:pic>
        </mc:Fallback>
      </mc:AlternateContent>
      <p:grpSp>
        <p:nvGrpSpPr>
          <p:cNvPr id="105" name="Group 104">
            <a:extLst>
              <a:ext uri="{FF2B5EF4-FFF2-40B4-BE49-F238E27FC236}">
                <a16:creationId xmlns:a16="http://schemas.microsoft.com/office/drawing/2014/main" id="{57F19F55-B140-EEF2-8ABA-016A60929BF5}"/>
              </a:ext>
            </a:extLst>
          </p:cNvPr>
          <p:cNvGrpSpPr/>
          <p:nvPr/>
        </p:nvGrpSpPr>
        <p:grpSpPr>
          <a:xfrm>
            <a:off x="9586545" y="4811055"/>
            <a:ext cx="2265480" cy="620280"/>
            <a:chOff x="9586545" y="4811055"/>
            <a:chExt cx="2265480" cy="620280"/>
          </a:xfrm>
        </p:grpSpPr>
        <mc:AlternateContent xmlns:mc="http://schemas.openxmlformats.org/markup-compatibility/2006">
          <mc:Choice xmlns:p14="http://schemas.microsoft.com/office/powerpoint/2010/main" Requires="p14">
            <p:contentPart p14:bwMode="auto" r:id="rId158">
              <p14:nvContentPartPr>
                <p14:cNvPr id="97" name="Ink 96">
                  <a:extLst>
                    <a:ext uri="{FF2B5EF4-FFF2-40B4-BE49-F238E27FC236}">
                      <a16:creationId xmlns:a16="http://schemas.microsoft.com/office/drawing/2014/main" id="{E7F43ACE-EF0A-5DF6-727F-08CCE6635748}"/>
                    </a:ext>
                  </a:extLst>
                </p14:cNvPr>
                <p14:cNvContentPartPr/>
                <p14:nvPr/>
              </p14:nvContentPartPr>
              <p14:xfrm>
                <a:off x="9586545" y="4811055"/>
                <a:ext cx="598320" cy="510120"/>
              </p14:xfrm>
            </p:contentPart>
          </mc:Choice>
          <mc:Fallback>
            <p:pic>
              <p:nvPicPr>
                <p:cNvPr id="97" name="Ink 96">
                  <a:extLst>
                    <a:ext uri="{FF2B5EF4-FFF2-40B4-BE49-F238E27FC236}">
                      <a16:creationId xmlns:a16="http://schemas.microsoft.com/office/drawing/2014/main" id="{E7F43ACE-EF0A-5DF6-727F-08CCE6635748}"/>
                    </a:ext>
                  </a:extLst>
                </p:cNvPr>
                <p:cNvPicPr/>
                <p:nvPr/>
              </p:nvPicPr>
              <p:blipFill>
                <a:blip r:embed="rId159"/>
                <a:stretch>
                  <a:fillRect/>
                </a:stretch>
              </p:blipFill>
              <p:spPr>
                <a:xfrm>
                  <a:off x="9580425" y="4804935"/>
                  <a:ext cx="610560" cy="5223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8" name="Ink 97">
                  <a:extLst>
                    <a:ext uri="{FF2B5EF4-FFF2-40B4-BE49-F238E27FC236}">
                      <a16:creationId xmlns:a16="http://schemas.microsoft.com/office/drawing/2014/main" id="{5E96F4D1-7A0A-D10C-2750-C3A6D68D82DD}"/>
                    </a:ext>
                  </a:extLst>
                </p14:cNvPr>
                <p14:cNvContentPartPr/>
                <p14:nvPr/>
              </p14:nvContentPartPr>
              <p14:xfrm>
                <a:off x="10360905" y="5147655"/>
                <a:ext cx="288360" cy="171720"/>
              </p14:xfrm>
            </p:contentPart>
          </mc:Choice>
          <mc:Fallback>
            <p:pic>
              <p:nvPicPr>
                <p:cNvPr id="98" name="Ink 97">
                  <a:extLst>
                    <a:ext uri="{FF2B5EF4-FFF2-40B4-BE49-F238E27FC236}">
                      <a16:creationId xmlns:a16="http://schemas.microsoft.com/office/drawing/2014/main" id="{5E96F4D1-7A0A-D10C-2750-C3A6D68D82DD}"/>
                    </a:ext>
                  </a:extLst>
                </p:cNvPr>
                <p:cNvPicPr/>
                <p:nvPr/>
              </p:nvPicPr>
              <p:blipFill>
                <a:blip r:embed="rId161"/>
                <a:stretch>
                  <a:fillRect/>
                </a:stretch>
              </p:blipFill>
              <p:spPr>
                <a:xfrm>
                  <a:off x="10354785" y="5141535"/>
                  <a:ext cx="30060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9" name="Ink 98">
                  <a:extLst>
                    <a:ext uri="{FF2B5EF4-FFF2-40B4-BE49-F238E27FC236}">
                      <a16:creationId xmlns:a16="http://schemas.microsoft.com/office/drawing/2014/main" id="{973D8543-77B3-981C-584C-7CAB09F60FA0}"/>
                    </a:ext>
                  </a:extLst>
                </p14:cNvPr>
                <p14:cNvContentPartPr/>
                <p14:nvPr/>
              </p14:nvContentPartPr>
              <p14:xfrm>
                <a:off x="10836105" y="5128935"/>
                <a:ext cx="107280" cy="249480"/>
              </p14:xfrm>
            </p:contentPart>
          </mc:Choice>
          <mc:Fallback>
            <p:pic>
              <p:nvPicPr>
                <p:cNvPr id="99" name="Ink 98">
                  <a:extLst>
                    <a:ext uri="{FF2B5EF4-FFF2-40B4-BE49-F238E27FC236}">
                      <a16:creationId xmlns:a16="http://schemas.microsoft.com/office/drawing/2014/main" id="{973D8543-77B3-981C-584C-7CAB09F60FA0}"/>
                    </a:ext>
                  </a:extLst>
                </p:cNvPr>
                <p:cNvPicPr/>
                <p:nvPr/>
              </p:nvPicPr>
              <p:blipFill>
                <a:blip r:embed="rId163"/>
                <a:stretch>
                  <a:fillRect/>
                </a:stretch>
              </p:blipFill>
              <p:spPr>
                <a:xfrm>
                  <a:off x="10829985" y="5122815"/>
                  <a:ext cx="11952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0" name="Ink 99">
                  <a:extLst>
                    <a:ext uri="{FF2B5EF4-FFF2-40B4-BE49-F238E27FC236}">
                      <a16:creationId xmlns:a16="http://schemas.microsoft.com/office/drawing/2014/main" id="{D60A2A1E-85F3-F939-B17E-6CED2E38BB07}"/>
                    </a:ext>
                  </a:extLst>
                </p14:cNvPr>
                <p14:cNvContentPartPr/>
                <p14:nvPr/>
              </p14:nvContentPartPr>
              <p14:xfrm>
                <a:off x="10953105" y="5046855"/>
                <a:ext cx="291600" cy="384480"/>
              </p14:xfrm>
            </p:contentPart>
          </mc:Choice>
          <mc:Fallback>
            <p:pic>
              <p:nvPicPr>
                <p:cNvPr id="100" name="Ink 99">
                  <a:extLst>
                    <a:ext uri="{FF2B5EF4-FFF2-40B4-BE49-F238E27FC236}">
                      <a16:creationId xmlns:a16="http://schemas.microsoft.com/office/drawing/2014/main" id="{D60A2A1E-85F3-F939-B17E-6CED2E38BB07}"/>
                    </a:ext>
                  </a:extLst>
                </p:cNvPr>
                <p:cNvPicPr/>
                <p:nvPr/>
              </p:nvPicPr>
              <p:blipFill>
                <a:blip r:embed="rId165"/>
                <a:stretch>
                  <a:fillRect/>
                </a:stretch>
              </p:blipFill>
              <p:spPr>
                <a:xfrm>
                  <a:off x="10946985" y="5040735"/>
                  <a:ext cx="303840" cy="3967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1" name="Ink 100">
                  <a:extLst>
                    <a:ext uri="{FF2B5EF4-FFF2-40B4-BE49-F238E27FC236}">
                      <a16:creationId xmlns:a16="http://schemas.microsoft.com/office/drawing/2014/main" id="{D231598B-663A-E280-4D7C-C7E373080A20}"/>
                    </a:ext>
                  </a:extLst>
                </p14:cNvPr>
                <p14:cNvContentPartPr/>
                <p14:nvPr/>
              </p14:nvContentPartPr>
              <p14:xfrm>
                <a:off x="11531625" y="5262855"/>
                <a:ext cx="19800" cy="3600"/>
              </p14:xfrm>
            </p:contentPart>
          </mc:Choice>
          <mc:Fallback>
            <p:pic>
              <p:nvPicPr>
                <p:cNvPr id="101" name="Ink 100">
                  <a:extLst>
                    <a:ext uri="{FF2B5EF4-FFF2-40B4-BE49-F238E27FC236}">
                      <a16:creationId xmlns:a16="http://schemas.microsoft.com/office/drawing/2014/main" id="{D231598B-663A-E280-4D7C-C7E373080A20}"/>
                    </a:ext>
                  </a:extLst>
                </p:cNvPr>
                <p:cNvPicPr/>
                <p:nvPr/>
              </p:nvPicPr>
              <p:blipFill>
                <a:blip r:embed="rId167"/>
                <a:stretch>
                  <a:fillRect/>
                </a:stretch>
              </p:blipFill>
              <p:spPr>
                <a:xfrm>
                  <a:off x="11525505" y="5256735"/>
                  <a:ext cx="32040" cy="158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2" name="Ink 101">
                  <a:extLst>
                    <a:ext uri="{FF2B5EF4-FFF2-40B4-BE49-F238E27FC236}">
                      <a16:creationId xmlns:a16="http://schemas.microsoft.com/office/drawing/2014/main" id="{3212B95E-3637-93F7-4A1E-12D3F89832DB}"/>
                    </a:ext>
                  </a:extLst>
                </p14:cNvPr>
                <p14:cNvContentPartPr/>
                <p14:nvPr/>
              </p14:nvContentPartPr>
              <p14:xfrm>
                <a:off x="11509305" y="5318295"/>
                <a:ext cx="169920" cy="100080"/>
              </p14:xfrm>
            </p:contentPart>
          </mc:Choice>
          <mc:Fallback>
            <p:pic>
              <p:nvPicPr>
                <p:cNvPr id="102" name="Ink 101">
                  <a:extLst>
                    <a:ext uri="{FF2B5EF4-FFF2-40B4-BE49-F238E27FC236}">
                      <a16:creationId xmlns:a16="http://schemas.microsoft.com/office/drawing/2014/main" id="{3212B95E-3637-93F7-4A1E-12D3F89832DB}"/>
                    </a:ext>
                  </a:extLst>
                </p:cNvPr>
                <p:cNvPicPr/>
                <p:nvPr/>
              </p:nvPicPr>
              <p:blipFill>
                <a:blip r:embed="rId169"/>
                <a:stretch>
                  <a:fillRect/>
                </a:stretch>
              </p:blipFill>
              <p:spPr>
                <a:xfrm>
                  <a:off x="11503185" y="5312175"/>
                  <a:ext cx="18216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3" name="Ink 102">
                  <a:extLst>
                    <a:ext uri="{FF2B5EF4-FFF2-40B4-BE49-F238E27FC236}">
                      <a16:creationId xmlns:a16="http://schemas.microsoft.com/office/drawing/2014/main" id="{DAC9317E-42DC-4C56-8416-86EA69AFED56}"/>
                    </a:ext>
                  </a:extLst>
                </p14:cNvPr>
                <p14:cNvContentPartPr/>
                <p14:nvPr/>
              </p14:nvContentPartPr>
              <p14:xfrm>
                <a:off x="11800185" y="5388135"/>
                <a:ext cx="51840" cy="34200"/>
              </p14:xfrm>
            </p:contentPart>
          </mc:Choice>
          <mc:Fallback>
            <p:pic>
              <p:nvPicPr>
                <p:cNvPr id="103" name="Ink 102">
                  <a:extLst>
                    <a:ext uri="{FF2B5EF4-FFF2-40B4-BE49-F238E27FC236}">
                      <a16:creationId xmlns:a16="http://schemas.microsoft.com/office/drawing/2014/main" id="{DAC9317E-42DC-4C56-8416-86EA69AFED56}"/>
                    </a:ext>
                  </a:extLst>
                </p:cNvPr>
                <p:cNvPicPr/>
                <p:nvPr/>
              </p:nvPicPr>
              <p:blipFill>
                <a:blip r:embed="rId171"/>
                <a:stretch>
                  <a:fillRect/>
                </a:stretch>
              </p:blipFill>
              <p:spPr>
                <a:xfrm>
                  <a:off x="11794065" y="5382015"/>
                  <a:ext cx="64080" cy="46440"/>
                </a:xfrm>
                <a:prstGeom prst="rect">
                  <a:avLst/>
                </a:prstGeom>
              </p:spPr>
            </p:pic>
          </mc:Fallback>
        </mc:AlternateContent>
      </p:grpSp>
      <p:grpSp>
        <p:nvGrpSpPr>
          <p:cNvPr id="114" name="Group 113">
            <a:extLst>
              <a:ext uri="{FF2B5EF4-FFF2-40B4-BE49-F238E27FC236}">
                <a16:creationId xmlns:a16="http://schemas.microsoft.com/office/drawing/2014/main" id="{A6FCEBF8-D08C-91C1-5333-33746F8EF107}"/>
              </a:ext>
            </a:extLst>
          </p:cNvPr>
          <p:cNvGrpSpPr/>
          <p:nvPr/>
        </p:nvGrpSpPr>
        <p:grpSpPr>
          <a:xfrm>
            <a:off x="342825" y="5920575"/>
            <a:ext cx="2666880" cy="529920"/>
            <a:chOff x="342825" y="5920575"/>
            <a:chExt cx="2666880" cy="529920"/>
          </a:xfrm>
        </p:grpSpPr>
        <mc:AlternateContent xmlns:mc="http://schemas.openxmlformats.org/markup-compatibility/2006">
          <mc:Choice xmlns:p14="http://schemas.microsoft.com/office/powerpoint/2010/main" Requires="p14">
            <p:contentPart p14:bwMode="auto" r:id="rId172">
              <p14:nvContentPartPr>
                <p14:cNvPr id="107" name="Ink 106">
                  <a:extLst>
                    <a:ext uri="{FF2B5EF4-FFF2-40B4-BE49-F238E27FC236}">
                      <a16:creationId xmlns:a16="http://schemas.microsoft.com/office/drawing/2014/main" id="{909B15D3-4EE2-CB66-0725-9C20F69E131C}"/>
                    </a:ext>
                  </a:extLst>
                </p14:cNvPr>
                <p14:cNvContentPartPr/>
                <p14:nvPr/>
              </p14:nvContentPartPr>
              <p14:xfrm>
                <a:off x="342825" y="5920575"/>
                <a:ext cx="1393560" cy="143640"/>
              </p14:xfrm>
            </p:contentPart>
          </mc:Choice>
          <mc:Fallback>
            <p:pic>
              <p:nvPicPr>
                <p:cNvPr id="107" name="Ink 106">
                  <a:extLst>
                    <a:ext uri="{FF2B5EF4-FFF2-40B4-BE49-F238E27FC236}">
                      <a16:creationId xmlns:a16="http://schemas.microsoft.com/office/drawing/2014/main" id="{909B15D3-4EE2-CB66-0725-9C20F69E131C}"/>
                    </a:ext>
                  </a:extLst>
                </p:cNvPr>
                <p:cNvPicPr/>
                <p:nvPr/>
              </p:nvPicPr>
              <p:blipFill>
                <a:blip r:embed="rId173"/>
                <a:stretch>
                  <a:fillRect/>
                </a:stretch>
              </p:blipFill>
              <p:spPr>
                <a:xfrm>
                  <a:off x="336705" y="5914455"/>
                  <a:ext cx="140580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8" name="Ink 107">
                  <a:extLst>
                    <a:ext uri="{FF2B5EF4-FFF2-40B4-BE49-F238E27FC236}">
                      <a16:creationId xmlns:a16="http://schemas.microsoft.com/office/drawing/2014/main" id="{92FC2ED2-A5ED-7197-3C33-64D70E531002}"/>
                    </a:ext>
                  </a:extLst>
                </p14:cNvPr>
                <p14:cNvContentPartPr/>
                <p14:nvPr/>
              </p14:nvContentPartPr>
              <p14:xfrm>
                <a:off x="1337145" y="6014535"/>
                <a:ext cx="174240" cy="416880"/>
              </p14:xfrm>
            </p:contentPart>
          </mc:Choice>
          <mc:Fallback>
            <p:pic>
              <p:nvPicPr>
                <p:cNvPr id="108" name="Ink 107">
                  <a:extLst>
                    <a:ext uri="{FF2B5EF4-FFF2-40B4-BE49-F238E27FC236}">
                      <a16:creationId xmlns:a16="http://schemas.microsoft.com/office/drawing/2014/main" id="{92FC2ED2-A5ED-7197-3C33-64D70E531002}"/>
                    </a:ext>
                  </a:extLst>
                </p:cNvPr>
                <p:cNvPicPr/>
                <p:nvPr/>
              </p:nvPicPr>
              <p:blipFill>
                <a:blip r:embed="rId175"/>
                <a:stretch>
                  <a:fillRect/>
                </a:stretch>
              </p:blipFill>
              <p:spPr>
                <a:xfrm>
                  <a:off x="1331025" y="6008415"/>
                  <a:ext cx="186480" cy="4291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9" name="Ink 108">
                  <a:extLst>
                    <a:ext uri="{FF2B5EF4-FFF2-40B4-BE49-F238E27FC236}">
                      <a16:creationId xmlns:a16="http://schemas.microsoft.com/office/drawing/2014/main" id="{815A4F76-7A76-4F7B-DAE0-ECBEF53C9B93}"/>
                    </a:ext>
                  </a:extLst>
                </p14:cNvPr>
                <p14:cNvContentPartPr/>
                <p14:nvPr/>
              </p14:nvContentPartPr>
              <p14:xfrm>
                <a:off x="1766985" y="6090135"/>
                <a:ext cx="816480" cy="360360"/>
              </p14:xfrm>
            </p:contentPart>
          </mc:Choice>
          <mc:Fallback>
            <p:pic>
              <p:nvPicPr>
                <p:cNvPr id="109" name="Ink 108">
                  <a:extLst>
                    <a:ext uri="{FF2B5EF4-FFF2-40B4-BE49-F238E27FC236}">
                      <a16:creationId xmlns:a16="http://schemas.microsoft.com/office/drawing/2014/main" id="{815A4F76-7A76-4F7B-DAE0-ECBEF53C9B93}"/>
                    </a:ext>
                  </a:extLst>
                </p:cNvPr>
                <p:cNvPicPr/>
                <p:nvPr/>
              </p:nvPicPr>
              <p:blipFill>
                <a:blip r:embed="rId177"/>
                <a:stretch>
                  <a:fillRect/>
                </a:stretch>
              </p:blipFill>
              <p:spPr>
                <a:xfrm>
                  <a:off x="1760865" y="6084015"/>
                  <a:ext cx="828720" cy="3726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10" name="Ink 109">
                  <a:extLst>
                    <a:ext uri="{FF2B5EF4-FFF2-40B4-BE49-F238E27FC236}">
                      <a16:creationId xmlns:a16="http://schemas.microsoft.com/office/drawing/2014/main" id="{EAAF4271-33E3-403B-1E2D-9C3582BB8F80}"/>
                    </a:ext>
                  </a:extLst>
                </p14:cNvPr>
                <p14:cNvContentPartPr/>
                <p14:nvPr/>
              </p14:nvContentPartPr>
              <p14:xfrm>
                <a:off x="2626305" y="6086535"/>
                <a:ext cx="383400" cy="83520"/>
              </p14:xfrm>
            </p:contentPart>
          </mc:Choice>
          <mc:Fallback>
            <p:pic>
              <p:nvPicPr>
                <p:cNvPr id="110" name="Ink 109">
                  <a:extLst>
                    <a:ext uri="{FF2B5EF4-FFF2-40B4-BE49-F238E27FC236}">
                      <a16:creationId xmlns:a16="http://schemas.microsoft.com/office/drawing/2014/main" id="{EAAF4271-33E3-403B-1E2D-9C3582BB8F80}"/>
                    </a:ext>
                  </a:extLst>
                </p:cNvPr>
                <p:cNvPicPr/>
                <p:nvPr/>
              </p:nvPicPr>
              <p:blipFill>
                <a:blip r:embed="rId179"/>
                <a:stretch>
                  <a:fillRect/>
                </a:stretch>
              </p:blipFill>
              <p:spPr>
                <a:xfrm>
                  <a:off x="2620185" y="6080415"/>
                  <a:ext cx="395640" cy="95760"/>
                </a:xfrm>
                <a:prstGeom prst="rect">
                  <a:avLst/>
                </a:prstGeom>
              </p:spPr>
            </p:pic>
          </mc:Fallback>
        </mc:AlternateContent>
      </p:grpSp>
      <p:grpSp>
        <p:nvGrpSpPr>
          <p:cNvPr id="113" name="Group 112">
            <a:extLst>
              <a:ext uri="{FF2B5EF4-FFF2-40B4-BE49-F238E27FC236}">
                <a16:creationId xmlns:a16="http://schemas.microsoft.com/office/drawing/2014/main" id="{46AAA495-8862-F788-D054-99D0B7B57F9E}"/>
              </a:ext>
            </a:extLst>
          </p:cNvPr>
          <p:cNvGrpSpPr/>
          <p:nvPr/>
        </p:nvGrpSpPr>
        <p:grpSpPr>
          <a:xfrm>
            <a:off x="3959025" y="5817255"/>
            <a:ext cx="669600" cy="452160"/>
            <a:chOff x="3959025" y="5817255"/>
            <a:chExt cx="669600" cy="452160"/>
          </a:xfrm>
        </p:grpSpPr>
        <mc:AlternateContent xmlns:mc="http://schemas.openxmlformats.org/markup-compatibility/2006">
          <mc:Choice xmlns:p14="http://schemas.microsoft.com/office/powerpoint/2010/main" Requires="p14">
            <p:contentPart p14:bwMode="auto" r:id="rId180">
              <p14:nvContentPartPr>
                <p14:cNvPr id="111" name="Ink 110">
                  <a:extLst>
                    <a:ext uri="{FF2B5EF4-FFF2-40B4-BE49-F238E27FC236}">
                      <a16:creationId xmlns:a16="http://schemas.microsoft.com/office/drawing/2014/main" id="{4DE437AD-1049-F269-AADC-BD0EEA40D8A3}"/>
                    </a:ext>
                  </a:extLst>
                </p14:cNvPr>
                <p14:cNvContentPartPr/>
                <p14:nvPr/>
              </p14:nvContentPartPr>
              <p14:xfrm>
                <a:off x="3959025" y="6032175"/>
                <a:ext cx="562680" cy="38160"/>
              </p14:xfrm>
            </p:contentPart>
          </mc:Choice>
          <mc:Fallback>
            <p:pic>
              <p:nvPicPr>
                <p:cNvPr id="111" name="Ink 110">
                  <a:extLst>
                    <a:ext uri="{FF2B5EF4-FFF2-40B4-BE49-F238E27FC236}">
                      <a16:creationId xmlns:a16="http://schemas.microsoft.com/office/drawing/2014/main" id="{4DE437AD-1049-F269-AADC-BD0EEA40D8A3}"/>
                    </a:ext>
                  </a:extLst>
                </p:cNvPr>
                <p:cNvPicPr/>
                <p:nvPr/>
              </p:nvPicPr>
              <p:blipFill>
                <a:blip r:embed="rId181"/>
                <a:stretch>
                  <a:fillRect/>
                </a:stretch>
              </p:blipFill>
              <p:spPr>
                <a:xfrm>
                  <a:off x="3952905" y="6026055"/>
                  <a:ext cx="57492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2" name="Ink 111">
                  <a:extLst>
                    <a:ext uri="{FF2B5EF4-FFF2-40B4-BE49-F238E27FC236}">
                      <a16:creationId xmlns:a16="http://schemas.microsoft.com/office/drawing/2014/main" id="{388F949F-66BD-82EE-5580-1133002EDE48}"/>
                    </a:ext>
                  </a:extLst>
                </p14:cNvPr>
                <p14:cNvContentPartPr/>
                <p14:nvPr/>
              </p14:nvContentPartPr>
              <p14:xfrm>
                <a:off x="4402545" y="5817255"/>
                <a:ext cx="226080" cy="452160"/>
              </p14:xfrm>
            </p:contentPart>
          </mc:Choice>
          <mc:Fallback>
            <p:pic>
              <p:nvPicPr>
                <p:cNvPr id="112" name="Ink 111">
                  <a:extLst>
                    <a:ext uri="{FF2B5EF4-FFF2-40B4-BE49-F238E27FC236}">
                      <a16:creationId xmlns:a16="http://schemas.microsoft.com/office/drawing/2014/main" id="{388F949F-66BD-82EE-5580-1133002EDE48}"/>
                    </a:ext>
                  </a:extLst>
                </p:cNvPr>
                <p:cNvPicPr/>
                <p:nvPr/>
              </p:nvPicPr>
              <p:blipFill>
                <a:blip r:embed="rId183"/>
                <a:stretch>
                  <a:fillRect/>
                </a:stretch>
              </p:blipFill>
              <p:spPr>
                <a:xfrm>
                  <a:off x="4396425" y="5811135"/>
                  <a:ext cx="238320" cy="464400"/>
                </a:xfrm>
                <a:prstGeom prst="rect">
                  <a:avLst/>
                </a:prstGeom>
              </p:spPr>
            </p:pic>
          </mc:Fallback>
        </mc:AlternateContent>
      </p:grpSp>
      <p:grpSp>
        <p:nvGrpSpPr>
          <p:cNvPr id="121" name="Group 120">
            <a:extLst>
              <a:ext uri="{FF2B5EF4-FFF2-40B4-BE49-F238E27FC236}">
                <a16:creationId xmlns:a16="http://schemas.microsoft.com/office/drawing/2014/main" id="{8C08C063-6DE3-741F-64E1-7D81B962965D}"/>
              </a:ext>
            </a:extLst>
          </p:cNvPr>
          <p:cNvGrpSpPr/>
          <p:nvPr/>
        </p:nvGrpSpPr>
        <p:grpSpPr>
          <a:xfrm>
            <a:off x="5414145" y="5667135"/>
            <a:ext cx="1891440" cy="554760"/>
            <a:chOff x="5414145" y="5667135"/>
            <a:chExt cx="1891440" cy="554760"/>
          </a:xfrm>
        </p:grpSpPr>
        <mc:AlternateContent xmlns:mc="http://schemas.openxmlformats.org/markup-compatibility/2006">
          <mc:Choice xmlns:p14="http://schemas.microsoft.com/office/powerpoint/2010/main" Requires="p14">
            <p:contentPart p14:bwMode="auto" r:id="rId184">
              <p14:nvContentPartPr>
                <p14:cNvPr id="115" name="Ink 114">
                  <a:extLst>
                    <a:ext uri="{FF2B5EF4-FFF2-40B4-BE49-F238E27FC236}">
                      <a16:creationId xmlns:a16="http://schemas.microsoft.com/office/drawing/2014/main" id="{5B6CC88E-AEC9-0756-07D8-E10F5790C658}"/>
                    </a:ext>
                  </a:extLst>
                </p14:cNvPr>
                <p14:cNvContentPartPr/>
                <p14:nvPr/>
              </p14:nvContentPartPr>
              <p14:xfrm>
                <a:off x="5414145" y="5779815"/>
                <a:ext cx="308880" cy="442080"/>
              </p14:xfrm>
            </p:contentPart>
          </mc:Choice>
          <mc:Fallback>
            <p:pic>
              <p:nvPicPr>
                <p:cNvPr id="115" name="Ink 114">
                  <a:extLst>
                    <a:ext uri="{FF2B5EF4-FFF2-40B4-BE49-F238E27FC236}">
                      <a16:creationId xmlns:a16="http://schemas.microsoft.com/office/drawing/2014/main" id="{5B6CC88E-AEC9-0756-07D8-E10F5790C658}"/>
                    </a:ext>
                  </a:extLst>
                </p:cNvPr>
                <p:cNvPicPr/>
                <p:nvPr/>
              </p:nvPicPr>
              <p:blipFill>
                <a:blip r:embed="rId185"/>
                <a:stretch>
                  <a:fillRect/>
                </a:stretch>
              </p:blipFill>
              <p:spPr>
                <a:xfrm>
                  <a:off x="5408025" y="5773695"/>
                  <a:ext cx="321120" cy="45432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6" name="Ink 115">
                  <a:extLst>
                    <a:ext uri="{FF2B5EF4-FFF2-40B4-BE49-F238E27FC236}">
                      <a16:creationId xmlns:a16="http://schemas.microsoft.com/office/drawing/2014/main" id="{BA80378B-7F6D-DEB5-17A2-A7994A17EF73}"/>
                    </a:ext>
                  </a:extLst>
                </p14:cNvPr>
                <p14:cNvContentPartPr/>
                <p14:nvPr/>
              </p14:nvContentPartPr>
              <p14:xfrm>
                <a:off x="5592345" y="5847135"/>
                <a:ext cx="599400" cy="258480"/>
              </p14:xfrm>
            </p:contentPart>
          </mc:Choice>
          <mc:Fallback>
            <p:pic>
              <p:nvPicPr>
                <p:cNvPr id="116" name="Ink 115">
                  <a:extLst>
                    <a:ext uri="{FF2B5EF4-FFF2-40B4-BE49-F238E27FC236}">
                      <a16:creationId xmlns:a16="http://schemas.microsoft.com/office/drawing/2014/main" id="{BA80378B-7F6D-DEB5-17A2-A7994A17EF73}"/>
                    </a:ext>
                  </a:extLst>
                </p:cNvPr>
                <p:cNvPicPr/>
                <p:nvPr/>
              </p:nvPicPr>
              <p:blipFill>
                <a:blip r:embed="rId187"/>
                <a:stretch>
                  <a:fillRect/>
                </a:stretch>
              </p:blipFill>
              <p:spPr>
                <a:xfrm>
                  <a:off x="5586225" y="5841015"/>
                  <a:ext cx="61164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7" name="Ink 116">
                  <a:extLst>
                    <a:ext uri="{FF2B5EF4-FFF2-40B4-BE49-F238E27FC236}">
                      <a16:creationId xmlns:a16="http://schemas.microsoft.com/office/drawing/2014/main" id="{2EC1A74D-0C96-87CA-63C8-171C4190A0D3}"/>
                    </a:ext>
                  </a:extLst>
                </p14:cNvPr>
                <p14:cNvContentPartPr/>
                <p14:nvPr/>
              </p14:nvContentPartPr>
              <p14:xfrm>
                <a:off x="6363105" y="5887095"/>
                <a:ext cx="200160" cy="181080"/>
              </p14:xfrm>
            </p:contentPart>
          </mc:Choice>
          <mc:Fallback>
            <p:pic>
              <p:nvPicPr>
                <p:cNvPr id="117" name="Ink 116">
                  <a:extLst>
                    <a:ext uri="{FF2B5EF4-FFF2-40B4-BE49-F238E27FC236}">
                      <a16:creationId xmlns:a16="http://schemas.microsoft.com/office/drawing/2014/main" id="{2EC1A74D-0C96-87CA-63C8-171C4190A0D3}"/>
                    </a:ext>
                  </a:extLst>
                </p:cNvPr>
                <p:cNvPicPr/>
                <p:nvPr/>
              </p:nvPicPr>
              <p:blipFill>
                <a:blip r:embed="rId189"/>
                <a:stretch>
                  <a:fillRect/>
                </a:stretch>
              </p:blipFill>
              <p:spPr>
                <a:xfrm>
                  <a:off x="6356985" y="5880975"/>
                  <a:ext cx="21240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8" name="Ink 117">
                  <a:extLst>
                    <a:ext uri="{FF2B5EF4-FFF2-40B4-BE49-F238E27FC236}">
                      <a16:creationId xmlns:a16="http://schemas.microsoft.com/office/drawing/2014/main" id="{70EA74F4-C8E8-2782-7BFA-26486C213239}"/>
                    </a:ext>
                  </a:extLst>
                </p14:cNvPr>
                <p14:cNvContentPartPr/>
                <p14:nvPr/>
              </p14:nvContentPartPr>
              <p14:xfrm>
                <a:off x="6986985" y="5667135"/>
                <a:ext cx="122760" cy="474480"/>
              </p14:xfrm>
            </p:contentPart>
          </mc:Choice>
          <mc:Fallback>
            <p:pic>
              <p:nvPicPr>
                <p:cNvPr id="118" name="Ink 117">
                  <a:extLst>
                    <a:ext uri="{FF2B5EF4-FFF2-40B4-BE49-F238E27FC236}">
                      <a16:creationId xmlns:a16="http://schemas.microsoft.com/office/drawing/2014/main" id="{70EA74F4-C8E8-2782-7BFA-26486C213239}"/>
                    </a:ext>
                  </a:extLst>
                </p:cNvPr>
                <p:cNvPicPr/>
                <p:nvPr/>
              </p:nvPicPr>
              <p:blipFill>
                <a:blip r:embed="rId191"/>
                <a:stretch>
                  <a:fillRect/>
                </a:stretch>
              </p:blipFill>
              <p:spPr>
                <a:xfrm>
                  <a:off x="6980865" y="5661015"/>
                  <a:ext cx="135000" cy="48672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9" name="Ink 118">
                  <a:extLst>
                    <a:ext uri="{FF2B5EF4-FFF2-40B4-BE49-F238E27FC236}">
                      <a16:creationId xmlns:a16="http://schemas.microsoft.com/office/drawing/2014/main" id="{5DADE43C-E23D-3AAB-26E9-C1FAD5A745FD}"/>
                    </a:ext>
                  </a:extLst>
                </p14:cNvPr>
                <p14:cNvContentPartPr/>
                <p14:nvPr/>
              </p14:nvContentPartPr>
              <p14:xfrm>
                <a:off x="6681345" y="5964855"/>
                <a:ext cx="624240" cy="181800"/>
              </p14:xfrm>
            </p:contentPart>
          </mc:Choice>
          <mc:Fallback>
            <p:pic>
              <p:nvPicPr>
                <p:cNvPr id="119" name="Ink 118">
                  <a:extLst>
                    <a:ext uri="{FF2B5EF4-FFF2-40B4-BE49-F238E27FC236}">
                      <a16:creationId xmlns:a16="http://schemas.microsoft.com/office/drawing/2014/main" id="{5DADE43C-E23D-3AAB-26E9-C1FAD5A745FD}"/>
                    </a:ext>
                  </a:extLst>
                </p:cNvPr>
                <p:cNvPicPr/>
                <p:nvPr/>
              </p:nvPicPr>
              <p:blipFill>
                <a:blip r:embed="rId193"/>
                <a:stretch>
                  <a:fillRect/>
                </a:stretch>
              </p:blipFill>
              <p:spPr>
                <a:xfrm>
                  <a:off x="6675225" y="5958735"/>
                  <a:ext cx="636480" cy="194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94">
            <p14:nvContentPartPr>
              <p14:cNvPr id="120" name="Ink 119">
                <a:extLst>
                  <a:ext uri="{FF2B5EF4-FFF2-40B4-BE49-F238E27FC236}">
                    <a16:creationId xmlns:a16="http://schemas.microsoft.com/office/drawing/2014/main" id="{BAEB2DF5-6A82-AD9B-1302-1ECC66AFA3F8}"/>
                  </a:ext>
                </a:extLst>
              </p14:cNvPr>
              <p14:cNvContentPartPr/>
              <p14:nvPr/>
            </p14:nvContentPartPr>
            <p14:xfrm>
              <a:off x="8152665" y="6027135"/>
              <a:ext cx="556920" cy="46800"/>
            </p14:xfrm>
          </p:contentPart>
        </mc:Choice>
        <mc:Fallback>
          <p:pic>
            <p:nvPicPr>
              <p:cNvPr id="120" name="Ink 119">
                <a:extLst>
                  <a:ext uri="{FF2B5EF4-FFF2-40B4-BE49-F238E27FC236}">
                    <a16:creationId xmlns:a16="http://schemas.microsoft.com/office/drawing/2014/main" id="{BAEB2DF5-6A82-AD9B-1302-1ECC66AFA3F8}"/>
                  </a:ext>
                </a:extLst>
              </p:cNvPr>
              <p:cNvPicPr/>
              <p:nvPr/>
            </p:nvPicPr>
            <p:blipFill>
              <a:blip r:embed="rId195"/>
              <a:stretch>
                <a:fillRect/>
              </a:stretch>
            </p:blipFill>
            <p:spPr>
              <a:xfrm>
                <a:off x="8146545" y="6021015"/>
                <a:ext cx="569160" cy="59040"/>
              </a:xfrm>
              <a:prstGeom prst="rect">
                <a:avLst/>
              </a:prstGeom>
            </p:spPr>
          </p:pic>
        </mc:Fallback>
      </mc:AlternateContent>
      <p:grpSp>
        <p:nvGrpSpPr>
          <p:cNvPr id="134" name="Group 133">
            <a:extLst>
              <a:ext uri="{FF2B5EF4-FFF2-40B4-BE49-F238E27FC236}">
                <a16:creationId xmlns:a16="http://schemas.microsoft.com/office/drawing/2014/main" id="{085BDD44-20A5-5CF4-0334-ABEBE817C817}"/>
              </a:ext>
            </a:extLst>
          </p:cNvPr>
          <p:cNvGrpSpPr/>
          <p:nvPr/>
        </p:nvGrpSpPr>
        <p:grpSpPr>
          <a:xfrm>
            <a:off x="9504465" y="5612415"/>
            <a:ext cx="1732320" cy="583920"/>
            <a:chOff x="9504465" y="5612415"/>
            <a:chExt cx="1732320" cy="583920"/>
          </a:xfrm>
        </p:grpSpPr>
        <mc:AlternateContent xmlns:mc="http://schemas.openxmlformats.org/markup-compatibility/2006">
          <mc:Choice xmlns:p14="http://schemas.microsoft.com/office/powerpoint/2010/main" Requires="p14">
            <p:contentPart p14:bwMode="auto" r:id="rId196">
              <p14:nvContentPartPr>
                <p14:cNvPr id="122" name="Ink 121">
                  <a:extLst>
                    <a:ext uri="{FF2B5EF4-FFF2-40B4-BE49-F238E27FC236}">
                      <a16:creationId xmlns:a16="http://schemas.microsoft.com/office/drawing/2014/main" id="{AD57384D-5171-FA80-A586-2E170FA7D978}"/>
                    </a:ext>
                  </a:extLst>
                </p14:cNvPr>
                <p14:cNvContentPartPr/>
                <p14:nvPr/>
              </p14:nvContentPartPr>
              <p14:xfrm>
                <a:off x="9504465" y="5738055"/>
                <a:ext cx="61560" cy="338760"/>
              </p14:xfrm>
            </p:contentPart>
          </mc:Choice>
          <mc:Fallback>
            <p:pic>
              <p:nvPicPr>
                <p:cNvPr id="122" name="Ink 121">
                  <a:extLst>
                    <a:ext uri="{FF2B5EF4-FFF2-40B4-BE49-F238E27FC236}">
                      <a16:creationId xmlns:a16="http://schemas.microsoft.com/office/drawing/2014/main" id="{AD57384D-5171-FA80-A586-2E170FA7D978}"/>
                    </a:ext>
                  </a:extLst>
                </p:cNvPr>
                <p:cNvPicPr/>
                <p:nvPr/>
              </p:nvPicPr>
              <p:blipFill>
                <a:blip r:embed="rId197"/>
                <a:stretch>
                  <a:fillRect/>
                </a:stretch>
              </p:blipFill>
              <p:spPr>
                <a:xfrm>
                  <a:off x="9498345" y="5731935"/>
                  <a:ext cx="73800" cy="3510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23" name="Ink 122">
                  <a:extLst>
                    <a:ext uri="{FF2B5EF4-FFF2-40B4-BE49-F238E27FC236}">
                      <a16:creationId xmlns:a16="http://schemas.microsoft.com/office/drawing/2014/main" id="{48E6A302-A7BA-D689-CDFD-55ED773B29CC}"/>
                    </a:ext>
                  </a:extLst>
                </p14:cNvPr>
                <p14:cNvContentPartPr/>
                <p14:nvPr/>
              </p14:nvContentPartPr>
              <p14:xfrm>
                <a:off x="9534705" y="5911215"/>
                <a:ext cx="404280" cy="208080"/>
              </p14:xfrm>
            </p:contentPart>
          </mc:Choice>
          <mc:Fallback>
            <p:pic>
              <p:nvPicPr>
                <p:cNvPr id="123" name="Ink 122">
                  <a:extLst>
                    <a:ext uri="{FF2B5EF4-FFF2-40B4-BE49-F238E27FC236}">
                      <a16:creationId xmlns:a16="http://schemas.microsoft.com/office/drawing/2014/main" id="{48E6A302-A7BA-D689-CDFD-55ED773B29CC}"/>
                    </a:ext>
                  </a:extLst>
                </p:cNvPr>
                <p:cNvPicPr/>
                <p:nvPr/>
              </p:nvPicPr>
              <p:blipFill>
                <a:blip r:embed="rId199"/>
                <a:stretch>
                  <a:fillRect/>
                </a:stretch>
              </p:blipFill>
              <p:spPr>
                <a:xfrm>
                  <a:off x="9528585" y="5905095"/>
                  <a:ext cx="41652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24" name="Ink 123">
                  <a:extLst>
                    <a:ext uri="{FF2B5EF4-FFF2-40B4-BE49-F238E27FC236}">
                      <a16:creationId xmlns:a16="http://schemas.microsoft.com/office/drawing/2014/main" id="{1421BEF5-7B48-C850-5267-495875F610AF}"/>
                    </a:ext>
                  </a:extLst>
                </p14:cNvPr>
                <p14:cNvContentPartPr/>
                <p14:nvPr/>
              </p14:nvContentPartPr>
              <p14:xfrm>
                <a:off x="10121145" y="5805735"/>
                <a:ext cx="67680" cy="71280"/>
              </p14:xfrm>
            </p:contentPart>
          </mc:Choice>
          <mc:Fallback>
            <p:pic>
              <p:nvPicPr>
                <p:cNvPr id="124" name="Ink 123">
                  <a:extLst>
                    <a:ext uri="{FF2B5EF4-FFF2-40B4-BE49-F238E27FC236}">
                      <a16:creationId xmlns:a16="http://schemas.microsoft.com/office/drawing/2014/main" id="{1421BEF5-7B48-C850-5267-495875F610AF}"/>
                    </a:ext>
                  </a:extLst>
                </p:cNvPr>
                <p:cNvPicPr/>
                <p:nvPr/>
              </p:nvPicPr>
              <p:blipFill>
                <a:blip r:embed="rId201"/>
                <a:stretch>
                  <a:fillRect/>
                </a:stretch>
              </p:blipFill>
              <p:spPr>
                <a:xfrm>
                  <a:off x="10115025" y="5799615"/>
                  <a:ext cx="79920" cy="8352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25" name="Ink 124">
                  <a:extLst>
                    <a:ext uri="{FF2B5EF4-FFF2-40B4-BE49-F238E27FC236}">
                      <a16:creationId xmlns:a16="http://schemas.microsoft.com/office/drawing/2014/main" id="{2AD584BE-768A-A419-0734-896908ACBD18}"/>
                    </a:ext>
                  </a:extLst>
                </p14:cNvPr>
                <p14:cNvContentPartPr/>
                <p14:nvPr/>
              </p14:nvContentPartPr>
              <p14:xfrm>
                <a:off x="10342545" y="5905815"/>
                <a:ext cx="40680" cy="149400"/>
              </p14:xfrm>
            </p:contentPart>
          </mc:Choice>
          <mc:Fallback>
            <p:pic>
              <p:nvPicPr>
                <p:cNvPr id="125" name="Ink 124">
                  <a:extLst>
                    <a:ext uri="{FF2B5EF4-FFF2-40B4-BE49-F238E27FC236}">
                      <a16:creationId xmlns:a16="http://schemas.microsoft.com/office/drawing/2014/main" id="{2AD584BE-768A-A419-0734-896908ACBD18}"/>
                    </a:ext>
                  </a:extLst>
                </p:cNvPr>
                <p:cNvPicPr/>
                <p:nvPr/>
              </p:nvPicPr>
              <p:blipFill>
                <a:blip r:embed="rId203"/>
                <a:stretch>
                  <a:fillRect/>
                </a:stretch>
              </p:blipFill>
              <p:spPr>
                <a:xfrm>
                  <a:off x="10336425" y="5899695"/>
                  <a:ext cx="5292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26" name="Ink 125">
                  <a:extLst>
                    <a:ext uri="{FF2B5EF4-FFF2-40B4-BE49-F238E27FC236}">
                      <a16:creationId xmlns:a16="http://schemas.microsoft.com/office/drawing/2014/main" id="{065EB108-1E58-7551-6D6A-C3777566FE04}"/>
                    </a:ext>
                  </a:extLst>
                </p14:cNvPr>
                <p14:cNvContentPartPr/>
                <p14:nvPr/>
              </p14:nvContentPartPr>
              <p14:xfrm>
                <a:off x="10410225" y="5612415"/>
                <a:ext cx="110160" cy="69120"/>
              </p14:xfrm>
            </p:contentPart>
          </mc:Choice>
          <mc:Fallback>
            <p:pic>
              <p:nvPicPr>
                <p:cNvPr id="126" name="Ink 125">
                  <a:extLst>
                    <a:ext uri="{FF2B5EF4-FFF2-40B4-BE49-F238E27FC236}">
                      <a16:creationId xmlns:a16="http://schemas.microsoft.com/office/drawing/2014/main" id="{065EB108-1E58-7551-6D6A-C3777566FE04}"/>
                    </a:ext>
                  </a:extLst>
                </p:cNvPr>
                <p:cNvPicPr/>
                <p:nvPr/>
              </p:nvPicPr>
              <p:blipFill>
                <a:blip r:embed="rId205"/>
                <a:stretch>
                  <a:fillRect/>
                </a:stretch>
              </p:blipFill>
              <p:spPr>
                <a:xfrm>
                  <a:off x="10404105" y="5606295"/>
                  <a:ext cx="12240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7" name="Ink 126">
                  <a:extLst>
                    <a:ext uri="{FF2B5EF4-FFF2-40B4-BE49-F238E27FC236}">
                      <a16:creationId xmlns:a16="http://schemas.microsoft.com/office/drawing/2014/main" id="{C0543B82-4801-0AE5-2EA4-7B582E614817}"/>
                    </a:ext>
                  </a:extLst>
                </p14:cNvPr>
                <p14:cNvContentPartPr/>
                <p14:nvPr/>
              </p14:nvContentPartPr>
              <p14:xfrm>
                <a:off x="10498785" y="5870895"/>
                <a:ext cx="738000" cy="325440"/>
              </p14:xfrm>
            </p:contentPart>
          </mc:Choice>
          <mc:Fallback>
            <p:pic>
              <p:nvPicPr>
                <p:cNvPr id="127" name="Ink 126">
                  <a:extLst>
                    <a:ext uri="{FF2B5EF4-FFF2-40B4-BE49-F238E27FC236}">
                      <a16:creationId xmlns:a16="http://schemas.microsoft.com/office/drawing/2014/main" id="{C0543B82-4801-0AE5-2EA4-7B582E614817}"/>
                    </a:ext>
                  </a:extLst>
                </p:cNvPr>
                <p:cNvPicPr/>
                <p:nvPr/>
              </p:nvPicPr>
              <p:blipFill>
                <a:blip r:embed="rId207"/>
                <a:stretch>
                  <a:fillRect/>
                </a:stretch>
              </p:blipFill>
              <p:spPr>
                <a:xfrm>
                  <a:off x="10492665" y="5864775"/>
                  <a:ext cx="750240" cy="337680"/>
                </a:xfrm>
                <a:prstGeom prst="rect">
                  <a:avLst/>
                </a:prstGeom>
              </p:spPr>
            </p:pic>
          </mc:Fallback>
        </mc:AlternateContent>
      </p:grpSp>
      <p:grpSp>
        <p:nvGrpSpPr>
          <p:cNvPr id="133" name="Group 132">
            <a:extLst>
              <a:ext uri="{FF2B5EF4-FFF2-40B4-BE49-F238E27FC236}">
                <a16:creationId xmlns:a16="http://schemas.microsoft.com/office/drawing/2014/main" id="{E2BDA825-D1AF-F9CA-C495-9C7201B771A8}"/>
              </a:ext>
            </a:extLst>
          </p:cNvPr>
          <p:cNvGrpSpPr/>
          <p:nvPr/>
        </p:nvGrpSpPr>
        <p:grpSpPr>
          <a:xfrm>
            <a:off x="10060305" y="6317295"/>
            <a:ext cx="1542600" cy="310320"/>
            <a:chOff x="10060305" y="6317295"/>
            <a:chExt cx="1542600" cy="310320"/>
          </a:xfrm>
        </p:grpSpPr>
        <mc:AlternateContent xmlns:mc="http://schemas.openxmlformats.org/markup-compatibility/2006">
          <mc:Choice xmlns:p14="http://schemas.microsoft.com/office/powerpoint/2010/main" Requires="p14">
            <p:contentPart p14:bwMode="auto" r:id="rId208">
              <p14:nvContentPartPr>
                <p14:cNvPr id="128" name="Ink 127">
                  <a:extLst>
                    <a:ext uri="{FF2B5EF4-FFF2-40B4-BE49-F238E27FC236}">
                      <a16:creationId xmlns:a16="http://schemas.microsoft.com/office/drawing/2014/main" id="{968EAE34-C71A-0078-2C8D-583A5BEAB6E7}"/>
                    </a:ext>
                  </a:extLst>
                </p14:cNvPr>
                <p14:cNvContentPartPr/>
                <p14:nvPr/>
              </p14:nvContentPartPr>
              <p14:xfrm>
                <a:off x="10060305" y="6317295"/>
                <a:ext cx="510480" cy="310320"/>
              </p14:xfrm>
            </p:contentPart>
          </mc:Choice>
          <mc:Fallback>
            <p:pic>
              <p:nvPicPr>
                <p:cNvPr id="128" name="Ink 127">
                  <a:extLst>
                    <a:ext uri="{FF2B5EF4-FFF2-40B4-BE49-F238E27FC236}">
                      <a16:creationId xmlns:a16="http://schemas.microsoft.com/office/drawing/2014/main" id="{968EAE34-C71A-0078-2C8D-583A5BEAB6E7}"/>
                    </a:ext>
                  </a:extLst>
                </p:cNvPr>
                <p:cNvPicPr/>
                <p:nvPr/>
              </p:nvPicPr>
              <p:blipFill>
                <a:blip r:embed="rId209"/>
                <a:stretch>
                  <a:fillRect/>
                </a:stretch>
              </p:blipFill>
              <p:spPr>
                <a:xfrm>
                  <a:off x="10054185" y="6311175"/>
                  <a:ext cx="522720" cy="32256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9" name="Ink 128">
                  <a:extLst>
                    <a:ext uri="{FF2B5EF4-FFF2-40B4-BE49-F238E27FC236}">
                      <a16:creationId xmlns:a16="http://schemas.microsoft.com/office/drawing/2014/main" id="{FDFD6949-1593-4C3A-6021-BBECF6C1F53E}"/>
                    </a:ext>
                  </a:extLst>
                </p14:cNvPr>
                <p14:cNvContentPartPr/>
                <p14:nvPr/>
              </p14:nvContentPartPr>
              <p14:xfrm>
                <a:off x="10563585" y="6350055"/>
                <a:ext cx="173880" cy="158760"/>
              </p14:xfrm>
            </p:contentPart>
          </mc:Choice>
          <mc:Fallback>
            <p:pic>
              <p:nvPicPr>
                <p:cNvPr id="129" name="Ink 128">
                  <a:extLst>
                    <a:ext uri="{FF2B5EF4-FFF2-40B4-BE49-F238E27FC236}">
                      <a16:creationId xmlns:a16="http://schemas.microsoft.com/office/drawing/2014/main" id="{FDFD6949-1593-4C3A-6021-BBECF6C1F53E}"/>
                    </a:ext>
                  </a:extLst>
                </p:cNvPr>
                <p:cNvPicPr/>
                <p:nvPr/>
              </p:nvPicPr>
              <p:blipFill>
                <a:blip r:embed="rId211"/>
                <a:stretch>
                  <a:fillRect/>
                </a:stretch>
              </p:blipFill>
              <p:spPr>
                <a:xfrm>
                  <a:off x="10557465" y="6343935"/>
                  <a:ext cx="18612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30" name="Ink 129">
                  <a:extLst>
                    <a:ext uri="{FF2B5EF4-FFF2-40B4-BE49-F238E27FC236}">
                      <a16:creationId xmlns:a16="http://schemas.microsoft.com/office/drawing/2014/main" id="{BD68831B-F95F-2D84-BC14-1505FD680F91}"/>
                    </a:ext>
                  </a:extLst>
                </p14:cNvPr>
                <p14:cNvContentPartPr/>
                <p14:nvPr/>
              </p14:nvContentPartPr>
              <p14:xfrm>
                <a:off x="10823505" y="6441855"/>
                <a:ext cx="318600" cy="127800"/>
              </p14:xfrm>
            </p:contentPart>
          </mc:Choice>
          <mc:Fallback>
            <p:pic>
              <p:nvPicPr>
                <p:cNvPr id="130" name="Ink 129">
                  <a:extLst>
                    <a:ext uri="{FF2B5EF4-FFF2-40B4-BE49-F238E27FC236}">
                      <a16:creationId xmlns:a16="http://schemas.microsoft.com/office/drawing/2014/main" id="{BD68831B-F95F-2D84-BC14-1505FD680F91}"/>
                    </a:ext>
                  </a:extLst>
                </p:cNvPr>
                <p:cNvPicPr/>
                <p:nvPr/>
              </p:nvPicPr>
              <p:blipFill>
                <a:blip r:embed="rId213"/>
                <a:stretch>
                  <a:fillRect/>
                </a:stretch>
              </p:blipFill>
              <p:spPr>
                <a:xfrm>
                  <a:off x="10817385" y="6435735"/>
                  <a:ext cx="33084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31" name="Ink 130">
                  <a:extLst>
                    <a:ext uri="{FF2B5EF4-FFF2-40B4-BE49-F238E27FC236}">
                      <a16:creationId xmlns:a16="http://schemas.microsoft.com/office/drawing/2014/main" id="{84D0E49D-0B78-A982-ED8C-D825D6921FE1}"/>
                    </a:ext>
                  </a:extLst>
                </p14:cNvPr>
                <p14:cNvContentPartPr/>
                <p14:nvPr/>
              </p14:nvContentPartPr>
              <p14:xfrm>
                <a:off x="11253705" y="6328455"/>
                <a:ext cx="77040" cy="45720"/>
              </p14:xfrm>
            </p:contentPart>
          </mc:Choice>
          <mc:Fallback>
            <p:pic>
              <p:nvPicPr>
                <p:cNvPr id="131" name="Ink 130">
                  <a:extLst>
                    <a:ext uri="{FF2B5EF4-FFF2-40B4-BE49-F238E27FC236}">
                      <a16:creationId xmlns:a16="http://schemas.microsoft.com/office/drawing/2014/main" id="{84D0E49D-0B78-A982-ED8C-D825D6921FE1}"/>
                    </a:ext>
                  </a:extLst>
                </p:cNvPr>
                <p:cNvPicPr/>
                <p:nvPr/>
              </p:nvPicPr>
              <p:blipFill>
                <a:blip r:embed="rId215"/>
                <a:stretch>
                  <a:fillRect/>
                </a:stretch>
              </p:blipFill>
              <p:spPr>
                <a:xfrm>
                  <a:off x="11247585" y="6322335"/>
                  <a:ext cx="8928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32" name="Ink 131">
                  <a:extLst>
                    <a:ext uri="{FF2B5EF4-FFF2-40B4-BE49-F238E27FC236}">
                      <a16:creationId xmlns:a16="http://schemas.microsoft.com/office/drawing/2014/main" id="{8C0D35E5-8466-2D9A-2C7C-54E0AFA36A3B}"/>
                    </a:ext>
                  </a:extLst>
                </p14:cNvPr>
                <p14:cNvContentPartPr/>
                <p14:nvPr/>
              </p14:nvContentPartPr>
              <p14:xfrm>
                <a:off x="11566545" y="6399375"/>
                <a:ext cx="36360" cy="39600"/>
              </p14:xfrm>
            </p:contentPart>
          </mc:Choice>
          <mc:Fallback>
            <p:pic>
              <p:nvPicPr>
                <p:cNvPr id="132" name="Ink 131">
                  <a:extLst>
                    <a:ext uri="{FF2B5EF4-FFF2-40B4-BE49-F238E27FC236}">
                      <a16:creationId xmlns:a16="http://schemas.microsoft.com/office/drawing/2014/main" id="{8C0D35E5-8466-2D9A-2C7C-54E0AFA36A3B}"/>
                    </a:ext>
                  </a:extLst>
                </p:cNvPr>
                <p:cNvPicPr/>
                <p:nvPr/>
              </p:nvPicPr>
              <p:blipFill>
                <a:blip r:embed="rId217"/>
                <a:stretch>
                  <a:fillRect/>
                </a:stretch>
              </p:blipFill>
              <p:spPr>
                <a:xfrm>
                  <a:off x="11560425" y="6393255"/>
                  <a:ext cx="48600" cy="51840"/>
                </a:xfrm>
                <a:prstGeom prst="rect">
                  <a:avLst/>
                </a:prstGeom>
              </p:spPr>
            </p:pic>
          </mc:Fallback>
        </mc:AlternateContent>
      </p:grpSp>
    </p:spTree>
    <p:extLst>
      <p:ext uri="{BB962C8B-B14F-4D97-AF65-F5344CB8AC3E}">
        <p14:creationId xmlns:p14="http://schemas.microsoft.com/office/powerpoint/2010/main" val="1817949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9C40B22-D8EC-562B-7C39-E3D97E0D371B}"/>
              </a:ext>
            </a:extLst>
          </p:cNvPr>
          <p:cNvGrpSpPr/>
          <p:nvPr/>
        </p:nvGrpSpPr>
        <p:grpSpPr>
          <a:xfrm>
            <a:off x="1779585" y="351015"/>
            <a:ext cx="2183760" cy="707760"/>
            <a:chOff x="1779585" y="351015"/>
            <a:chExt cx="2183760" cy="70776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EACD81AF-C0C2-32F2-033C-009E32536C7A}"/>
                    </a:ext>
                  </a:extLst>
                </p14:cNvPr>
                <p14:cNvContentPartPr/>
                <p14:nvPr/>
              </p14:nvContentPartPr>
              <p14:xfrm>
                <a:off x="1779585" y="351015"/>
                <a:ext cx="63000" cy="337320"/>
              </p14:xfrm>
            </p:contentPart>
          </mc:Choice>
          <mc:Fallback>
            <p:pic>
              <p:nvPicPr>
                <p:cNvPr id="2" name="Ink 1">
                  <a:extLst>
                    <a:ext uri="{FF2B5EF4-FFF2-40B4-BE49-F238E27FC236}">
                      <a16:creationId xmlns:a16="http://schemas.microsoft.com/office/drawing/2014/main" id="{EACD81AF-C0C2-32F2-033C-009E32536C7A}"/>
                    </a:ext>
                  </a:extLst>
                </p:cNvPr>
                <p:cNvPicPr/>
                <p:nvPr/>
              </p:nvPicPr>
              <p:blipFill>
                <a:blip r:embed="rId3"/>
                <a:stretch>
                  <a:fillRect/>
                </a:stretch>
              </p:blipFill>
              <p:spPr>
                <a:xfrm>
                  <a:off x="1773465" y="344895"/>
                  <a:ext cx="75240" cy="3495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7C42EBEB-AA06-1FF1-91A8-73D5368CABEE}"/>
                    </a:ext>
                  </a:extLst>
                </p14:cNvPr>
                <p14:cNvContentPartPr/>
                <p14:nvPr/>
              </p14:nvContentPartPr>
              <p14:xfrm>
                <a:off x="2147145" y="367575"/>
                <a:ext cx="709920" cy="363240"/>
              </p14:xfrm>
            </p:contentPart>
          </mc:Choice>
          <mc:Fallback>
            <p:pic>
              <p:nvPicPr>
                <p:cNvPr id="3" name="Ink 2">
                  <a:extLst>
                    <a:ext uri="{FF2B5EF4-FFF2-40B4-BE49-F238E27FC236}">
                      <a16:creationId xmlns:a16="http://schemas.microsoft.com/office/drawing/2014/main" id="{7C42EBEB-AA06-1FF1-91A8-73D5368CABEE}"/>
                    </a:ext>
                  </a:extLst>
                </p:cNvPr>
                <p:cNvPicPr/>
                <p:nvPr/>
              </p:nvPicPr>
              <p:blipFill>
                <a:blip r:embed="rId5"/>
                <a:stretch>
                  <a:fillRect/>
                </a:stretch>
              </p:blipFill>
              <p:spPr>
                <a:xfrm>
                  <a:off x="2141025" y="361455"/>
                  <a:ext cx="722160" cy="375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EB6393E4-B982-78F8-AA3F-66C06BAA9D8E}"/>
                    </a:ext>
                  </a:extLst>
                </p14:cNvPr>
                <p14:cNvContentPartPr/>
                <p14:nvPr/>
              </p14:nvContentPartPr>
              <p14:xfrm>
                <a:off x="3248745" y="383775"/>
                <a:ext cx="143640" cy="165960"/>
              </p14:xfrm>
            </p:contentPart>
          </mc:Choice>
          <mc:Fallback>
            <p:pic>
              <p:nvPicPr>
                <p:cNvPr id="4" name="Ink 3">
                  <a:extLst>
                    <a:ext uri="{FF2B5EF4-FFF2-40B4-BE49-F238E27FC236}">
                      <a16:creationId xmlns:a16="http://schemas.microsoft.com/office/drawing/2014/main" id="{EB6393E4-B982-78F8-AA3F-66C06BAA9D8E}"/>
                    </a:ext>
                  </a:extLst>
                </p:cNvPr>
                <p:cNvPicPr/>
                <p:nvPr/>
              </p:nvPicPr>
              <p:blipFill>
                <a:blip r:embed="rId7"/>
                <a:stretch>
                  <a:fillRect/>
                </a:stretch>
              </p:blipFill>
              <p:spPr>
                <a:xfrm>
                  <a:off x="3242625" y="377655"/>
                  <a:ext cx="15588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B4BB20AC-B8C6-92B7-31F3-85854BE5D9C0}"/>
                    </a:ext>
                  </a:extLst>
                </p14:cNvPr>
                <p14:cNvContentPartPr/>
                <p14:nvPr/>
              </p14:nvContentPartPr>
              <p14:xfrm>
                <a:off x="3330105" y="425895"/>
                <a:ext cx="334800" cy="632880"/>
              </p14:xfrm>
            </p:contentPart>
          </mc:Choice>
          <mc:Fallback>
            <p:pic>
              <p:nvPicPr>
                <p:cNvPr id="5" name="Ink 4">
                  <a:extLst>
                    <a:ext uri="{FF2B5EF4-FFF2-40B4-BE49-F238E27FC236}">
                      <a16:creationId xmlns:a16="http://schemas.microsoft.com/office/drawing/2014/main" id="{B4BB20AC-B8C6-92B7-31F3-85854BE5D9C0}"/>
                    </a:ext>
                  </a:extLst>
                </p:cNvPr>
                <p:cNvPicPr/>
                <p:nvPr/>
              </p:nvPicPr>
              <p:blipFill>
                <a:blip r:embed="rId9"/>
                <a:stretch>
                  <a:fillRect/>
                </a:stretch>
              </p:blipFill>
              <p:spPr>
                <a:xfrm>
                  <a:off x="3323985" y="419775"/>
                  <a:ext cx="347040" cy="6451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A35153E8-DDE3-7D3F-349E-FB8E930B1916}"/>
                    </a:ext>
                  </a:extLst>
                </p14:cNvPr>
                <p14:cNvContentPartPr/>
                <p14:nvPr/>
              </p14:nvContentPartPr>
              <p14:xfrm>
                <a:off x="3666705" y="771135"/>
                <a:ext cx="296640" cy="198000"/>
              </p14:xfrm>
            </p:contentPart>
          </mc:Choice>
          <mc:Fallback>
            <p:pic>
              <p:nvPicPr>
                <p:cNvPr id="6" name="Ink 5">
                  <a:extLst>
                    <a:ext uri="{FF2B5EF4-FFF2-40B4-BE49-F238E27FC236}">
                      <a16:creationId xmlns:a16="http://schemas.microsoft.com/office/drawing/2014/main" id="{A35153E8-DDE3-7D3F-349E-FB8E930B1916}"/>
                    </a:ext>
                  </a:extLst>
                </p:cNvPr>
                <p:cNvPicPr/>
                <p:nvPr/>
              </p:nvPicPr>
              <p:blipFill>
                <a:blip r:embed="rId11"/>
                <a:stretch>
                  <a:fillRect/>
                </a:stretch>
              </p:blipFill>
              <p:spPr>
                <a:xfrm>
                  <a:off x="3660585" y="765015"/>
                  <a:ext cx="308880" cy="210240"/>
                </a:xfrm>
                <a:prstGeom prst="rect">
                  <a:avLst/>
                </a:prstGeom>
              </p:spPr>
            </p:pic>
          </mc:Fallback>
        </mc:AlternateContent>
      </p:grpSp>
      <p:grpSp>
        <p:nvGrpSpPr>
          <p:cNvPr id="10" name="Group 9">
            <a:extLst>
              <a:ext uri="{FF2B5EF4-FFF2-40B4-BE49-F238E27FC236}">
                <a16:creationId xmlns:a16="http://schemas.microsoft.com/office/drawing/2014/main" id="{B97CE46E-F7D0-D3E1-A08B-C2FB74DE5F1D}"/>
              </a:ext>
            </a:extLst>
          </p:cNvPr>
          <p:cNvGrpSpPr/>
          <p:nvPr/>
        </p:nvGrpSpPr>
        <p:grpSpPr>
          <a:xfrm>
            <a:off x="5025705" y="340575"/>
            <a:ext cx="1138320" cy="675000"/>
            <a:chOff x="5025705" y="340575"/>
            <a:chExt cx="1138320" cy="675000"/>
          </a:xfrm>
        </p:grpSpPr>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E8EFC0A1-73AE-3329-12AE-C3056442E088}"/>
                    </a:ext>
                  </a:extLst>
                </p14:cNvPr>
                <p14:cNvContentPartPr/>
                <p14:nvPr/>
              </p14:nvContentPartPr>
              <p14:xfrm>
                <a:off x="5025705" y="616335"/>
                <a:ext cx="1135440" cy="41040"/>
              </p14:xfrm>
            </p:contentPart>
          </mc:Choice>
          <mc:Fallback>
            <p:pic>
              <p:nvPicPr>
                <p:cNvPr id="7" name="Ink 6">
                  <a:extLst>
                    <a:ext uri="{FF2B5EF4-FFF2-40B4-BE49-F238E27FC236}">
                      <a16:creationId xmlns:a16="http://schemas.microsoft.com/office/drawing/2014/main" id="{E8EFC0A1-73AE-3329-12AE-C3056442E088}"/>
                    </a:ext>
                  </a:extLst>
                </p:cNvPr>
                <p:cNvPicPr/>
                <p:nvPr/>
              </p:nvPicPr>
              <p:blipFill>
                <a:blip r:embed="rId13"/>
                <a:stretch>
                  <a:fillRect/>
                </a:stretch>
              </p:blipFill>
              <p:spPr>
                <a:xfrm>
                  <a:off x="5019585" y="610215"/>
                  <a:ext cx="114768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1A343C94-C7BA-1A42-634C-98135A324A71}"/>
                    </a:ext>
                  </a:extLst>
                </p14:cNvPr>
                <p14:cNvContentPartPr/>
                <p14:nvPr/>
              </p14:nvContentPartPr>
              <p14:xfrm>
                <a:off x="5858745" y="340575"/>
                <a:ext cx="305280" cy="675000"/>
              </p14:xfrm>
            </p:contentPart>
          </mc:Choice>
          <mc:Fallback>
            <p:pic>
              <p:nvPicPr>
                <p:cNvPr id="8" name="Ink 7">
                  <a:extLst>
                    <a:ext uri="{FF2B5EF4-FFF2-40B4-BE49-F238E27FC236}">
                      <a16:creationId xmlns:a16="http://schemas.microsoft.com/office/drawing/2014/main" id="{1A343C94-C7BA-1A42-634C-98135A324A71}"/>
                    </a:ext>
                  </a:extLst>
                </p:cNvPr>
                <p:cNvPicPr/>
                <p:nvPr/>
              </p:nvPicPr>
              <p:blipFill>
                <a:blip r:embed="rId15"/>
                <a:stretch>
                  <a:fillRect/>
                </a:stretch>
              </p:blipFill>
              <p:spPr>
                <a:xfrm>
                  <a:off x="5852625" y="334455"/>
                  <a:ext cx="317520" cy="687240"/>
                </a:xfrm>
                <a:prstGeom prst="rect">
                  <a:avLst/>
                </a:prstGeom>
              </p:spPr>
            </p:pic>
          </mc:Fallback>
        </mc:AlternateContent>
      </p:grpSp>
      <p:grpSp>
        <p:nvGrpSpPr>
          <p:cNvPr id="24" name="Group 23">
            <a:extLst>
              <a:ext uri="{FF2B5EF4-FFF2-40B4-BE49-F238E27FC236}">
                <a16:creationId xmlns:a16="http://schemas.microsoft.com/office/drawing/2014/main" id="{754E5F98-CC82-C98A-00EC-8113FC688CD1}"/>
              </a:ext>
            </a:extLst>
          </p:cNvPr>
          <p:cNvGrpSpPr/>
          <p:nvPr/>
        </p:nvGrpSpPr>
        <p:grpSpPr>
          <a:xfrm>
            <a:off x="6692145" y="266415"/>
            <a:ext cx="5252400" cy="1159560"/>
            <a:chOff x="6692145" y="266415"/>
            <a:chExt cx="5252400" cy="1159560"/>
          </a:xfrm>
        </p:grpSpPr>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B66EFA2F-BAAC-B4BE-4DEE-1C0DBD3B0578}"/>
                    </a:ext>
                  </a:extLst>
                </p14:cNvPr>
                <p14:cNvContentPartPr/>
                <p14:nvPr/>
              </p14:nvContentPartPr>
              <p14:xfrm>
                <a:off x="6692145" y="716775"/>
                <a:ext cx="47160" cy="69120"/>
              </p14:xfrm>
            </p:contentPart>
          </mc:Choice>
          <mc:Fallback>
            <p:pic>
              <p:nvPicPr>
                <p:cNvPr id="9" name="Ink 8">
                  <a:extLst>
                    <a:ext uri="{FF2B5EF4-FFF2-40B4-BE49-F238E27FC236}">
                      <a16:creationId xmlns:a16="http://schemas.microsoft.com/office/drawing/2014/main" id="{B66EFA2F-BAAC-B4BE-4DEE-1C0DBD3B0578}"/>
                    </a:ext>
                  </a:extLst>
                </p:cNvPr>
                <p:cNvPicPr/>
                <p:nvPr/>
              </p:nvPicPr>
              <p:blipFill>
                <a:blip r:embed="rId17"/>
                <a:stretch>
                  <a:fillRect/>
                </a:stretch>
              </p:blipFill>
              <p:spPr>
                <a:xfrm>
                  <a:off x="6686025" y="710655"/>
                  <a:ext cx="5940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D1DA8C2F-0D76-680F-B15B-B4241C2A9194}"/>
                    </a:ext>
                  </a:extLst>
                </p14:cNvPr>
                <p14:cNvContentPartPr/>
                <p14:nvPr/>
              </p14:nvContentPartPr>
              <p14:xfrm>
                <a:off x="7384785" y="490695"/>
                <a:ext cx="142200" cy="361080"/>
              </p14:xfrm>
            </p:contentPart>
          </mc:Choice>
          <mc:Fallback>
            <p:pic>
              <p:nvPicPr>
                <p:cNvPr id="12" name="Ink 11">
                  <a:extLst>
                    <a:ext uri="{FF2B5EF4-FFF2-40B4-BE49-F238E27FC236}">
                      <a16:creationId xmlns:a16="http://schemas.microsoft.com/office/drawing/2014/main" id="{D1DA8C2F-0D76-680F-B15B-B4241C2A9194}"/>
                    </a:ext>
                  </a:extLst>
                </p:cNvPr>
                <p:cNvPicPr/>
                <p:nvPr/>
              </p:nvPicPr>
              <p:blipFill>
                <a:blip r:embed="rId19"/>
                <a:stretch>
                  <a:fillRect/>
                </a:stretch>
              </p:blipFill>
              <p:spPr>
                <a:xfrm>
                  <a:off x="7378665" y="484575"/>
                  <a:ext cx="154440" cy="3733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CF20DE8A-1048-5F22-0246-677173E34B04}"/>
                    </a:ext>
                  </a:extLst>
                </p14:cNvPr>
                <p14:cNvContentPartPr/>
                <p14:nvPr/>
              </p14:nvContentPartPr>
              <p14:xfrm>
                <a:off x="7136745" y="383775"/>
                <a:ext cx="1033560" cy="108000"/>
              </p14:xfrm>
            </p:contentPart>
          </mc:Choice>
          <mc:Fallback>
            <p:pic>
              <p:nvPicPr>
                <p:cNvPr id="13" name="Ink 12">
                  <a:extLst>
                    <a:ext uri="{FF2B5EF4-FFF2-40B4-BE49-F238E27FC236}">
                      <a16:creationId xmlns:a16="http://schemas.microsoft.com/office/drawing/2014/main" id="{CF20DE8A-1048-5F22-0246-677173E34B04}"/>
                    </a:ext>
                  </a:extLst>
                </p:cNvPr>
                <p:cNvPicPr/>
                <p:nvPr/>
              </p:nvPicPr>
              <p:blipFill>
                <a:blip r:embed="rId21"/>
                <a:stretch>
                  <a:fillRect/>
                </a:stretch>
              </p:blipFill>
              <p:spPr>
                <a:xfrm>
                  <a:off x="7130625" y="377655"/>
                  <a:ext cx="104580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420E06D2-3DDD-735A-E9F9-CF92B6C8146A}"/>
                    </a:ext>
                  </a:extLst>
                </p14:cNvPr>
                <p14:cNvContentPartPr/>
                <p14:nvPr/>
              </p14:nvContentPartPr>
              <p14:xfrm>
                <a:off x="7871505" y="621375"/>
                <a:ext cx="876600" cy="383040"/>
              </p14:xfrm>
            </p:contentPart>
          </mc:Choice>
          <mc:Fallback>
            <p:pic>
              <p:nvPicPr>
                <p:cNvPr id="14" name="Ink 13">
                  <a:extLst>
                    <a:ext uri="{FF2B5EF4-FFF2-40B4-BE49-F238E27FC236}">
                      <a16:creationId xmlns:a16="http://schemas.microsoft.com/office/drawing/2014/main" id="{420E06D2-3DDD-735A-E9F9-CF92B6C8146A}"/>
                    </a:ext>
                  </a:extLst>
                </p:cNvPr>
                <p:cNvPicPr/>
                <p:nvPr/>
              </p:nvPicPr>
              <p:blipFill>
                <a:blip r:embed="rId23"/>
                <a:stretch>
                  <a:fillRect/>
                </a:stretch>
              </p:blipFill>
              <p:spPr>
                <a:xfrm>
                  <a:off x="7865385" y="615255"/>
                  <a:ext cx="888840" cy="3952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0DEF46C2-625B-9B7C-D77B-408DA193649C}"/>
                    </a:ext>
                  </a:extLst>
                </p14:cNvPr>
                <p14:cNvContentPartPr/>
                <p14:nvPr/>
              </p14:nvContentPartPr>
              <p14:xfrm>
                <a:off x="8870505" y="541095"/>
                <a:ext cx="12960" cy="50760"/>
              </p14:xfrm>
            </p:contentPart>
          </mc:Choice>
          <mc:Fallback>
            <p:pic>
              <p:nvPicPr>
                <p:cNvPr id="15" name="Ink 14">
                  <a:extLst>
                    <a:ext uri="{FF2B5EF4-FFF2-40B4-BE49-F238E27FC236}">
                      <a16:creationId xmlns:a16="http://schemas.microsoft.com/office/drawing/2014/main" id="{0DEF46C2-625B-9B7C-D77B-408DA193649C}"/>
                    </a:ext>
                  </a:extLst>
                </p:cNvPr>
                <p:cNvPicPr/>
                <p:nvPr/>
              </p:nvPicPr>
              <p:blipFill>
                <a:blip r:embed="rId25"/>
                <a:stretch>
                  <a:fillRect/>
                </a:stretch>
              </p:blipFill>
              <p:spPr>
                <a:xfrm>
                  <a:off x="8864385" y="534975"/>
                  <a:ext cx="2520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953CB038-B5EA-EC2B-67FB-CB68FF5A8625}"/>
                    </a:ext>
                  </a:extLst>
                </p14:cNvPr>
                <p14:cNvContentPartPr/>
                <p14:nvPr/>
              </p14:nvContentPartPr>
              <p14:xfrm>
                <a:off x="8903625" y="698055"/>
                <a:ext cx="1106640" cy="477720"/>
              </p14:xfrm>
            </p:contentPart>
          </mc:Choice>
          <mc:Fallback>
            <p:pic>
              <p:nvPicPr>
                <p:cNvPr id="16" name="Ink 15">
                  <a:extLst>
                    <a:ext uri="{FF2B5EF4-FFF2-40B4-BE49-F238E27FC236}">
                      <a16:creationId xmlns:a16="http://schemas.microsoft.com/office/drawing/2014/main" id="{953CB038-B5EA-EC2B-67FB-CB68FF5A8625}"/>
                    </a:ext>
                  </a:extLst>
                </p:cNvPr>
                <p:cNvPicPr/>
                <p:nvPr/>
              </p:nvPicPr>
              <p:blipFill>
                <a:blip r:embed="rId27"/>
                <a:stretch>
                  <a:fillRect/>
                </a:stretch>
              </p:blipFill>
              <p:spPr>
                <a:xfrm>
                  <a:off x="8897505" y="691935"/>
                  <a:ext cx="1118880" cy="4899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B820952E-7FF7-0D68-35E6-4BAC0185981C}"/>
                    </a:ext>
                  </a:extLst>
                </p14:cNvPr>
                <p14:cNvContentPartPr/>
                <p14:nvPr/>
              </p14:nvContentPartPr>
              <p14:xfrm>
                <a:off x="10586625" y="532815"/>
                <a:ext cx="25200" cy="391320"/>
              </p14:xfrm>
            </p:contentPart>
          </mc:Choice>
          <mc:Fallback>
            <p:pic>
              <p:nvPicPr>
                <p:cNvPr id="17" name="Ink 16">
                  <a:extLst>
                    <a:ext uri="{FF2B5EF4-FFF2-40B4-BE49-F238E27FC236}">
                      <a16:creationId xmlns:a16="http://schemas.microsoft.com/office/drawing/2014/main" id="{B820952E-7FF7-0D68-35E6-4BAC0185981C}"/>
                    </a:ext>
                  </a:extLst>
                </p:cNvPr>
                <p:cNvPicPr/>
                <p:nvPr/>
              </p:nvPicPr>
              <p:blipFill>
                <a:blip r:embed="rId29"/>
                <a:stretch>
                  <a:fillRect/>
                </a:stretch>
              </p:blipFill>
              <p:spPr>
                <a:xfrm>
                  <a:off x="10580505" y="526695"/>
                  <a:ext cx="37440" cy="4035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B86140E0-1AFB-7D79-4E1F-9630B3422C34}"/>
                    </a:ext>
                  </a:extLst>
                </p14:cNvPr>
                <p14:cNvContentPartPr/>
                <p14:nvPr/>
              </p14:nvContentPartPr>
              <p14:xfrm>
                <a:off x="10693905" y="266415"/>
                <a:ext cx="305280" cy="619560"/>
              </p14:xfrm>
            </p:contentPart>
          </mc:Choice>
          <mc:Fallback>
            <p:pic>
              <p:nvPicPr>
                <p:cNvPr id="18" name="Ink 17">
                  <a:extLst>
                    <a:ext uri="{FF2B5EF4-FFF2-40B4-BE49-F238E27FC236}">
                      <a16:creationId xmlns:a16="http://schemas.microsoft.com/office/drawing/2014/main" id="{B86140E0-1AFB-7D79-4E1F-9630B3422C34}"/>
                    </a:ext>
                  </a:extLst>
                </p:cNvPr>
                <p:cNvPicPr/>
                <p:nvPr/>
              </p:nvPicPr>
              <p:blipFill>
                <a:blip r:embed="rId31"/>
                <a:stretch>
                  <a:fillRect/>
                </a:stretch>
              </p:blipFill>
              <p:spPr>
                <a:xfrm>
                  <a:off x="10687785" y="260295"/>
                  <a:ext cx="317520" cy="6318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 name="Ink 18">
                  <a:extLst>
                    <a:ext uri="{FF2B5EF4-FFF2-40B4-BE49-F238E27FC236}">
                      <a16:creationId xmlns:a16="http://schemas.microsoft.com/office/drawing/2014/main" id="{596AE8ED-6DA7-18C9-60B0-FECBF4909CE5}"/>
                    </a:ext>
                  </a:extLst>
                </p14:cNvPr>
                <p14:cNvContentPartPr/>
                <p14:nvPr/>
              </p14:nvContentPartPr>
              <p14:xfrm>
                <a:off x="11061105" y="613095"/>
                <a:ext cx="574920" cy="291600"/>
              </p14:xfrm>
            </p:contentPart>
          </mc:Choice>
          <mc:Fallback>
            <p:pic>
              <p:nvPicPr>
                <p:cNvPr id="19" name="Ink 18">
                  <a:extLst>
                    <a:ext uri="{FF2B5EF4-FFF2-40B4-BE49-F238E27FC236}">
                      <a16:creationId xmlns:a16="http://schemas.microsoft.com/office/drawing/2014/main" id="{596AE8ED-6DA7-18C9-60B0-FECBF4909CE5}"/>
                    </a:ext>
                  </a:extLst>
                </p:cNvPr>
                <p:cNvPicPr/>
                <p:nvPr/>
              </p:nvPicPr>
              <p:blipFill>
                <a:blip r:embed="rId33"/>
                <a:stretch>
                  <a:fillRect/>
                </a:stretch>
              </p:blipFill>
              <p:spPr>
                <a:xfrm>
                  <a:off x="11054985" y="606975"/>
                  <a:ext cx="58716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3B79E22C-D156-EADB-48F8-01F309AF60E3}"/>
                    </a:ext>
                  </a:extLst>
                </p14:cNvPr>
                <p14:cNvContentPartPr/>
                <p14:nvPr/>
              </p14:nvContentPartPr>
              <p14:xfrm>
                <a:off x="11534865" y="689055"/>
                <a:ext cx="339840" cy="117000"/>
              </p14:xfrm>
            </p:contentPart>
          </mc:Choice>
          <mc:Fallback>
            <p:pic>
              <p:nvPicPr>
                <p:cNvPr id="20" name="Ink 19">
                  <a:extLst>
                    <a:ext uri="{FF2B5EF4-FFF2-40B4-BE49-F238E27FC236}">
                      <a16:creationId xmlns:a16="http://schemas.microsoft.com/office/drawing/2014/main" id="{3B79E22C-D156-EADB-48F8-01F309AF60E3}"/>
                    </a:ext>
                  </a:extLst>
                </p:cNvPr>
                <p:cNvPicPr/>
                <p:nvPr/>
              </p:nvPicPr>
              <p:blipFill>
                <a:blip r:embed="rId35"/>
                <a:stretch>
                  <a:fillRect/>
                </a:stretch>
              </p:blipFill>
              <p:spPr>
                <a:xfrm>
                  <a:off x="11528745" y="682935"/>
                  <a:ext cx="35208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Ink 20">
                  <a:extLst>
                    <a:ext uri="{FF2B5EF4-FFF2-40B4-BE49-F238E27FC236}">
                      <a16:creationId xmlns:a16="http://schemas.microsoft.com/office/drawing/2014/main" id="{B4978B68-E149-9090-4888-C09D7E4760C5}"/>
                    </a:ext>
                  </a:extLst>
                </p14:cNvPr>
                <p14:cNvContentPartPr/>
                <p14:nvPr/>
              </p14:nvContentPartPr>
              <p14:xfrm>
                <a:off x="11912145" y="844575"/>
                <a:ext cx="32400" cy="13680"/>
              </p14:xfrm>
            </p:contentPart>
          </mc:Choice>
          <mc:Fallback>
            <p:pic>
              <p:nvPicPr>
                <p:cNvPr id="21" name="Ink 20">
                  <a:extLst>
                    <a:ext uri="{FF2B5EF4-FFF2-40B4-BE49-F238E27FC236}">
                      <a16:creationId xmlns:a16="http://schemas.microsoft.com/office/drawing/2014/main" id="{B4978B68-E149-9090-4888-C09D7E4760C5}"/>
                    </a:ext>
                  </a:extLst>
                </p:cNvPr>
                <p:cNvPicPr/>
                <p:nvPr/>
              </p:nvPicPr>
              <p:blipFill>
                <a:blip r:embed="rId37"/>
                <a:stretch>
                  <a:fillRect/>
                </a:stretch>
              </p:blipFill>
              <p:spPr>
                <a:xfrm>
                  <a:off x="11906025" y="838455"/>
                  <a:ext cx="4464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2" name="Ink 21">
                  <a:extLst>
                    <a:ext uri="{FF2B5EF4-FFF2-40B4-BE49-F238E27FC236}">
                      <a16:creationId xmlns:a16="http://schemas.microsoft.com/office/drawing/2014/main" id="{8F250F9C-73F1-35AE-CEB4-77382806EAA7}"/>
                    </a:ext>
                  </a:extLst>
                </p14:cNvPr>
                <p14:cNvContentPartPr/>
                <p14:nvPr/>
              </p14:nvContentPartPr>
              <p14:xfrm>
                <a:off x="7012185" y="1178655"/>
                <a:ext cx="4383720" cy="205560"/>
              </p14:xfrm>
            </p:contentPart>
          </mc:Choice>
          <mc:Fallback>
            <p:pic>
              <p:nvPicPr>
                <p:cNvPr id="22" name="Ink 21">
                  <a:extLst>
                    <a:ext uri="{FF2B5EF4-FFF2-40B4-BE49-F238E27FC236}">
                      <a16:creationId xmlns:a16="http://schemas.microsoft.com/office/drawing/2014/main" id="{8F250F9C-73F1-35AE-CEB4-77382806EAA7}"/>
                    </a:ext>
                  </a:extLst>
                </p:cNvPr>
                <p:cNvPicPr/>
                <p:nvPr/>
              </p:nvPicPr>
              <p:blipFill>
                <a:blip r:embed="rId39"/>
                <a:stretch>
                  <a:fillRect/>
                </a:stretch>
              </p:blipFill>
              <p:spPr>
                <a:xfrm>
                  <a:off x="7006065" y="1172535"/>
                  <a:ext cx="439596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3" name="Ink 22">
                  <a:extLst>
                    <a:ext uri="{FF2B5EF4-FFF2-40B4-BE49-F238E27FC236}">
                      <a16:creationId xmlns:a16="http://schemas.microsoft.com/office/drawing/2014/main" id="{1EFEAA53-ACAE-FB5F-D7DD-87977E83E613}"/>
                    </a:ext>
                  </a:extLst>
                </p14:cNvPr>
                <p14:cNvContentPartPr/>
                <p14:nvPr/>
              </p14:nvContentPartPr>
              <p14:xfrm>
                <a:off x="10724505" y="1398975"/>
                <a:ext cx="46080" cy="27000"/>
              </p14:xfrm>
            </p:contentPart>
          </mc:Choice>
          <mc:Fallback>
            <p:pic>
              <p:nvPicPr>
                <p:cNvPr id="23" name="Ink 22">
                  <a:extLst>
                    <a:ext uri="{FF2B5EF4-FFF2-40B4-BE49-F238E27FC236}">
                      <a16:creationId xmlns:a16="http://schemas.microsoft.com/office/drawing/2014/main" id="{1EFEAA53-ACAE-FB5F-D7DD-87977E83E613}"/>
                    </a:ext>
                  </a:extLst>
                </p:cNvPr>
                <p:cNvPicPr/>
                <p:nvPr/>
              </p:nvPicPr>
              <p:blipFill>
                <a:blip r:embed="rId41"/>
                <a:stretch>
                  <a:fillRect/>
                </a:stretch>
              </p:blipFill>
              <p:spPr>
                <a:xfrm>
                  <a:off x="10718385" y="1392855"/>
                  <a:ext cx="58320" cy="39240"/>
                </a:xfrm>
                <a:prstGeom prst="rect">
                  <a:avLst/>
                </a:prstGeom>
              </p:spPr>
            </p:pic>
          </mc:Fallback>
        </mc:AlternateContent>
      </p:grpSp>
      <p:grpSp>
        <p:nvGrpSpPr>
          <p:cNvPr id="41" name="Group 40">
            <a:extLst>
              <a:ext uri="{FF2B5EF4-FFF2-40B4-BE49-F238E27FC236}">
                <a16:creationId xmlns:a16="http://schemas.microsoft.com/office/drawing/2014/main" id="{7CED97FB-438E-2F6F-1A22-7FCCD4054DE8}"/>
              </a:ext>
            </a:extLst>
          </p:cNvPr>
          <p:cNvGrpSpPr/>
          <p:nvPr/>
        </p:nvGrpSpPr>
        <p:grpSpPr>
          <a:xfrm>
            <a:off x="8059065" y="1722975"/>
            <a:ext cx="1846440" cy="732600"/>
            <a:chOff x="8059065" y="1722975"/>
            <a:chExt cx="1846440" cy="732600"/>
          </a:xfrm>
        </p:grpSpPr>
        <mc:AlternateContent xmlns:mc="http://schemas.openxmlformats.org/markup-compatibility/2006">
          <mc:Choice xmlns:p14="http://schemas.microsoft.com/office/powerpoint/2010/main" Requires="p14">
            <p:contentPart p14:bwMode="auto" r:id="rId42">
              <p14:nvContentPartPr>
                <p14:cNvPr id="38" name="Ink 37">
                  <a:extLst>
                    <a:ext uri="{FF2B5EF4-FFF2-40B4-BE49-F238E27FC236}">
                      <a16:creationId xmlns:a16="http://schemas.microsoft.com/office/drawing/2014/main" id="{DDE062B1-9566-2982-88B8-365DF2A2A882}"/>
                    </a:ext>
                  </a:extLst>
                </p14:cNvPr>
                <p14:cNvContentPartPr/>
                <p14:nvPr/>
              </p14:nvContentPartPr>
              <p14:xfrm>
                <a:off x="8059065" y="2148855"/>
                <a:ext cx="811800" cy="68400"/>
              </p14:xfrm>
            </p:contentPart>
          </mc:Choice>
          <mc:Fallback>
            <p:pic>
              <p:nvPicPr>
                <p:cNvPr id="38" name="Ink 37">
                  <a:extLst>
                    <a:ext uri="{FF2B5EF4-FFF2-40B4-BE49-F238E27FC236}">
                      <a16:creationId xmlns:a16="http://schemas.microsoft.com/office/drawing/2014/main" id="{DDE062B1-9566-2982-88B8-365DF2A2A882}"/>
                    </a:ext>
                  </a:extLst>
                </p:cNvPr>
                <p:cNvPicPr/>
                <p:nvPr/>
              </p:nvPicPr>
              <p:blipFill>
                <a:blip r:embed="rId43"/>
                <a:stretch>
                  <a:fillRect/>
                </a:stretch>
              </p:blipFill>
              <p:spPr>
                <a:xfrm>
                  <a:off x="8052945" y="2142735"/>
                  <a:ext cx="82404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9" name="Ink 38">
                  <a:extLst>
                    <a:ext uri="{FF2B5EF4-FFF2-40B4-BE49-F238E27FC236}">
                      <a16:creationId xmlns:a16="http://schemas.microsoft.com/office/drawing/2014/main" id="{A397F462-AA91-BB7D-54F2-CD07DC5B27C6}"/>
                    </a:ext>
                  </a:extLst>
                </p14:cNvPr>
                <p14:cNvContentPartPr/>
                <p14:nvPr/>
              </p14:nvContentPartPr>
              <p14:xfrm>
                <a:off x="8861145" y="1722975"/>
                <a:ext cx="306000" cy="732600"/>
              </p14:xfrm>
            </p:contentPart>
          </mc:Choice>
          <mc:Fallback>
            <p:pic>
              <p:nvPicPr>
                <p:cNvPr id="39" name="Ink 38">
                  <a:extLst>
                    <a:ext uri="{FF2B5EF4-FFF2-40B4-BE49-F238E27FC236}">
                      <a16:creationId xmlns:a16="http://schemas.microsoft.com/office/drawing/2014/main" id="{A397F462-AA91-BB7D-54F2-CD07DC5B27C6}"/>
                    </a:ext>
                  </a:extLst>
                </p:cNvPr>
                <p:cNvPicPr/>
                <p:nvPr/>
              </p:nvPicPr>
              <p:blipFill>
                <a:blip r:embed="rId45"/>
                <a:stretch>
                  <a:fillRect/>
                </a:stretch>
              </p:blipFill>
              <p:spPr>
                <a:xfrm>
                  <a:off x="8855025" y="1716855"/>
                  <a:ext cx="318240" cy="7448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0" name="Ink 39">
                  <a:extLst>
                    <a:ext uri="{FF2B5EF4-FFF2-40B4-BE49-F238E27FC236}">
                      <a16:creationId xmlns:a16="http://schemas.microsoft.com/office/drawing/2014/main" id="{E1269A94-1A5A-9D68-0C4C-5E77E0AA5C98}"/>
                    </a:ext>
                  </a:extLst>
                </p14:cNvPr>
                <p14:cNvContentPartPr/>
                <p14:nvPr/>
              </p14:nvContentPartPr>
              <p14:xfrm>
                <a:off x="9315465" y="1764015"/>
                <a:ext cx="590040" cy="545400"/>
              </p14:xfrm>
            </p:contentPart>
          </mc:Choice>
          <mc:Fallback>
            <p:pic>
              <p:nvPicPr>
                <p:cNvPr id="40" name="Ink 39">
                  <a:extLst>
                    <a:ext uri="{FF2B5EF4-FFF2-40B4-BE49-F238E27FC236}">
                      <a16:creationId xmlns:a16="http://schemas.microsoft.com/office/drawing/2014/main" id="{E1269A94-1A5A-9D68-0C4C-5E77E0AA5C98}"/>
                    </a:ext>
                  </a:extLst>
                </p:cNvPr>
                <p:cNvPicPr/>
                <p:nvPr/>
              </p:nvPicPr>
              <p:blipFill>
                <a:blip r:embed="rId47"/>
                <a:stretch>
                  <a:fillRect/>
                </a:stretch>
              </p:blipFill>
              <p:spPr>
                <a:xfrm>
                  <a:off x="9309345" y="1757895"/>
                  <a:ext cx="602280" cy="557640"/>
                </a:xfrm>
                <a:prstGeom prst="rect">
                  <a:avLst/>
                </a:prstGeom>
              </p:spPr>
            </p:pic>
          </mc:Fallback>
        </mc:AlternateContent>
      </p:grpSp>
      <p:grpSp>
        <p:nvGrpSpPr>
          <p:cNvPr id="56" name="Group 55">
            <a:extLst>
              <a:ext uri="{FF2B5EF4-FFF2-40B4-BE49-F238E27FC236}">
                <a16:creationId xmlns:a16="http://schemas.microsoft.com/office/drawing/2014/main" id="{D7B10BF3-E2E6-1FD8-9E59-34D91A429DF7}"/>
              </a:ext>
            </a:extLst>
          </p:cNvPr>
          <p:cNvGrpSpPr/>
          <p:nvPr/>
        </p:nvGrpSpPr>
        <p:grpSpPr>
          <a:xfrm>
            <a:off x="660345" y="1550175"/>
            <a:ext cx="6420600" cy="2087640"/>
            <a:chOff x="660345" y="1550175"/>
            <a:chExt cx="6420600" cy="2087640"/>
          </a:xfrm>
        </p:grpSpPr>
        <mc:AlternateContent xmlns:mc="http://schemas.openxmlformats.org/markup-compatibility/2006">
          <mc:Choice xmlns:p14="http://schemas.microsoft.com/office/powerpoint/2010/main" Requires="p14">
            <p:contentPart p14:bwMode="auto" r:id="rId48">
              <p14:nvContentPartPr>
                <p14:cNvPr id="25" name="Ink 24">
                  <a:extLst>
                    <a:ext uri="{FF2B5EF4-FFF2-40B4-BE49-F238E27FC236}">
                      <a16:creationId xmlns:a16="http://schemas.microsoft.com/office/drawing/2014/main" id="{849D93AD-DEA1-CABF-7BC1-7124315B6B35}"/>
                    </a:ext>
                  </a:extLst>
                </p14:cNvPr>
                <p14:cNvContentPartPr/>
                <p14:nvPr/>
              </p14:nvContentPartPr>
              <p14:xfrm>
                <a:off x="660345" y="1712535"/>
                <a:ext cx="152280" cy="511920"/>
              </p14:xfrm>
            </p:contentPart>
          </mc:Choice>
          <mc:Fallback>
            <p:pic>
              <p:nvPicPr>
                <p:cNvPr id="25" name="Ink 24">
                  <a:extLst>
                    <a:ext uri="{FF2B5EF4-FFF2-40B4-BE49-F238E27FC236}">
                      <a16:creationId xmlns:a16="http://schemas.microsoft.com/office/drawing/2014/main" id="{849D93AD-DEA1-CABF-7BC1-7124315B6B35}"/>
                    </a:ext>
                  </a:extLst>
                </p:cNvPr>
                <p:cNvPicPr/>
                <p:nvPr/>
              </p:nvPicPr>
              <p:blipFill>
                <a:blip r:embed="rId49"/>
                <a:stretch>
                  <a:fillRect/>
                </a:stretch>
              </p:blipFill>
              <p:spPr>
                <a:xfrm>
                  <a:off x="654225" y="1706415"/>
                  <a:ext cx="164520" cy="5241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6" name="Ink 25">
                  <a:extLst>
                    <a:ext uri="{FF2B5EF4-FFF2-40B4-BE49-F238E27FC236}">
                      <a16:creationId xmlns:a16="http://schemas.microsoft.com/office/drawing/2014/main" id="{7269247F-81A6-8985-C435-982554DCF734}"/>
                    </a:ext>
                  </a:extLst>
                </p14:cNvPr>
                <p14:cNvContentPartPr/>
                <p14:nvPr/>
              </p14:nvContentPartPr>
              <p14:xfrm>
                <a:off x="806865" y="1550175"/>
                <a:ext cx="369360" cy="756360"/>
              </p14:xfrm>
            </p:contentPart>
          </mc:Choice>
          <mc:Fallback>
            <p:pic>
              <p:nvPicPr>
                <p:cNvPr id="26" name="Ink 25">
                  <a:extLst>
                    <a:ext uri="{FF2B5EF4-FFF2-40B4-BE49-F238E27FC236}">
                      <a16:creationId xmlns:a16="http://schemas.microsoft.com/office/drawing/2014/main" id="{7269247F-81A6-8985-C435-982554DCF734}"/>
                    </a:ext>
                  </a:extLst>
                </p:cNvPr>
                <p:cNvPicPr/>
                <p:nvPr/>
              </p:nvPicPr>
              <p:blipFill>
                <a:blip r:embed="rId51"/>
                <a:stretch>
                  <a:fillRect/>
                </a:stretch>
              </p:blipFill>
              <p:spPr>
                <a:xfrm>
                  <a:off x="800745" y="1544055"/>
                  <a:ext cx="381600" cy="7686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8" name="Ink 27">
                  <a:extLst>
                    <a:ext uri="{FF2B5EF4-FFF2-40B4-BE49-F238E27FC236}">
                      <a16:creationId xmlns:a16="http://schemas.microsoft.com/office/drawing/2014/main" id="{057D6607-00A5-06D5-B34F-40F4975F4EB0}"/>
                    </a:ext>
                  </a:extLst>
                </p14:cNvPr>
                <p14:cNvContentPartPr/>
                <p14:nvPr/>
              </p14:nvContentPartPr>
              <p14:xfrm>
                <a:off x="1477545" y="2154975"/>
                <a:ext cx="38160" cy="169920"/>
              </p14:xfrm>
            </p:contentPart>
          </mc:Choice>
          <mc:Fallback>
            <p:pic>
              <p:nvPicPr>
                <p:cNvPr id="28" name="Ink 27">
                  <a:extLst>
                    <a:ext uri="{FF2B5EF4-FFF2-40B4-BE49-F238E27FC236}">
                      <a16:creationId xmlns:a16="http://schemas.microsoft.com/office/drawing/2014/main" id="{057D6607-00A5-06D5-B34F-40F4975F4EB0}"/>
                    </a:ext>
                  </a:extLst>
                </p:cNvPr>
                <p:cNvPicPr/>
                <p:nvPr/>
              </p:nvPicPr>
              <p:blipFill>
                <a:blip r:embed="rId53"/>
                <a:stretch>
                  <a:fillRect/>
                </a:stretch>
              </p:blipFill>
              <p:spPr>
                <a:xfrm>
                  <a:off x="1471425" y="2148855"/>
                  <a:ext cx="5040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9" name="Ink 28">
                  <a:extLst>
                    <a:ext uri="{FF2B5EF4-FFF2-40B4-BE49-F238E27FC236}">
                      <a16:creationId xmlns:a16="http://schemas.microsoft.com/office/drawing/2014/main" id="{44C25B84-C511-BF3B-CB60-B3BAAFAA7B10}"/>
                    </a:ext>
                  </a:extLst>
                </p14:cNvPr>
                <p14:cNvContentPartPr/>
                <p14:nvPr/>
              </p14:nvContentPartPr>
              <p14:xfrm>
                <a:off x="1565745" y="1914135"/>
                <a:ext cx="35640" cy="39600"/>
              </p14:xfrm>
            </p:contentPart>
          </mc:Choice>
          <mc:Fallback>
            <p:pic>
              <p:nvPicPr>
                <p:cNvPr id="29" name="Ink 28">
                  <a:extLst>
                    <a:ext uri="{FF2B5EF4-FFF2-40B4-BE49-F238E27FC236}">
                      <a16:creationId xmlns:a16="http://schemas.microsoft.com/office/drawing/2014/main" id="{44C25B84-C511-BF3B-CB60-B3BAAFAA7B10}"/>
                    </a:ext>
                  </a:extLst>
                </p:cNvPr>
                <p:cNvPicPr/>
                <p:nvPr/>
              </p:nvPicPr>
              <p:blipFill>
                <a:blip r:embed="rId55"/>
                <a:stretch>
                  <a:fillRect/>
                </a:stretch>
              </p:blipFill>
              <p:spPr>
                <a:xfrm>
                  <a:off x="1559625" y="1908015"/>
                  <a:ext cx="4788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0" name="Ink 29">
                  <a:extLst>
                    <a:ext uri="{FF2B5EF4-FFF2-40B4-BE49-F238E27FC236}">
                      <a16:creationId xmlns:a16="http://schemas.microsoft.com/office/drawing/2014/main" id="{82EBF42D-9990-2AA5-8A89-7DA2500E3BAD}"/>
                    </a:ext>
                  </a:extLst>
                </p14:cNvPr>
                <p14:cNvContentPartPr/>
                <p14:nvPr/>
              </p14:nvContentPartPr>
              <p14:xfrm>
                <a:off x="1678425" y="1799655"/>
                <a:ext cx="1172520" cy="749520"/>
              </p14:xfrm>
            </p:contentPart>
          </mc:Choice>
          <mc:Fallback>
            <p:pic>
              <p:nvPicPr>
                <p:cNvPr id="30" name="Ink 29">
                  <a:extLst>
                    <a:ext uri="{FF2B5EF4-FFF2-40B4-BE49-F238E27FC236}">
                      <a16:creationId xmlns:a16="http://schemas.microsoft.com/office/drawing/2014/main" id="{82EBF42D-9990-2AA5-8A89-7DA2500E3BAD}"/>
                    </a:ext>
                  </a:extLst>
                </p:cNvPr>
                <p:cNvPicPr/>
                <p:nvPr/>
              </p:nvPicPr>
              <p:blipFill>
                <a:blip r:embed="rId57"/>
                <a:stretch>
                  <a:fillRect/>
                </a:stretch>
              </p:blipFill>
              <p:spPr>
                <a:xfrm>
                  <a:off x="1672305" y="1793535"/>
                  <a:ext cx="1184760" cy="7617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1" name="Ink 30">
                  <a:extLst>
                    <a:ext uri="{FF2B5EF4-FFF2-40B4-BE49-F238E27FC236}">
                      <a16:creationId xmlns:a16="http://schemas.microsoft.com/office/drawing/2014/main" id="{26A28381-50FB-0217-07D5-8B5601C24F12}"/>
                    </a:ext>
                  </a:extLst>
                </p14:cNvPr>
                <p14:cNvContentPartPr/>
                <p14:nvPr/>
              </p14:nvContentPartPr>
              <p14:xfrm>
                <a:off x="3638625" y="1974615"/>
                <a:ext cx="528840" cy="313560"/>
              </p14:xfrm>
            </p:contentPart>
          </mc:Choice>
          <mc:Fallback>
            <p:pic>
              <p:nvPicPr>
                <p:cNvPr id="31" name="Ink 30">
                  <a:extLst>
                    <a:ext uri="{FF2B5EF4-FFF2-40B4-BE49-F238E27FC236}">
                      <a16:creationId xmlns:a16="http://schemas.microsoft.com/office/drawing/2014/main" id="{26A28381-50FB-0217-07D5-8B5601C24F12}"/>
                    </a:ext>
                  </a:extLst>
                </p:cNvPr>
                <p:cNvPicPr/>
                <p:nvPr/>
              </p:nvPicPr>
              <p:blipFill>
                <a:blip r:embed="rId59"/>
                <a:stretch>
                  <a:fillRect/>
                </a:stretch>
              </p:blipFill>
              <p:spPr>
                <a:xfrm>
                  <a:off x="3632505" y="1968495"/>
                  <a:ext cx="541080" cy="3258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2" name="Ink 31">
                  <a:extLst>
                    <a:ext uri="{FF2B5EF4-FFF2-40B4-BE49-F238E27FC236}">
                      <a16:creationId xmlns:a16="http://schemas.microsoft.com/office/drawing/2014/main" id="{19AB89B7-AAA8-C0D6-E4BE-DCD58A35BBCA}"/>
                    </a:ext>
                  </a:extLst>
                </p14:cNvPr>
                <p14:cNvContentPartPr/>
                <p14:nvPr/>
              </p14:nvContentPartPr>
              <p14:xfrm>
                <a:off x="4310385" y="1942575"/>
                <a:ext cx="675360" cy="626400"/>
              </p14:xfrm>
            </p:contentPart>
          </mc:Choice>
          <mc:Fallback>
            <p:pic>
              <p:nvPicPr>
                <p:cNvPr id="32" name="Ink 31">
                  <a:extLst>
                    <a:ext uri="{FF2B5EF4-FFF2-40B4-BE49-F238E27FC236}">
                      <a16:creationId xmlns:a16="http://schemas.microsoft.com/office/drawing/2014/main" id="{19AB89B7-AAA8-C0D6-E4BE-DCD58A35BBCA}"/>
                    </a:ext>
                  </a:extLst>
                </p:cNvPr>
                <p:cNvPicPr/>
                <p:nvPr/>
              </p:nvPicPr>
              <p:blipFill>
                <a:blip r:embed="rId61"/>
                <a:stretch>
                  <a:fillRect/>
                </a:stretch>
              </p:blipFill>
              <p:spPr>
                <a:xfrm>
                  <a:off x="4304265" y="1936455"/>
                  <a:ext cx="687600" cy="6386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3" name="Ink 32">
                  <a:extLst>
                    <a:ext uri="{FF2B5EF4-FFF2-40B4-BE49-F238E27FC236}">
                      <a16:creationId xmlns:a16="http://schemas.microsoft.com/office/drawing/2014/main" id="{44AEEE6D-2D70-25E6-B458-09DD0CEFB19C}"/>
                    </a:ext>
                  </a:extLst>
                </p14:cNvPr>
                <p14:cNvContentPartPr/>
                <p14:nvPr/>
              </p14:nvContentPartPr>
              <p14:xfrm>
                <a:off x="5102025" y="1958415"/>
                <a:ext cx="249480" cy="244800"/>
              </p14:xfrm>
            </p:contentPart>
          </mc:Choice>
          <mc:Fallback>
            <p:pic>
              <p:nvPicPr>
                <p:cNvPr id="33" name="Ink 32">
                  <a:extLst>
                    <a:ext uri="{FF2B5EF4-FFF2-40B4-BE49-F238E27FC236}">
                      <a16:creationId xmlns:a16="http://schemas.microsoft.com/office/drawing/2014/main" id="{44AEEE6D-2D70-25E6-B458-09DD0CEFB19C}"/>
                    </a:ext>
                  </a:extLst>
                </p:cNvPr>
                <p:cNvPicPr/>
                <p:nvPr/>
              </p:nvPicPr>
              <p:blipFill>
                <a:blip r:embed="rId63"/>
                <a:stretch>
                  <a:fillRect/>
                </a:stretch>
              </p:blipFill>
              <p:spPr>
                <a:xfrm>
                  <a:off x="5095905" y="1952295"/>
                  <a:ext cx="26172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4" name="Ink 33">
                  <a:extLst>
                    <a:ext uri="{FF2B5EF4-FFF2-40B4-BE49-F238E27FC236}">
                      <a16:creationId xmlns:a16="http://schemas.microsoft.com/office/drawing/2014/main" id="{6ACCE1AF-12F2-99FA-5E60-587A17C1CB5A}"/>
                    </a:ext>
                  </a:extLst>
                </p14:cNvPr>
                <p14:cNvContentPartPr/>
                <p14:nvPr/>
              </p14:nvContentPartPr>
              <p14:xfrm>
                <a:off x="5450505" y="1932495"/>
                <a:ext cx="838440" cy="275760"/>
              </p14:xfrm>
            </p:contentPart>
          </mc:Choice>
          <mc:Fallback>
            <p:pic>
              <p:nvPicPr>
                <p:cNvPr id="34" name="Ink 33">
                  <a:extLst>
                    <a:ext uri="{FF2B5EF4-FFF2-40B4-BE49-F238E27FC236}">
                      <a16:creationId xmlns:a16="http://schemas.microsoft.com/office/drawing/2014/main" id="{6ACCE1AF-12F2-99FA-5E60-587A17C1CB5A}"/>
                    </a:ext>
                  </a:extLst>
                </p:cNvPr>
                <p:cNvPicPr/>
                <p:nvPr/>
              </p:nvPicPr>
              <p:blipFill>
                <a:blip r:embed="rId65"/>
                <a:stretch>
                  <a:fillRect/>
                </a:stretch>
              </p:blipFill>
              <p:spPr>
                <a:xfrm>
                  <a:off x="5444385" y="1926375"/>
                  <a:ext cx="85068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5" name="Ink 34">
                  <a:extLst>
                    <a:ext uri="{FF2B5EF4-FFF2-40B4-BE49-F238E27FC236}">
                      <a16:creationId xmlns:a16="http://schemas.microsoft.com/office/drawing/2014/main" id="{FEF5F2E6-1A49-53A0-66FE-18DD9CF53B59}"/>
                    </a:ext>
                  </a:extLst>
                </p14:cNvPr>
                <p14:cNvContentPartPr/>
                <p14:nvPr/>
              </p14:nvContentPartPr>
              <p14:xfrm>
                <a:off x="6556065" y="1808295"/>
                <a:ext cx="57600" cy="35280"/>
              </p14:xfrm>
            </p:contentPart>
          </mc:Choice>
          <mc:Fallback>
            <p:pic>
              <p:nvPicPr>
                <p:cNvPr id="35" name="Ink 34">
                  <a:extLst>
                    <a:ext uri="{FF2B5EF4-FFF2-40B4-BE49-F238E27FC236}">
                      <a16:creationId xmlns:a16="http://schemas.microsoft.com/office/drawing/2014/main" id="{FEF5F2E6-1A49-53A0-66FE-18DD9CF53B59}"/>
                    </a:ext>
                  </a:extLst>
                </p:cNvPr>
                <p:cNvPicPr/>
                <p:nvPr/>
              </p:nvPicPr>
              <p:blipFill>
                <a:blip r:embed="rId67"/>
                <a:stretch>
                  <a:fillRect/>
                </a:stretch>
              </p:blipFill>
              <p:spPr>
                <a:xfrm>
                  <a:off x="6549945" y="1802175"/>
                  <a:ext cx="6984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6" name="Ink 35">
                  <a:extLst>
                    <a:ext uri="{FF2B5EF4-FFF2-40B4-BE49-F238E27FC236}">
                      <a16:creationId xmlns:a16="http://schemas.microsoft.com/office/drawing/2014/main" id="{C5834F65-7BA1-7F3D-CB95-BF9887B8701A}"/>
                    </a:ext>
                  </a:extLst>
                </p14:cNvPr>
                <p14:cNvContentPartPr/>
                <p14:nvPr/>
              </p14:nvContentPartPr>
              <p14:xfrm>
                <a:off x="6465345" y="2049495"/>
                <a:ext cx="143280" cy="203760"/>
              </p14:xfrm>
            </p:contentPart>
          </mc:Choice>
          <mc:Fallback>
            <p:pic>
              <p:nvPicPr>
                <p:cNvPr id="36" name="Ink 35">
                  <a:extLst>
                    <a:ext uri="{FF2B5EF4-FFF2-40B4-BE49-F238E27FC236}">
                      <a16:creationId xmlns:a16="http://schemas.microsoft.com/office/drawing/2014/main" id="{C5834F65-7BA1-7F3D-CB95-BF9887B8701A}"/>
                    </a:ext>
                  </a:extLst>
                </p:cNvPr>
                <p:cNvPicPr/>
                <p:nvPr/>
              </p:nvPicPr>
              <p:blipFill>
                <a:blip r:embed="rId69"/>
                <a:stretch>
                  <a:fillRect/>
                </a:stretch>
              </p:blipFill>
              <p:spPr>
                <a:xfrm>
                  <a:off x="6459225" y="2043375"/>
                  <a:ext cx="15552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37" name="Ink 36">
                  <a:extLst>
                    <a:ext uri="{FF2B5EF4-FFF2-40B4-BE49-F238E27FC236}">
                      <a16:creationId xmlns:a16="http://schemas.microsoft.com/office/drawing/2014/main" id="{B6C1F110-C13D-D9B2-EF4E-1298EC3BEA43}"/>
                    </a:ext>
                  </a:extLst>
                </p14:cNvPr>
                <p14:cNvContentPartPr/>
                <p14:nvPr/>
              </p14:nvContentPartPr>
              <p14:xfrm>
                <a:off x="6706905" y="2093775"/>
                <a:ext cx="374040" cy="200520"/>
              </p14:xfrm>
            </p:contentPart>
          </mc:Choice>
          <mc:Fallback>
            <p:pic>
              <p:nvPicPr>
                <p:cNvPr id="37" name="Ink 36">
                  <a:extLst>
                    <a:ext uri="{FF2B5EF4-FFF2-40B4-BE49-F238E27FC236}">
                      <a16:creationId xmlns:a16="http://schemas.microsoft.com/office/drawing/2014/main" id="{B6C1F110-C13D-D9B2-EF4E-1298EC3BEA43}"/>
                    </a:ext>
                  </a:extLst>
                </p:cNvPr>
                <p:cNvPicPr/>
                <p:nvPr/>
              </p:nvPicPr>
              <p:blipFill>
                <a:blip r:embed="rId71"/>
                <a:stretch>
                  <a:fillRect/>
                </a:stretch>
              </p:blipFill>
              <p:spPr>
                <a:xfrm>
                  <a:off x="6700785" y="2087655"/>
                  <a:ext cx="38628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4" name="Ink 43">
                  <a:extLst>
                    <a:ext uri="{FF2B5EF4-FFF2-40B4-BE49-F238E27FC236}">
                      <a16:creationId xmlns:a16="http://schemas.microsoft.com/office/drawing/2014/main" id="{59252F92-9FA8-7F07-9E9D-DE4140B7486D}"/>
                    </a:ext>
                  </a:extLst>
                </p14:cNvPr>
                <p14:cNvContentPartPr/>
                <p14:nvPr/>
              </p14:nvContentPartPr>
              <p14:xfrm>
                <a:off x="1630905" y="2753655"/>
                <a:ext cx="307800" cy="395280"/>
              </p14:xfrm>
            </p:contentPart>
          </mc:Choice>
          <mc:Fallback>
            <p:pic>
              <p:nvPicPr>
                <p:cNvPr id="44" name="Ink 43">
                  <a:extLst>
                    <a:ext uri="{FF2B5EF4-FFF2-40B4-BE49-F238E27FC236}">
                      <a16:creationId xmlns:a16="http://schemas.microsoft.com/office/drawing/2014/main" id="{59252F92-9FA8-7F07-9E9D-DE4140B7486D}"/>
                    </a:ext>
                  </a:extLst>
                </p:cNvPr>
                <p:cNvPicPr/>
                <p:nvPr/>
              </p:nvPicPr>
              <p:blipFill>
                <a:blip r:embed="rId73"/>
                <a:stretch>
                  <a:fillRect/>
                </a:stretch>
              </p:blipFill>
              <p:spPr>
                <a:xfrm>
                  <a:off x="1624785" y="2747535"/>
                  <a:ext cx="320040" cy="4075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5" name="Ink 44">
                  <a:extLst>
                    <a:ext uri="{FF2B5EF4-FFF2-40B4-BE49-F238E27FC236}">
                      <a16:creationId xmlns:a16="http://schemas.microsoft.com/office/drawing/2014/main" id="{094FC1C0-459D-C8D4-BCCC-93195F4BC3F7}"/>
                    </a:ext>
                  </a:extLst>
                </p14:cNvPr>
                <p14:cNvContentPartPr/>
                <p14:nvPr/>
              </p14:nvContentPartPr>
              <p14:xfrm>
                <a:off x="2014305" y="2804055"/>
                <a:ext cx="1002240" cy="833760"/>
              </p14:xfrm>
            </p:contentPart>
          </mc:Choice>
          <mc:Fallback>
            <p:pic>
              <p:nvPicPr>
                <p:cNvPr id="45" name="Ink 44">
                  <a:extLst>
                    <a:ext uri="{FF2B5EF4-FFF2-40B4-BE49-F238E27FC236}">
                      <a16:creationId xmlns:a16="http://schemas.microsoft.com/office/drawing/2014/main" id="{094FC1C0-459D-C8D4-BCCC-93195F4BC3F7}"/>
                    </a:ext>
                  </a:extLst>
                </p:cNvPr>
                <p:cNvPicPr/>
                <p:nvPr/>
              </p:nvPicPr>
              <p:blipFill>
                <a:blip r:embed="rId75"/>
                <a:stretch>
                  <a:fillRect/>
                </a:stretch>
              </p:blipFill>
              <p:spPr>
                <a:xfrm>
                  <a:off x="2008185" y="2797935"/>
                  <a:ext cx="1014480" cy="8460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6" name="Ink 45">
                  <a:extLst>
                    <a:ext uri="{FF2B5EF4-FFF2-40B4-BE49-F238E27FC236}">
                      <a16:creationId xmlns:a16="http://schemas.microsoft.com/office/drawing/2014/main" id="{E9CABC6F-BB9C-8280-685A-192AA5F827AF}"/>
                    </a:ext>
                  </a:extLst>
                </p14:cNvPr>
                <p14:cNvContentPartPr/>
                <p14:nvPr/>
              </p14:nvContentPartPr>
              <p14:xfrm>
                <a:off x="3097905" y="2673375"/>
                <a:ext cx="385560" cy="466200"/>
              </p14:xfrm>
            </p:contentPart>
          </mc:Choice>
          <mc:Fallback>
            <p:pic>
              <p:nvPicPr>
                <p:cNvPr id="46" name="Ink 45">
                  <a:extLst>
                    <a:ext uri="{FF2B5EF4-FFF2-40B4-BE49-F238E27FC236}">
                      <a16:creationId xmlns:a16="http://schemas.microsoft.com/office/drawing/2014/main" id="{E9CABC6F-BB9C-8280-685A-192AA5F827AF}"/>
                    </a:ext>
                  </a:extLst>
                </p:cNvPr>
                <p:cNvPicPr/>
                <p:nvPr/>
              </p:nvPicPr>
              <p:blipFill>
                <a:blip r:embed="rId77"/>
                <a:stretch>
                  <a:fillRect/>
                </a:stretch>
              </p:blipFill>
              <p:spPr>
                <a:xfrm>
                  <a:off x="3091785" y="2667255"/>
                  <a:ext cx="397800" cy="4784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7" name="Ink 46">
                  <a:extLst>
                    <a:ext uri="{FF2B5EF4-FFF2-40B4-BE49-F238E27FC236}">
                      <a16:creationId xmlns:a16="http://schemas.microsoft.com/office/drawing/2014/main" id="{DE2DD3B4-E6C1-B125-490E-51CEC093B975}"/>
                    </a:ext>
                  </a:extLst>
                </p14:cNvPr>
                <p14:cNvContentPartPr/>
                <p14:nvPr/>
              </p14:nvContentPartPr>
              <p14:xfrm>
                <a:off x="3780825" y="2889375"/>
                <a:ext cx="314640" cy="249480"/>
              </p14:xfrm>
            </p:contentPart>
          </mc:Choice>
          <mc:Fallback>
            <p:pic>
              <p:nvPicPr>
                <p:cNvPr id="47" name="Ink 46">
                  <a:extLst>
                    <a:ext uri="{FF2B5EF4-FFF2-40B4-BE49-F238E27FC236}">
                      <a16:creationId xmlns:a16="http://schemas.microsoft.com/office/drawing/2014/main" id="{DE2DD3B4-E6C1-B125-490E-51CEC093B975}"/>
                    </a:ext>
                  </a:extLst>
                </p:cNvPr>
                <p:cNvPicPr/>
                <p:nvPr/>
              </p:nvPicPr>
              <p:blipFill>
                <a:blip r:embed="rId79"/>
                <a:stretch>
                  <a:fillRect/>
                </a:stretch>
              </p:blipFill>
              <p:spPr>
                <a:xfrm>
                  <a:off x="3774705" y="2883255"/>
                  <a:ext cx="32688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8" name="Ink 47">
                  <a:extLst>
                    <a:ext uri="{FF2B5EF4-FFF2-40B4-BE49-F238E27FC236}">
                      <a16:creationId xmlns:a16="http://schemas.microsoft.com/office/drawing/2014/main" id="{568BF1F2-CB2A-8791-95EF-B3AB60C63F39}"/>
                    </a:ext>
                  </a:extLst>
                </p14:cNvPr>
                <p14:cNvContentPartPr/>
                <p14:nvPr/>
              </p14:nvContentPartPr>
              <p14:xfrm>
                <a:off x="4215345" y="2769135"/>
                <a:ext cx="66600" cy="57960"/>
              </p14:xfrm>
            </p:contentPart>
          </mc:Choice>
          <mc:Fallback>
            <p:pic>
              <p:nvPicPr>
                <p:cNvPr id="48" name="Ink 47">
                  <a:extLst>
                    <a:ext uri="{FF2B5EF4-FFF2-40B4-BE49-F238E27FC236}">
                      <a16:creationId xmlns:a16="http://schemas.microsoft.com/office/drawing/2014/main" id="{568BF1F2-CB2A-8791-95EF-B3AB60C63F39}"/>
                    </a:ext>
                  </a:extLst>
                </p:cNvPr>
                <p:cNvPicPr/>
                <p:nvPr/>
              </p:nvPicPr>
              <p:blipFill>
                <a:blip r:embed="rId81"/>
                <a:stretch>
                  <a:fillRect/>
                </a:stretch>
              </p:blipFill>
              <p:spPr>
                <a:xfrm>
                  <a:off x="4209225" y="2763015"/>
                  <a:ext cx="7884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9" name="Ink 48">
                  <a:extLst>
                    <a:ext uri="{FF2B5EF4-FFF2-40B4-BE49-F238E27FC236}">
                      <a16:creationId xmlns:a16="http://schemas.microsoft.com/office/drawing/2014/main" id="{8D50163B-524C-1957-C3AA-840B084DBAB7}"/>
                    </a:ext>
                  </a:extLst>
                </p14:cNvPr>
                <p14:cNvContentPartPr/>
                <p14:nvPr/>
              </p14:nvContentPartPr>
              <p14:xfrm>
                <a:off x="4268985" y="2892975"/>
                <a:ext cx="466560" cy="346680"/>
              </p14:xfrm>
            </p:contentPart>
          </mc:Choice>
          <mc:Fallback>
            <p:pic>
              <p:nvPicPr>
                <p:cNvPr id="49" name="Ink 48">
                  <a:extLst>
                    <a:ext uri="{FF2B5EF4-FFF2-40B4-BE49-F238E27FC236}">
                      <a16:creationId xmlns:a16="http://schemas.microsoft.com/office/drawing/2014/main" id="{8D50163B-524C-1957-C3AA-840B084DBAB7}"/>
                    </a:ext>
                  </a:extLst>
                </p:cNvPr>
                <p:cNvPicPr/>
                <p:nvPr/>
              </p:nvPicPr>
              <p:blipFill>
                <a:blip r:embed="rId83"/>
                <a:stretch>
                  <a:fillRect/>
                </a:stretch>
              </p:blipFill>
              <p:spPr>
                <a:xfrm>
                  <a:off x="4262865" y="2886855"/>
                  <a:ext cx="478800" cy="3589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0" name="Ink 49">
                  <a:extLst>
                    <a:ext uri="{FF2B5EF4-FFF2-40B4-BE49-F238E27FC236}">
                      <a16:creationId xmlns:a16="http://schemas.microsoft.com/office/drawing/2014/main" id="{9AB6785D-4401-4DB9-7462-C6C665F5C116}"/>
                    </a:ext>
                  </a:extLst>
                </p14:cNvPr>
                <p14:cNvContentPartPr/>
                <p14:nvPr/>
              </p14:nvContentPartPr>
              <p14:xfrm>
                <a:off x="5165025" y="2717655"/>
                <a:ext cx="59760" cy="308160"/>
              </p14:xfrm>
            </p:contentPart>
          </mc:Choice>
          <mc:Fallback>
            <p:pic>
              <p:nvPicPr>
                <p:cNvPr id="50" name="Ink 49">
                  <a:extLst>
                    <a:ext uri="{FF2B5EF4-FFF2-40B4-BE49-F238E27FC236}">
                      <a16:creationId xmlns:a16="http://schemas.microsoft.com/office/drawing/2014/main" id="{9AB6785D-4401-4DB9-7462-C6C665F5C116}"/>
                    </a:ext>
                  </a:extLst>
                </p:cNvPr>
                <p:cNvPicPr/>
                <p:nvPr/>
              </p:nvPicPr>
              <p:blipFill>
                <a:blip r:embed="rId85"/>
                <a:stretch>
                  <a:fillRect/>
                </a:stretch>
              </p:blipFill>
              <p:spPr>
                <a:xfrm>
                  <a:off x="5158905" y="2711535"/>
                  <a:ext cx="72000" cy="3204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1" name="Ink 50">
                  <a:extLst>
                    <a:ext uri="{FF2B5EF4-FFF2-40B4-BE49-F238E27FC236}">
                      <a16:creationId xmlns:a16="http://schemas.microsoft.com/office/drawing/2014/main" id="{4B578E47-ECCA-1279-9B32-3B3873265020}"/>
                    </a:ext>
                  </a:extLst>
                </p14:cNvPr>
                <p14:cNvContentPartPr/>
                <p14:nvPr/>
              </p14:nvContentPartPr>
              <p14:xfrm>
                <a:off x="4962705" y="2945175"/>
                <a:ext cx="299880" cy="114120"/>
              </p14:xfrm>
            </p:contentPart>
          </mc:Choice>
          <mc:Fallback>
            <p:pic>
              <p:nvPicPr>
                <p:cNvPr id="51" name="Ink 50">
                  <a:extLst>
                    <a:ext uri="{FF2B5EF4-FFF2-40B4-BE49-F238E27FC236}">
                      <a16:creationId xmlns:a16="http://schemas.microsoft.com/office/drawing/2014/main" id="{4B578E47-ECCA-1279-9B32-3B3873265020}"/>
                    </a:ext>
                  </a:extLst>
                </p:cNvPr>
                <p:cNvPicPr/>
                <p:nvPr/>
              </p:nvPicPr>
              <p:blipFill>
                <a:blip r:embed="rId87"/>
                <a:stretch>
                  <a:fillRect/>
                </a:stretch>
              </p:blipFill>
              <p:spPr>
                <a:xfrm>
                  <a:off x="4956585" y="2939055"/>
                  <a:ext cx="31212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2" name="Ink 51">
                  <a:extLst>
                    <a:ext uri="{FF2B5EF4-FFF2-40B4-BE49-F238E27FC236}">
                      <a16:creationId xmlns:a16="http://schemas.microsoft.com/office/drawing/2014/main" id="{B46D9E25-230E-3F89-23BD-60E83B44B3EB}"/>
                    </a:ext>
                  </a:extLst>
                </p14:cNvPr>
                <p14:cNvContentPartPr/>
                <p14:nvPr/>
              </p14:nvContentPartPr>
              <p14:xfrm>
                <a:off x="5302185" y="2818455"/>
                <a:ext cx="117000" cy="78480"/>
              </p14:xfrm>
            </p:contentPart>
          </mc:Choice>
          <mc:Fallback>
            <p:pic>
              <p:nvPicPr>
                <p:cNvPr id="52" name="Ink 51">
                  <a:extLst>
                    <a:ext uri="{FF2B5EF4-FFF2-40B4-BE49-F238E27FC236}">
                      <a16:creationId xmlns:a16="http://schemas.microsoft.com/office/drawing/2014/main" id="{B46D9E25-230E-3F89-23BD-60E83B44B3EB}"/>
                    </a:ext>
                  </a:extLst>
                </p:cNvPr>
                <p:cNvPicPr/>
                <p:nvPr/>
              </p:nvPicPr>
              <p:blipFill>
                <a:blip r:embed="rId89"/>
                <a:stretch>
                  <a:fillRect/>
                </a:stretch>
              </p:blipFill>
              <p:spPr>
                <a:xfrm>
                  <a:off x="5296065" y="2812335"/>
                  <a:ext cx="12924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3" name="Ink 52">
                  <a:extLst>
                    <a:ext uri="{FF2B5EF4-FFF2-40B4-BE49-F238E27FC236}">
                      <a16:creationId xmlns:a16="http://schemas.microsoft.com/office/drawing/2014/main" id="{D767813A-8CF5-53B3-6442-475D928642E8}"/>
                    </a:ext>
                  </a:extLst>
                </p14:cNvPr>
                <p14:cNvContentPartPr/>
                <p14:nvPr/>
              </p14:nvContentPartPr>
              <p14:xfrm>
                <a:off x="5462025" y="2955255"/>
                <a:ext cx="84240" cy="162360"/>
              </p14:xfrm>
            </p:contentPart>
          </mc:Choice>
          <mc:Fallback>
            <p:pic>
              <p:nvPicPr>
                <p:cNvPr id="53" name="Ink 52">
                  <a:extLst>
                    <a:ext uri="{FF2B5EF4-FFF2-40B4-BE49-F238E27FC236}">
                      <a16:creationId xmlns:a16="http://schemas.microsoft.com/office/drawing/2014/main" id="{D767813A-8CF5-53B3-6442-475D928642E8}"/>
                    </a:ext>
                  </a:extLst>
                </p:cNvPr>
                <p:cNvPicPr/>
                <p:nvPr/>
              </p:nvPicPr>
              <p:blipFill>
                <a:blip r:embed="rId91"/>
                <a:stretch>
                  <a:fillRect/>
                </a:stretch>
              </p:blipFill>
              <p:spPr>
                <a:xfrm>
                  <a:off x="5455905" y="2949135"/>
                  <a:ext cx="9648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4" name="Ink 53">
                  <a:extLst>
                    <a:ext uri="{FF2B5EF4-FFF2-40B4-BE49-F238E27FC236}">
                      <a16:creationId xmlns:a16="http://schemas.microsoft.com/office/drawing/2014/main" id="{25A4A4AD-035A-AC78-3A79-BD15C5F26A6F}"/>
                    </a:ext>
                  </a:extLst>
                </p14:cNvPr>
                <p14:cNvContentPartPr/>
                <p14:nvPr/>
              </p14:nvContentPartPr>
              <p14:xfrm>
                <a:off x="5676945" y="2944095"/>
                <a:ext cx="366120" cy="150480"/>
              </p14:xfrm>
            </p:contentPart>
          </mc:Choice>
          <mc:Fallback>
            <p:pic>
              <p:nvPicPr>
                <p:cNvPr id="54" name="Ink 53">
                  <a:extLst>
                    <a:ext uri="{FF2B5EF4-FFF2-40B4-BE49-F238E27FC236}">
                      <a16:creationId xmlns:a16="http://schemas.microsoft.com/office/drawing/2014/main" id="{25A4A4AD-035A-AC78-3A79-BD15C5F26A6F}"/>
                    </a:ext>
                  </a:extLst>
                </p:cNvPr>
                <p:cNvPicPr/>
                <p:nvPr/>
              </p:nvPicPr>
              <p:blipFill>
                <a:blip r:embed="rId93"/>
                <a:stretch>
                  <a:fillRect/>
                </a:stretch>
              </p:blipFill>
              <p:spPr>
                <a:xfrm>
                  <a:off x="5670825" y="2937975"/>
                  <a:ext cx="37836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5" name="Ink 54">
                  <a:extLst>
                    <a:ext uri="{FF2B5EF4-FFF2-40B4-BE49-F238E27FC236}">
                      <a16:creationId xmlns:a16="http://schemas.microsoft.com/office/drawing/2014/main" id="{51A225EE-0687-3390-2E15-DF766E891057}"/>
                    </a:ext>
                  </a:extLst>
                </p14:cNvPr>
                <p14:cNvContentPartPr/>
                <p14:nvPr/>
              </p14:nvContentPartPr>
              <p14:xfrm>
                <a:off x="6189225" y="3026175"/>
                <a:ext cx="52920" cy="30240"/>
              </p14:xfrm>
            </p:contentPart>
          </mc:Choice>
          <mc:Fallback>
            <p:pic>
              <p:nvPicPr>
                <p:cNvPr id="55" name="Ink 54">
                  <a:extLst>
                    <a:ext uri="{FF2B5EF4-FFF2-40B4-BE49-F238E27FC236}">
                      <a16:creationId xmlns:a16="http://schemas.microsoft.com/office/drawing/2014/main" id="{51A225EE-0687-3390-2E15-DF766E891057}"/>
                    </a:ext>
                  </a:extLst>
                </p:cNvPr>
                <p:cNvPicPr/>
                <p:nvPr/>
              </p:nvPicPr>
              <p:blipFill>
                <a:blip r:embed="rId95"/>
                <a:stretch>
                  <a:fillRect/>
                </a:stretch>
              </p:blipFill>
              <p:spPr>
                <a:xfrm>
                  <a:off x="6183105" y="3020055"/>
                  <a:ext cx="65160" cy="42480"/>
                </a:xfrm>
                <a:prstGeom prst="rect">
                  <a:avLst/>
                </a:prstGeom>
              </p:spPr>
            </p:pic>
          </mc:Fallback>
        </mc:AlternateContent>
      </p:grpSp>
      <p:grpSp>
        <p:nvGrpSpPr>
          <p:cNvPr id="80" name="Group 79">
            <a:extLst>
              <a:ext uri="{FF2B5EF4-FFF2-40B4-BE49-F238E27FC236}">
                <a16:creationId xmlns:a16="http://schemas.microsoft.com/office/drawing/2014/main" id="{6910380C-7C37-986C-58DA-BC341A3A66B6}"/>
              </a:ext>
            </a:extLst>
          </p:cNvPr>
          <p:cNvGrpSpPr/>
          <p:nvPr/>
        </p:nvGrpSpPr>
        <p:grpSpPr>
          <a:xfrm>
            <a:off x="7117305" y="2852295"/>
            <a:ext cx="3494880" cy="628920"/>
            <a:chOff x="7117305" y="2852295"/>
            <a:chExt cx="3494880" cy="628920"/>
          </a:xfrm>
        </p:grpSpPr>
        <mc:AlternateContent xmlns:mc="http://schemas.openxmlformats.org/markup-compatibility/2006">
          <mc:Choice xmlns:p14="http://schemas.microsoft.com/office/powerpoint/2010/main" Requires="p14">
            <p:contentPart p14:bwMode="auto" r:id="rId96">
              <p14:nvContentPartPr>
                <p14:cNvPr id="57" name="Ink 56">
                  <a:extLst>
                    <a:ext uri="{FF2B5EF4-FFF2-40B4-BE49-F238E27FC236}">
                      <a16:creationId xmlns:a16="http://schemas.microsoft.com/office/drawing/2014/main" id="{5C0C0D03-4861-8086-06AF-DD15F5B4071F}"/>
                    </a:ext>
                  </a:extLst>
                </p14:cNvPr>
                <p14:cNvContentPartPr/>
                <p14:nvPr/>
              </p14:nvContentPartPr>
              <p14:xfrm>
                <a:off x="7117305" y="3232095"/>
                <a:ext cx="953280" cy="23760"/>
              </p14:xfrm>
            </p:contentPart>
          </mc:Choice>
          <mc:Fallback>
            <p:pic>
              <p:nvPicPr>
                <p:cNvPr id="57" name="Ink 56">
                  <a:extLst>
                    <a:ext uri="{FF2B5EF4-FFF2-40B4-BE49-F238E27FC236}">
                      <a16:creationId xmlns:a16="http://schemas.microsoft.com/office/drawing/2014/main" id="{5C0C0D03-4861-8086-06AF-DD15F5B4071F}"/>
                    </a:ext>
                  </a:extLst>
                </p:cNvPr>
                <p:cNvPicPr/>
                <p:nvPr/>
              </p:nvPicPr>
              <p:blipFill>
                <a:blip r:embed="rId97"/>
                <a:stretch>
                  <a:fillRect/>
                </a:stretch>
              </p:blipFill>
              <p:spPr>
                <a:xfrm>
                  <a:off x="7111185" y="3225975"/>
                  <a:ext cx="9655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8" name="Ink 57">
                  <a:extLst>
                    <a:ext uri="{FF2B5EF4-FFF2-40B4-BE49-F238E27FC236}">
                      <a16:creationId xmlns:a16="http://schemas.microsoft.com/office/drawing/2014/main" id="{8459C68B-BA29-7610-9D08-AA252E2A8BB2}"/>
                    </a:ext>
                  </a:extLst>
                </p14:cNvPr>
                <p14:cNvContentPartPr/>
                <p14:nvPr/>
              </p14:nvContentPartPr>
              <p14:xfrm>
                <a:off x="8373345" y="3061455"/>
                <a:ext cx="513720" cy="419760"/>
              </p14:xfrm>
            </p:contentPart>
          </mc:Choice>
          <mc:Fallback>
            <p:pic>
              <p:nvPicPr>
                <p:cNvPr id="58" name="Ink 57">
                  <a:extLst>
                    <a:ext uri="{FF2B5EF4-FFF2-40B4-BE49-F238E27FC236}">
                      <a16:creationId xmlns:a16="http://schemas.microsoft.com/office/drawing/2014/main" id="{8459C68B-BA29-7610-9D08-AA252E2A8BB2}"/>
                    </a:ext>
                  </a:extLst>
                </p:cNvPr>
                <p:cNvPicPr/>
                <p:nvPr/>
              </p:nvPicPr>
              <p:blipFill>
                <a:blip r:embed="rId99"/>
                <a:stretch>
                  <a:fillRect/>
                </a:stretch>
              </p:blipFill>
              <p:spPr>
                <a:xfrm>
                  <a:off x="8367225" y="3055335"/>
                  <a:ext cx="525960" cy="4320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9" name="Ink 58">
                  <a:extLst>
                    <a:ext uri="{FF2B5EF4-FFF2-40B4-BE49-F238E27FC236}">
                      <a16:creationId xmlns:a16="http://schemas.microsoft.com/office/drawing/2014/main" id="{235F15A0-4C04-4FEE-95CC-EBACD2D51B4B}"/>
                    </a:ext>
                  </a:extLst>
                </p14:cNvPr>
                <p14:cNvContentPartPr/>
                <p14:nvPr/>
              </p14:nvContentPartPr>
              <p14:xfrm>
                <a:off x="9086505" y="3087735"/>
                <a:ext cx="261000" cy="295200"/>
              </p14:xfrm>
            </p:contentPart>
          </mc:Choice>
          <mc:Fallback>
            <p:pic>
              <p:nvPicPr>
                <p:cNvPr id="59" name="Ink 58">
                  <a:extLst>
                    <a:ext uri="{FF2B5EF4-FFF2-40B4-BE49-F238E27FC236}">
                      <a16:creationId xmlns:a16="http://schemas.microsoft.com/office/drawing/2014/main" id="{235F15A0-4C04-4FEE-95CC-EBACD2D51B4B}"/>
                    </a:ext>
                  </a:extLst>
                </p:cNvPr>
                <p:cNvPicPr/>
                <p:nvPr/>
              </p:nvPicPr>
              <p:blipFill>
                <a:blip r:embed="rId101"/>
                <a:stretch>
                  <a:fillRect/>
                </a:stretch>
              </p:blipFill>
              <p:spPr>
                <a:xfrm>
                  <a:off x="9080385" y="3081615"/>
                  <a:ext cx="273240" cy="3074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0" name="Ink 59">
                  <a:extLst>
                    <a:ext uri="{FF2B5EF4-FFF2-40B4-BE49-F238E27FC236}">
                      <a16:creationId xmlns:a16="http://schemas.microsoft.com/office/drawing/2014/main" id="{340EEB3A-E242-A87C-A8D7-6DF75412646D}"/>
                    </a:ext>
                  </a:extLst>
                </p14:cNvPr>
                <p14:cNvContentPartPr/>
                <p14:nvPr/>
              </p14:nvContentPartPr>
              <p14:xfrm>
                <a:off x="9634065" y="3095655"/>
                <a:ext cx="250560" cy="291240"/>
              </p14:xfrm>
            </p:contentPart>
          </mc:Choice>
          <mc:Fallback>
            <p:pic>
              <p:nvPicPr>
                <p:cNvPr id="60" name="Ink 59">
                  <a:extLst>
                    <a:ext uri="{FF2B5EF4-FFF2-40B4-BE49-F238E27FC236}">
                      <a16:creationId xmlns:a16="http://schemas.microsoft.com/office/drawing/2014/main" id="{340EEB3A-E242-A87C-A8D7-6DF75412646D}"/>
                    </a:ext>
                  </a:extLst>
                </p:cNvPr>
                <p:cNvPicPr/>
                <p:nvPr/>
              </p:nvPicPr>
              <p:blipFill>
                <a:blip r:embed="rId103"/>
                <a:stretch>
                  <a:fillRect/>
                </a:stretch>
              </p:blipFill>
              <p:spPr>
                <a:xfrm>
                  <a:off x="9627945" y="3089535"/>
                  <a:ext cx="26280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1" name="Ink 60">
                  <a:extLst>
                    <a:ext uri="{FF2B5EF4-FFF2-40B4-BE49-F238E27FC236}">
                      <a16:creationId xmlns:a16="http://schemas.microsoft.com/office/drawing/2014/main" id="{0D959231-C1AC-C864-7101-3C030D3664CE}"/>
                    </a:ext>
                  </a:extLst>
                </p14:cNvPr>
                <p14:cNvContentPartPr/>
                <p14:nvPr/>
              </p14:nvContentPartPr>
              <p14:xfrm>
                <a:off x="10094505" y="2852295"/>
                <a:ext cx="517680" cy="567360"/>
              </p14:xfrm>
            </p:contentPart>
          </mc:Choice>
          <mc:Fallback>
            <p:pic>
              <p:nvPicPr>
                <p:cNvPr id="61" name="Ink 60">
                  <a:extLst>
                    <a:ext uri="{FF2B5EF4-FFF2-40B4-BE49-F238E27FC236}">
                      <a16:creationId xmlns:a16="http://schemas.microsoft.com/office/drawing/2014/main" id="{0D959231-C1AC-C864-7101-3C030D3664CE}"/>
                    </a:ext>
                  </a:extLst>
                </p:cNvPr>
                <p:cNvPicPr/>
                <p:nvPr/>
              </p:nvPicPr>
              <p:blipFill>
                <a:blip r:embed="rId105"/>
                <a:stretch>
                  <a:fillRect/>
                </a:stretch>
              </p:blipFill>
              <p:spPr>
                <a:xfrm>
                  <a:off x="10088385" y="2846175"/>
                  <a:ext cx="529920" cy="579600"/>
                </a:xfrm>
                <a:prstGeom prst="rect">
                  <a:avLst/>
                </a:prstGeom>
              </p:spPr>
            </p:pic>
          </mc:Fallback>
        </mc:AlternateContent>
      </p:grpSp>
      <p:grpSp>
        <p:nvGrpSpPr>
          <p:cNvPr id="79" name="Group 78">
            <a:extLst>
              <a:ext uri="{FF2B5EF4-FFF2-40B4-BE49-F238E27FC236}">
                <a16:creationId xmlns:a16="http://schemas.microsoft.com/office/drawing/2014/main" id="{32315362-E799-8FD9-EE94-2571DA07B3FF}"/>
              </a:ext>
            </a:extLst>
          </p:cNvPr>
          <p:cNvGrpSpPr/>
          <p:nvPr/>
        </p:nvGrpSpPr>
        <p:grpSpPr>
          <a:xfrm>
            <a:off x="936105" y="3582735"/>
            <a:ext cx="608400" cy="547560"/>
            <a:chOff x="936105" y="3582735"/>
            <a:chExt cx="608400" cy="547560"/>
          </a:xfrm>
        </p:grpSpPr>
        <mc:AlternateContent xmlns:mc="http://schemas.openxmlformats.org/markup-compatibility/2006">
          <mc:Choice xmlns:p14="http://schemas.microsoft.com/office/powerpoint/2010/main" Requires="p14">
            <p:contentPart p14:bwMode="auto" r:id="rId106">
              <p14:nvContentPartPr>
                <p14:cNvPr id="62" name="Ink 61">
                  <a:extLst>
                    <a:ext uri="{FF2B5EF4-FFF2-40B4-BE49-F238E27FC236}">
                      <a16:creationId xmlns:a16="http://schemas.microsoft.com/office/drawing/2014/main" id="{59E9D267-4F17-E2D9-48EA-ADF54812ADAE}"/>
                    </a:ext>
                  </a:extLst>
                </p14:cNvPr>
                <p14:cNvContentPartPr/>
                <p14:nvPr/>
              </p14:nvContentPartPr>
              <p14:xfrm>
                <a:off x="1090545" y="3582735"/>
                <a:ext cx="96480" cy="547560"/>
              </p14:xfrm>
            </p:contentPart>
          </mc:Choice>
          <mc:Fallback>
            <p:pic>
              <p:nvPicPr>
                <p:cNvPr id="62" name="Ink 61">
                  <a:extLst>
                    <a:ext uri="{FF2B5EF4-FFF2-40B4-BE49-F238E27FC236}">
                      <a16:creationId xmlns:a16="http://schemas.microsoft.com/office/drawing/2014/main" id="{59E9D267-4F17-E2D9-48EA-ADF54812ADAE}"/>
                    </a:ext>
                  </a:extLst>
                </p:cNvPr>
                <p:cNvPicPr/>
                <p:nvPr/>
              </p:nvPicPr>
              <p:blipFill>
                <a:blip r:embed="rId107"/>
                <a:stretch>
                  <a:fillRect/>
                </a:stretch>
              </p:blipFill>
              <p:spPr>
                <a:xfrm>
                  <a:off x="1084425" y="3576615"/>
                  <a:ext cx="108720" cy="5598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3" name="Ink 62">
                  <a:extLst>
                    <a:ext uri="{FF2B5EF4-FFF2-40B4-BE49-F238E27FC236}">
                      <a16:creationId xmlns:a16="http://schemas.microsoft.com/office/drawing/2014/main" id="{08F8E008-9C63-0C43-EEE6-A86115567472}"/>
                    </a:ext>
                  </a:extLst>
                </p14:cNvPr>
                <p14:cNvContentPartPr/>
                <p14:nvPr/>
              </p14:nvContentPartPr>
              <p14:xfrm>
                <a:off x="936105" y="3881535"/>
                <a:ext cx="608400" cy="204480"/>
              </p14:xfrm>
            </p:contentPart>
          </mc:Choice>
          <mc:Fallback>
            <p:pic>
              <p:nvPicPr>
                <p:cNvPr id="63" name="Ink 62">
                  <a:extLst>
                    <a:ext uri="{FF2B5EF4-FFF2-40B4-BE49-F238E27FC236}">
                      <a16:creationId xmlns:a16="http://schemas.microsoft.com/office/drawing/2014/main" id="{08F8E008-9C63-0C43-EEE6-A86115567472}"/>
                    </a:ext>
                  </a:extLst>
                </p:cNvPr>
                <p:cNvPicPr/>
                <p:nvPr/>
              </p:nvPicPr>
              <p:blipFill>
                <a:blip r:embed="rId109"/>
                <a:stretch>
                  <a:fillRect/>
                </a:stretch>
              </p:blipFill>
              <p:spPr>
                <a:xfrm>
                  <a:off x="929985" y="3875415"/>
                  <a:ext cx="620640" cy="216720"/>
                </a:xfrm>
                <a:prstGeom prst="rect">
                  <a:avLst/>
                </a:prstGeom>
              </p:spPr>
            </p:pic>
          </mc:Fallback>
        </mc:AlternateContent>
      </p:grpSp>
      <p:grpSp>
        <p:nvGrpSpPr>
          <p:cNvPr id="78" name="Group 77">
            <a:extLst>
              <a:ext uri="{FF2B5EF4-FFF2-40B4-BE49-F238E27FC236}">
                <a16:creationId xmlns:a16="http://schemas.microsoft.com/office/drawing/2014/main" id="{1729A3F7-A00D-2C3F-D8DD-DFF2A7F6D126}"/>
              </a:ext>
            </a:extLst>
          </p:cNvPr>
          <p:cNvGrpSpPr/>
          <p:nvPr/>
        </p:nvGrpSpPr>
        <p:grpSpPr>
          <a:xfrm>
            <a:off x="2101785" y="3589935"/>
            <a:ext cx="2312280" cy="578520"/>
            <a:chOff x="2101785" y="3589935"/>
            <a:chExt cx="2312280" cy="578520"/>
          </a:xfrm>
        </p:grpSpPr>
        <mc:AlternateContent xmlns:mc="http://schemas.openxmlformats.org/markup-compatibility/2006">
          <mc:Choice xmlns:p14="http://schemas.microsoft.com/office/powerpoint/2010/main" Requires="p14">
            <p:contentPart p14:bwMode="auto" r:id="rId110">
              <p14:nvContentPartPr>
                <p14:cNvPr id="64" name="Ink 63">
                  <a:extLst>
                    <a:ext uri="{FF2B5EF4-FFF2-40B4-BE49-F238E27FC236}">
                      <a16:creationId xmlns:a16="http://schemas.microsoft.com/office/drawing/2014/main" id="{BA6D8901-EFF1-0C15-EC79-70AA14FA4B67}"/>
                    </a:ext>
                  </a:extLst>
                </p14:cNvPr>
                <p14:cNvContentPartPr/>
                <p14:nvPr/>
              </p14:nvContentPartPr>
              <p14:xfrm>
                <a:off x="2101785" y="3821055"/>
                <a:ext cx="474840" cy="347400"/>
              </p14:xfrm>
            </p:contentPart>
          </mc:Choice>
          <mc:Fallback>
            <p:pic>
              <p:nvPicPr>
                <p:cNvPr id="64" name="Ink 63">
                  <a:extLst>
                    <a:ext uri="{FF2B5EF4-FFF2-40B4-BE49-F238E27FC236}">
                      <a16:creationId xmlns:a16="http://schemas.microsoft.com/office/drawing/2014/main" id="{BA6D8901-EFF1-0C15-EC79-70AA14FA4B67}"/>
                    </a:ext>
                  </a:extLst>
                </p:cNvPr>
                <p:cNvPicPr/>
                <p:nvPr/>
              </p:nvPicPr>
              <p:blipFill>
                <a:blip r:embed="rId111"/>
                <a:stretch>
                  <a:fillRect/>
                </a:stretch>
              </p:blipFill>
              <p:spPr>
                <a:xfrm>
                  <a:off x="2095665" y="3814935"/>
                  <a:ext cx="487080" cy="3596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5" name="Ink 64">
                  <a:extLst>
                    <a:ext uri="{FF2B5EF4-FFF2-40B4-BE49-F238E27FC236}">
                      <a16:creationId xmlns:a16="http://schemas.microsoft.com/office/drawing/2014/main" id="{3A00684F-F930-FFF3-65FD-69B09CC46C0E}"/>
                    </a:ext>
                  </a:extLst>
                </p14:cNvPr>
                <p14:cNvContentPartPr/>
                <p14:nvPr/>
              </p14:nvContentPartPr>
              <p14:xfrm>
                <a:off x="2688225" y="3589935"/>
                <a:ext cx="1311120" cy="460440"/>
              </p14:xfrm>
            </p:contentPart>
          </mc:Choice>
          <mc:Fallback>
            <p:pic>
              <p:nvPicPr>
                <p:cNvPr id="65" name="Ink 64">
                  <a:extLst>
                    <a:ext uri="{FF2B5EF4-FFF2-40B4-BE49-F238E27FC236}">
                      <a16:creationId xmlns:a16="http://schemas.microsoft.com/office/drawing/2014/main" id="{3A00684F-F930-FFF3-65FD-69B09CC46C0E}"/>
                    </a:ext>
                  </a:extLst>
                </p:cNvPr>
                <p:cNvPicPr/>
                <p:nvPr/>
              </p:nvPicPr>
              <p:blipFill>
                <a:blip r:embed="rId113"/>
                <a:stretch>
                  <a:fillRect/>
                </a:stretch>
              </p:blipFill>
              <p:spPr>
                <a:xfrm>
                  <a:off x="2682105" y="3583815"/>
                  <a:ext cx="1323360" cy="4726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6" name="Ink 65">
                  <a:extLst>
                    <a:ext uri="{FF2B5EF4-FFF2-40B4-BE49-F238E27FC236}">
                      <a16:creationId xmlns:a16="http://schemas.microsoft.com/office/drawing/2014/main" id="{98351D13-AA54-86F9-98C2-87023113F49A}"/>
                    </a:ext>
                  </a:extLst>
                </p14:cNvPr>
                <p14:cNvContentPartPr/>
                <p14:nvPr/>
              </p14:nvContentPartPr>
              <p14:xfrm>
                <a:off x="4170705" y="3821415"/>
                <a:ext cx="243360" cy="214200"/>
              </p14:xfrm>
            </p:contentPart>
          </mc:Choice>
          <mc:Fallback>
            <p:pic>
              <p:nvPicPr>
                <p:cNvPr id="66" name="Ink 65">
                  <a:extLst>
                    <a:ext uri="{FF2B5EF4-FFF2-40B4-BE49-F238E27FC236}">
                      <a16:creationId xmlns:a16="http://schemas.microsoft.com/office/drawing/2014/main" id="{98351D13-AA54-86F9-98C2-87023113F49A}"/>
                    </a:ext>
                  </a:extLst>
                </p:cNvPr>
                <p:cNvPicPr/>
                <p:nvPr/>
              </p:nvPicPr>
              <p:blipFill>
                <a:blip r:embed="rId115"/>
                <a:stretch>
                  <a:fillRect/>
                </a:stretch>
              </p:blipFill>
              <p:spPr>
                <a:xfrm>
                  <a:off x="4164585" y="3815295"/>
                  <a:ext cx="255600" cy="226440"/>
                </a:xfrm>
                <a:prstGeom prst="rect">
                  <a:avLst/>
                </a:prstGeom>
              </p:spPr>
            </p:pic>
          </mc:Fallback>
        </mc:AlternateContent>
      </p:grpSp>
      <p:grpSp>
        <p:nvGrpSpPr>
          <p:cNvPr id="86" name="Group 85">
            <a:extLst>
              <a:ext uri="{FF2B5EF4-FFF2-40B4-BE49-F238E27FC236}">
                <a16:creationId xmlns:a16="http://schemas.microsoft.com/office/drawing/2014/main" id="{3CF6A0FB-83BE-5F68-5987-067012B6D834}"/>
              </a:ext>
            </a:extLst>
          </p:cNvPr>
          <p:cNvGrpSpPr/>
          <p:nvPr/>
        </p:nvGrpSpPr>
        <p:grpSpPr>
          <a:xfrm>
            <a:off x="6022545" y="3738975"/>
            <a:ext cx="3877200" cy="856440"/>
            <a:chOff x="6022545" y="3738975"/>
            <a:chExt cx="3877200" cy="856440"/>
          </a:xfrm>
        </p:grpSpPr>
        <mc:AlternateContent xmlns:mc="http://schemas.openxmlformats.org/markup-compatibility/2006">
          <mc:Choice xmlns:p14="http://schemas.microsoft.com/office/powerpoint/2010/main" Requires="p14">
            <p:contentPart p14:bwMode="auto" r:id="rId116">
              <p14:nvContentPartPr>
                <p14:cNvPr id="67" name="Ink 66">
                  <a:extLst>
                    <a:ext uri="{FF2B5EF4-FFF2-40B4-BE49-F238E27FC236}">
                      <a16:creationId xmlns:a16="http://schemas.microsoft.com/office/drawing/2014/main" id="{82112408-0607-AFB9-B0F7-D96939084F31}"/>
                    </a:ext>
                  </a:extLst>
                </p14:cNvPr>
                <p14:cNvContentPartPr/>
                <p14:nvPr/>
              </p14:nvContentPartPr>
              <p14:xfrm>
                <a:off x="6022545" y="3787575"/>
                <a:ext cx="412200" cy="473040"/>
              </p14:xfrm>
            </p:contentPart>
          </mc:Choice>
          <mc:Fallback>
            <p:pic>
              <p:nvPicPr>
                <p:cNvPr id="67" name="Ink 66">
                  <a:extLst>
                    <a:ext uri="{FF2B5EF4-FFF2-40B4-BE49-F238E27FC236}">
                      <a16:creationId xmlns:a16="http://schemas.microsoft.com/office/drawing/2014/main" id="{82112408-0607-AFB9-B0F7-D96939084F31}"/>
                    </a:ext>
                  </a:extLst>
                </p:cNvPr>
                <p:cNvPicPr/>
                <p:nvPr/>
              </p:nvPicPr>
              <p:blipFill>
                <a:blip r:embed="rId117"/>
                <a:stretch>
                  <a:fillRect/>
                </a:stretch>
              </p:blipFill>
              <p:spPr>
                <a:xfrm>
                  <a:off x="6016425" y="3781455"/>
                  <a:ext cx="424440" cy="4852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8" name="Ink 67">
                  <a:extLst>
                    <a:ext uri="{FF2B5EF4-FFF2-40B4-BE49-F238E27FC236}">
                      <a16:creationId xmlns:a16="http://schemas.microsoft.com/office/drawing/2014/main" id="{41D6635A-0ADC-E48F-C3B0-2C25D314374C}"/>
                    </a:ext>
                  </a:extLst>
                </p14:cNvPr>
                <p14:cNvContentPartPr/>
                <p14:nvPr/>
              </p14:nvContentPartPr>
              <p14:xfrm>
                <a:off x="6472545" y="3839055"/>
                <a:ext cx="458640" cy="314280"/>
              </p14:xfrm>
            </p:contentPart>
          </mc:Choice>
          <mc:Fallback>
            <p:pic>
              <p:nvPicPr>
                <p:cNvPr id="68" name="Ink 67">
                  <a:extLst>
                    <a:ext uri="{FF2B5EF4-FFF2-40B4-BE49-F238E27FC236}">
                      <a16:creationId xmlns:a16="http://schemas.microsoft.com/office/drawing/2014/main" id="{41D6635A-0ADC-E48F-C3B0-2C25D314374C}"/>
                    </a:ext>
                  </a:extLst>
                </p:cNvPr>
                <p:cNvPicPr/>
                <p:nvPr/>
              </p:nvPicPr>
              <p:blipFill>
                <a:blip r:embed="rId119"/>
                <a:stretch>
                  <a:fillRect/>
                </a:stretch>
              </p:blipFill>
              <p:spPr>
                <a:xfrm>
                  <a:off x="6466425" y="3832935"/>
                  <a:ext cx="470880" cy="3265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69" name="Ink 68">
                  <a:extLst>
                    <a:ext uri="{FF2B5EF4-FFF2-40B4-BE49-F238E27FC236}">
                      <a16:creationId xmlns:a16="http://schemas.microsoft.com/office/drawing/2014/main" id="{4066F787-6246-120A-AE66-44741BB8AFF5}"/>
                    </a:ext>
                  </a:extLst>
                </p14:cNvPr>
                <p14:cNvContentPartPr/>
                <p14:nvPr/>
              </p14:nvContentPartPr>
              <p14:xfrm>
                <a:off x="6914265" y="3899175"/>
                <a:ext cx="189360" cy="297360"/>
              </p14:xfrm>
            </p:contentPart>
          </mc:Choice>
          <mc:Fallback>
            <p:pic>
              <p:nvPicPr>
                <p:cNvPr id="69" name="Ink 68">
                  <a:extLst>
                    <a:ext uri="{FF2B5EF4-FFF2-40B4-BE49-F238E27FC236}">
                      <a16:creationId xmlns:a16="http://schemas.microsoft.com/office/drawing/2014/main" id="{4066F787-6246-120A-AE66-44741BB8AFF5}"/>
                    </a:ext>
                  </a:extLst>
                </p:cNvPr>
                <p:cNvPicPr/>
                <p:nvPr/>
              </p:nvPicPr>
              <p:blipFill>
                <a:blip r:embed="rId121"/>
                <a:stretch>
                  <a:fillRect/>
                </a:stretch>
              </p:blipFill>
              <p:spPr>
                <a:xfrm>
                  <a:off x="6908145" y="3893055"/>
                  <a:ext cx="20160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0" name="Ink 69">
                  <a:extLst>
                    <a:ext uri="{FF2B5EF4-FFF2-40B4-BE49-F238E27FC236}">
                      <a16:creationId xmlns:a16="http://schemas.microsoft.com/office/drawing/2014/main" id="{F75D5F2C-BE4C-A6C1-299F-AA7BA54D3971}"/>
                    </a:ext>
                  </a:extLst>
                </p14:cNvPr>
                <p14:cNvContentPartPr/>
                <p14:nvPr/>
              </p14:nvContentPartPr>
              <p14:xfrm>
                <a:off x="7216665" y="3962535"/>
                <a:ext cx="377640" cy="144360"/>
              </p14:xfrm>
            </p:contentPart>
          </mc:Choice>
          <mc:Fallback>
            <p:pic>
              <p:nvPicPr>
                <p:cNvPr id="70" name="Ink 69">
                  <a:extLst>
                    <a:ext uri="{FF2B5EF4-FFF2-40B4-BE49-F238E27FC236}">
                      <a16:creationId xmlns:a16="http://schemas.microsoft.com/office/drawing/2014/main" id="{F75D5F2C-BE4C-A6C1-299F-AA7BA54D3971}"/>
                    </a:ext>
                  </a:extLst>
                </p:cNvPr>
                <p:cNvPicPr/>
                <p:nvPr/>
              </p:nvPicPr>
              <p:blipFill>
                <a:blip r:embed="rId123"/>
                <a:stretch>
                  <a:fillRect/>
                </a:stretch>
              </p:blipFill>
              <p:spPr>
                <a:xfrm>
                  <a:off x="7210545" y="3956415"/>
                  <a:ext cx="38988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1" name="Ink 70">
                  <a:extLst>
                    <a:ext uri="{FF2B5EF4-FFF2-40B4-BE49-F238E27FC236}">
                      <a16:creationId xmlns:a16="http://schemas.microsoft.com/office/drawing/2014/main" id="{DD17DAC0-27A4-A0C8-ED85-E4653C623E58}"/>
                    </a:ext>
                  </a:extLst>
                </p14:cNvPr>
                <p14:cNvContentPartPr/>
                <p14:nvPr/>
              </p14:nvContentPartPr>
              <p14:xfrm>
                <a:off x="7475145" y="3738975"/>
                <a:ext cx="392040" cy="840240"/>
              </p14:xfrm>
            </p:contentPart>
          </mc:Choice>
          <mc:Fallback>
            <p:pic>
              <p:nvPicPr>
                <p:cNvPr id="71" name="Ink 70">
                  <a:extLst>
                    <a:ext uri="{FF2B5EF4-FFF2-40B4-BE49-F238E27FC236}">
                      <a16:creationId xmlns:a16="http://schemas.microsoft.com/office/drawing/2014/main" id="{DD17DAC0-27A4-A0C8-ED85-E4653C623E58}"/>
                    </a:ext>
                  </a:extLst>
                </p:cNvPr>
                <p:cNvPicPr/>
                <p:nvPr/>
              </p:nvPicPr>
              <p:blipFill>
                <a:blip r:embed="rId125"/>
                <a:stretch>
                  <a:fillRect/>
                </a:stretch>
              </p:blipFill>
              <p:spPr>
                <a:xfrm>
                  <a:off x="7469025" y="3732855"/>
                  <a:ext cx="404280" cy="8524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2" name="Ink 71">
                  <a:extLst>
                    <a:ext uri="{FF2B5EF4-FFF2-40B4-BE49-F238E27FC236}">
                      <a16:creationId xmlns:a16="http://schemas.microsoft.com/office/drawing/2014/main" id="{6D3D3712-DFC0-8A14-3812-E656202A4DD0}"/>
                    </a:ext>
                  </a:extLst>
                </p14:cNvPr>
                <p14:cNvContentPartPr/>
                <p14:nvPr/>
              </p14:nvContentPartPr>
              <p14:xfrm>
                <a:off x="8010105" y="3932655"/>
                <a:ext cx="42480" cy="36360"/>
              </p14:xfrm>
            </p:contentPart>
          </mc:Choice>
          <mc:Fallback>
            <p:pic>
              <p:nvPicPr>
                <p:cNvPr id="72" name="Ink 71">
                  <a:extLst>
                    <a:ext uri="{FF2B5EF4-FFF2-40B4-BE49-F238E27FC236}">
                      <a16:creationId xmlns:a16="http://schemas.microsoft.com/office/drawing/2014/main" id="{6D3D3712-DFC0-8A14-3812-E656202A4DD0}"/>
                    </a:ext>
                  </a:extLst>
                </p:cNvPr>
                <p:cNvPicPr/>
                <p:nvPr/>
              </p:nvPicPr>
              <p:blipFill>
                <a:blip r:embed="rId127"/>
                <a:stretch>
                  <a:fillRect/>
                </a:stretch>
              </p:blipFill>
              <p:spPr>
                <a:xfrm>
                  <a:off x="8003985" y="3926535"/>
                  <a:ext cx="5472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3" name="Ink 72">
                  <a:extLst>
                    <a:ext uri="{FF2B5EF4-FFF2-40B4-BE49-F238E27FC236}">
                      <a16:creationId xmlns:a16="http://schemas.microsoft.com/office/drawing/2014/main" id="{D9646CFC-DBCA-E0FB-E3DC-0DB3A42EE0F4}"/>
                    </a:ext>
                  </a:extLst>
                </p14:cNvPr>
                <p14:cNvContentPartPr/>
                <p14:nvPr/>
              </p14:nvContentPartPr>
              <p14:xfrm>
                <a:off x="8086425" y="3979815"/>
                <a:ext cx="177480" cy="281160"/>
              </p14:xfrm>
            </p:contentPart>
          </mc:Choice>
          <mc:Fallback>
            <p:pic>
              <p:nvPicPr>
                <p:cNvPr id="73" name="Ink 72">
                  <a:extLst>
                    <a:ext uri="{FF2B5EF4-FFF2-40B4-BE49-F238E27FC236}">
                      <a16:creationId xmlns:a16="http://schemas.microsoft.com/office/drawing/2014/main" id="{D9646CFC-DBCA-E0FB-E3DC-0DB3A42EE0F4}"/>
                    </a:ext>
                  </a:extLst>
                </p:cNvPr>
                <p:cNvPicPr/>
                <p:nvPr/>
              </p:nvPicPr>
              <p:blipFill>
                <a:blip r:embed="rId129"/>
                <a:stretch>
                  <a:fillRect/>
                </a:stretch>
              </p:blipFill>
              <p:spPr>
                <a:xfrm>
                  <a:off x="8080305" y="3973695"/>
                  <a:ext cx="18972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4" name="Ink 73">
                  <a:extLst>
                    <a:ext uri="{FF2B5EF4-FFF2-40B4-BE49-F238E27FC236}">
                      <a16:creationId xmlns:a16="http://schemas.microsoft.com/office/drawing/2014/main" id="{ADEA2446-8143-965E-8DF3-8E0EF06AD105}"/>
                    </a:ext>
                  </a:extLst>
                </p14:cNvPr>
                <p14:cNvContentPartPr/>
                <p14:nvPr/>
              </p14:nvContentPartPr>
              <p14:xfrm>
                <a:off x="8088945" y="4056495"/>
                <a:ext cx="593640" cy="185040"/>
              </p14:xfrm>
            </p:contentPart>
          </mc:Choice>
          <mc:Fallback>
            <p:pic>
              <p:nvPicPr>
                <p:cNvPr id="74" name="Ink 73">
                  <a:extLst>
                    <a:ext uri="{FF2B5EF4-FFF2-40B4-BE49-F238E27FC236}">
                      <a16:creationId xmlns:a16="http://schemas.microsoft.com/office/drawing/2014/main" id="{ADEA2446-8143-965E-8DF3-8E0EF06AD105}"/>
                    </a:ext>
                  </a:extLst>
                </p:cNvPr>
                <p:cNvPicPr/>
                <p:nvPr/>
              </p:nvPicPr>
              <p:blipFill>
                <a:blip r:embed="rId131"/>
                <a:stretch>
                  <a:fillRect/>
                </a:stretch>
              </p:blipFill>
              <p:spPr>
                <a:xfrm>
                  <a:off x="8082825" y="4050375"/>
                  <a:ext cx="60588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5" name="Ink 74">
                  <a:extLst>
                    <a:ext uri="{FF2B5EF4-FFF2-40B4-BE49-F238E27FC236}">
                      <a16:creationId xmlns:a16="http://schemas.microsoft.com/office/drawing/2014/main" id="{A31032E0-DFAB-C4D9-9B79-E75302245764}"/>
                    </a:ext>
                  </a:extLst>
                </p14:cNvPr>
                <p14:cNvContentPartPr/>
                <p14:nvPr/>
              </p14:nvContentPartPr>
              <p14:xfrm>
                <a:off x="8826225" y="3935535"/>
                <a:ext cx="74520" cy="32400"/>
              </p14:xfrm>
            </p:contentPart>
          </mc:Choice>
          <mc:Fallback>
            <p:pic>
              <p:nvPicPr>
                <p:cNvPr id="75" name="Ink 74">
                  <a:extLst>
                    <a:ext uri="{FF2B5EF4-FFF2-40B4-BE49-F238E27FC236}">
                      <a16:creationId xmlns:a16="http://schemas.microsoft.com/office/drawing/2014/main" id="{A31032E0-DFAB-C4D9-9B79-E75302245764}"/>
                    </a:ext>
                  </a:extLst>
                </p:cNvPr>
                <p:cNvPicPr/>
                <p:nvPr/>
              </p:nvPicPr>
              <p:blipFill>
                <a:blip r:embed="rId133"/>
                <a:stretch>
                  <a:fillRect/>
                </a:stretch>
              </p:blipFill>
              <p:spPr>
                <a:xfrm>
                  <a:off x="8820105" y="3929415"/>
                  <a:ext cx="8676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6" name="Ink 75">
                  <a:extLst>
                    <a:ext uri="{FF2B5EF4-FFF2-40B4-BE49-F238E27FC236}">
                      <a16:creationId xmlns:a16="http://schemas.microsoft.com/office/drawing/2014/main" id="{43C874F1-39F1-9751-62A1-FA7A20C708EF}"/>
                    </a:ext>
                  </a:extLst>
                </p14:cNvPr>
                <p14:cNvContentPartPr/>
                <p14:nvPr/>
              </p14:nvContentPartPr>
              <p14:xfrm>
                <a:off x="8889945" y="4050375"/>
                <a:ext cx="649440" cy="545040"/>
              </p14:xfrm>
            </p:contentPart>
          </mc:Choice>
          <mc:Fallback>
            <p:pic>
              <p:nvPicPr>
                <p:cNvPr id="76" name="Ink 75">
                  <a:extLst>
                    <a:ext uri="{FF2B5EF4-FFF2-40B4-BE49-F238E27FC236}">
                      <a16:creationId xmlns:a16="http://schemas.microsoft.com/office/drawing/2014/main" id="{43C874F1-39F1-9751-62A1-FA7A20C708EF}"/>
                    </a:ext>
                  </a:extLst>
                </p:cNvPr>
                <p:cNvPicPr/>
                <p:nvPr/>
              </p:nvPicPr>
              <p:blipFill>
                <a:blip r:embed="rId135"/>
                <a:stretch>
                  <a:fillRect/>
                </a:stretch>
              </p:blipFill>
              <p:spPr>
                <a:xfrm>
                  <a:off x="8883825" y="4044255"/>
                  <a:ext cx="661680" cy="5572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1" name="Ink 80">
                  <a:extLst>
                    <a:ext uri="{FF2B5EF4-FFF2-40B4-BE49-F238E27FC236}">
                      <a16:creationId xmlns:a16="http://schemas.microsoft.com/office/drawing/2014/main" id="{74DA597E-31FD-0CB0-268C-E9583E94A6AC}"/>
                    </a:ext>
                  </a:extLst>
                </p14:cNvPr>
                <p14:cNvContentPartPr/>
                <p14:nvPr/>
              </p14:nvContentPartPr>
              <p14:xfrm>
                <a:off x="8126025" y="3869655"/>
                <a:ext cx="219960" cy="602640"/>
              </p14:xfrm>
            </p:contentPart>
          </mc:Choice>
          <mc:Fallback>
            <p:pic>
              <p:nvPicPr>
                <p:cNvPr id="81" name="Ink 80">
                  <a:extLst>
                    <a:ext uri="{FF2B5EF4-FFF2-40B4-BE49-F238E27FC236}">
                      <a16:creationId xmlns:a16="http://schemas.microsoft.com/office/drawing/2014/main" id="{74DA597E-31FD-0CB0-268C-E9583E94A6AC}"/>
                    </a:ext>
                  </a:extLst>
                </p:cNvPr>
                <p:cNvPicPr/>
                <p:nvPr/>
              </p:nvPicPr>
              <p:blipFill>
                <a:blip r:embed="rId137"/>
                <a:stretch>
                  <a:fillRect/>
                </a:stretch>
              </p:blipFill>
              <p:spPr>
                <a:xfrm>
                  <a:off x="8119905" y="3863535"/>
                  <a:ext cx="232200" cy="6148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2" name="Ink 81">
                  <a:extLst>
                    <a:ext uri="{FF2B5EF4-FFF2-40B4-BE49-F238E27FC236}">
                      <a16:creationId xmlns:a16="http://schemas.microsoft.com/office/drawing/2014/main" id="{35A64733-D43E-65BA-CE92-B1509E6AD0DE}"/>
                    </a:ext>
                  </a:extLst>
                </p14:cNvPr>
                <p14:cNvContentPartPr/>
                <p14:nvPr/>
              </p14:nvContentPartPr>
              <p14:xfrm>
                <a:off x="8174625" y="4093215"/>
                <a:ext cx="226800" cy="18720"/>
              </p14:xfrm>
            </p:contentPart>
          </mc:Choice>
          <mc:Fallback>
            <p:pic>
              <p:nvPicPr>
                <p:cNvPr id="82" name="Ink 81">
                  <a:extLst>
                    <a:ext uri="{FF2B5EF4-FFF2-40B4-BE49-F238E27FC236}">
                      <a16:creationId xmlns:a16="http://schemas.microsoft.com/office/drawing/2014/main" id="{35A64733-D43E-65BA-CE92-B1509E6AD0DE}"/>
                    </a:ext>
                  </a:extLst>
                </p:cNvPr>
                <p:cNvPicPr/>
                <p:nvPr/>
              </p:nvPicPr>
              <p:blipFill>
                <a:blip r:embed="rId139"/>
                <a:stretch>
                  <a:fillRect/>
                </a:stretch>
              </p:blipFill>
              <p:spPr>
                <a:xfrm>
                  <a:off x="8168505" y="4087095"/>
                  <a:ext cx="23904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3" name="Ink 82">
                  <a:extLst>
                    <a:ext uri="{FF2B5EF4-FFF2-40B4-BE49-F238E27FC236}">
                      <a16:creationId xmlns:a16="http://schemas.microsoft.com/office/drawing/2014/main" id="{F60835AA-2830-AA09-45E7-0E58F77C3BFC}"/>
                    </a:ext>
                  </a:extLst>
                </p14:cNvPr>
                <p14:cNvContentPartPr/>
                <p14:nvPr/>
              </p14:nvContentPartPr>
              <p14:xfrm>
                <a:off x="8480985" y="3912495"/>
                <a:ext cx="176400" cy="388800"/>
              </p14:xfrm>
            </p:contentPart>
          </mc:Choice>
          <mc:Fallback>
            <p:pic>
              <p:nvPicPr>
                <p:cNvPr id="83" name="Ink 82">
                  <a:extLst>
                    <a:ext uri="{FF2B5EF4-FFF2-40B4-BE49-F238E27FC236}">
                      <a16:creationId xmlns:a16="http://schemas.microsoft.com/office/drawing/2014/main" id="{F60835AA-2830-AA09-45E7-0E58F77C3BFC}"/>
                    </a:ext>
                  </a:extLst>
                </p:cNvPr>
                <p:cNvPicPr/>
                <p:nvPr/>
              </p:nvPicPr>
              <p:blipFill>
                <a:blip r:embed="rId141"/>
                <a:stretch>
                  <a:fillRect/>
                </a:stretch>
              </p:blipFill>
              <p:spPr>
                <a:xfrm>
                  <a:off x="8474865" y="3906375"/>
                  <a:ext cx="188640" cy="4010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4" name="Ink 83">
                  <a:extLst>
                    <a:ext uri="{FF2B5EF4-FFF2-40B4-BE49-F238E27FC236}">
                      <a16:creationId xmlns:a16="http://schemas.microsoft.com/office/drawing/2014/main" id="{6F8441F8-5BC9-25E0-CD30-31DCBF06A976}"/>
                    </a:ext>
                  </a:extLst>
                </p14:cNvPr>
                <p14:cNvContentPartPr/>
                <p14:nvPr/>
              </p14:nvContentPartPr>
              <p14:xfrm>
                <a:off x="8392425" y="4156935"/>
                <a:ext cx="313920" cy="27000"/>
              </p14:xfrm>
            </p:contentPart>
          </mc:Choice>
          <mc:Fallback>
            <p:pic>
              <p:nvPicPr>
                <p:cNvPr id="84" name="Ink 83">
                  <a:extLst>
                    <a:ext uri="{FF2B5EF4-FFF2-40B4-BE49-F238E27FC236}">
                      <a16:creationId xmlns:a16="http://schemas.microsoft.com/office/drawing/2014/main" id="{6F8441F8-5BC9-25E0-CD30-31DCBF06A976}"/>
                    </a:ext>
                  </a:extLst>
                </p:cNvPr>
                <p:cNvPicPr/>
                <p:nvPr/>
              </p:nvPicPr>
              <p:blipFill>
                <a:blip r:embed="rId143"/>
                <a:stretch>
                  <a:fillRect/>
                </a:stretch>
              </p:blipFill>
              <p:spPr>
                <a:xfrm>
                  <a:off x="8386305" y="4150815"/>
                  <a:ext cx="32616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5" name="Ink 84">
                  <a:extLst>
                    <a:ext uri="{FF2B5EF4-FFF2-40B4-BE49-F238E27FC236}">
                      <a16:creationId xmlns:a16="http://schemas.microsoft.com/office/drawing/2014/main" id="{9B6DD7EB-119F-9AAE-72D3-913DAB1E0B94}"/>
                    </a:ext>
                  </a:extLst>
                </p14:cNvPr>
                <p14:cNvContentPartPr/>
                <p14:nvPr/>
              </p14:nvContentPartPr>
              <p14:xfrm>
                <a:off x="9870945" y="4221735"/>
                <a:ext cx="28800" cy="8640"/>
              </p14:xfrm>
            </p:contentPart>
          </mc:Choice>
          <mc:Fallback>
            <p:pic>
              <p:nvPicPr>
                <p:cNvPr id="85" name="Ink 84">
                  <a:extLst>
                    <a:ext uri="{FF2B5EF4-FFF2-40B4-BE49-F238E27FC236}">
                      <a16:creationId xmlns:a16="http://schemas.microsoft.com/office/drawing/2014/main" id="{9B6DD7EB-119F-9AAE-72D3-913DAB1E0B94}"/>
                    </a:ext>
                  </a:extLst>
                </p:cNvPr>
                <p:cNvPicPr/>
                <p:nvPr/>
              </p:nvPicPr>
              <p:blipFill>
                <a:blip r:embed="rId145"/>
                <a:stretch>
                  <a:fillRect/>
                </a:stretch>
              </p:blipFill>
              <p:spPr>
                <a:xfrm>
                  <a:off x="9864825" y="4215615"/>
                  <a:ext cx="41040" cy="20880"/>
                </a:xfrm>
                <a:prstGeom prst="rect">
                  <a:avLst/>
                </a:prstGeom>
              </p:spPr>
            </p:pic>
          </mc:Fallback>
        </mc:AlternateContent>
      </p:grpSp>
      <p:grpSp>
        <p:nvGrpSpPr>
          <p:cNvPr id="110" name="Group 109">
            <a:extLst>
              <a:ext uri="{FF2B5EF4-FFF2-40B4-BE49-F238E27FC236}">
                <a16:creationId xmlns:a16="http://schemas.microsoft.com/office/drawing/2014/main" id="{3C212636-F1A9-34DB-596E-2205FFF6B02E}"/>
              </a:ext>
            </a:extLst>
          </p:cNvPr>
          <p:cNvGrpSpPr/>
          <p:nvPr/>
        </p:nvGrpSpPr>
        <p:grpSpPr>
          <a:xfrm>
            <a:off x="8583225" y="4824015"/>
            <a:ext cx="1661760" cy="618120"/>
            <a:chOff x="8583225" y="4824015"/>
            <a:chExt cx="1661760" cy="618120"/>
          </a:xfrm>
        </p:grpSpPr>
        <mc:AlternateContent xmlns:mc="http://schemas.openxmlformats.org/markup-compatibility/2006">
          <mc:Choice xmlns:p14="http://schemas.microsoft.com/office/powerpoint/2010/main" Requires="p14">
            <p:contentPart p14:bwMode="auto" r:id="rId146">
              <p14:nvContentPartPr>
                <p14:cNvPr id="102" name="Ink 101">
                  <a:extLst>
                    <a:ext uri="{FF2B5EF4-FFF2-40B4-BE49-F238E27FC236}">
                      <a16:creationId xmlns:a16="http://schemas.microsoft.com/office/drawing/2014/main" id="{D0B13716-CDF0-D3FB-E0E6-56AD17289991}"/>
                    </a:ext>
                  </a:extLst>
                </p14:cNvPr>
                <p14:cNvContentPartPr/>
                <p14:nvPr/>
              </p14:nvContentPartPr>
              <p14:xfrm>
                <a:off x="8583225" y="4824015"/>
                <a:ext cx="1504080" cy="618120"/>
              </p14:xfrm>
            </p:contentPart>
          </mc:Choice>
          <mc:Fallback>
            <p:pic>
              <p:nvPicPr>
                <p:cNvPr id="102" name="Ink 101">
                  <a:extLst>
                    <a:ext uri="{FF2B5EF4-FFF2-40B4-BE49-F238E27FC236}">
                      <a16:creationId xmlns:a16="http://schemas.microsoft.com/office/drawing/2014/main" id="{D0B13716-CDF0-D3FB-E0E6-56AD17289991}"/>
                    </a:ext>
                  </a:extLst>
                </p:cNvPr>
                <p:cNvPicPr/>
                <p:nvPr/>
              </p:nvPicPr>
              <p:blipFill>
                <a:blip r:embed="rId147"/>
                <a:stretch>
                  <a:fillRect/>
                </a:stretch>
              </p:blipFill>
              <p:spPr>
                <a:xfrm>
                  <a:off x="8577105" y="4817895"/>
                  <a:ext cx="1516320" cy="6303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03" name="Ink 102">
                  <a:extLst>
                    <a:ext uri="{FF2B5EF4-FFF2-40B4-BE49-F238E27FC236}">
                      <a16:creationId xmlns:a16="http://schemas.microsoft.com/office/drawing/2014/main" id="{E8917631-1F76-99A2-734E-C073175C0E5E}"/>
                    </a:ext>
                  </a:extLst>
                </p14:cNvPr>
                <p14:cNvContentPartPr/>
                <p14:nvPr/>
              </p14:nvContentPartPr>
              <p14:xfrm>
                <a:off x="9997665" y="5061615"/>
                <a:ext cx="247320" cy="150840"/>
              </p14:xfrm>
            </p:contentPart>
          </mc:Choice>
          <mc:Fallback>
            <p:pic>
              <p:nvPicPr>
                <p:cNvPr id="103" name="Ink 102">
                  <a:extLst>
                    <a:ext uri="{FF2B5EF4-FFF2-40B4-BE49-F238E27FC236}">
                      <a16:creationId xmlns:a16="http://schemas.microsoft.com/office/drawing/2014/main" id="{E8917631-1F76-99A2-734E-C073175C0E5E}"/>
                    </a:ext>
                  </a:extLst>
                </p:cNvPr>
                <p:cNvPicPr/>
                <p:nvPr/>
              </p:nvPicPr>
              <p:blipFill>
                <a:blip r:embed="rId149"/>
                <a:stretch>
                  <a:fillRect/>
                </a:stretch>
              </p:blipFill>
              <p:spPr>
                <a:xfrm>
                  <a:off x="9991545" y="5055495"/>
                  <a:ext cx="259560" cy="163080"/>
                </a:xfrm>
                <a:prstGeom prst="rect">
                  <a:avLst/>
                </a:prstGeom>
              </p:spPr>
            </p:pic>
          </mc:Fallback>
        </mc:AlternateContent>
      </p:grpSp>
      <p:grpSp>
        <p:nvGrpSpPr>
          <p:cNvPr id="109" name="Group 108">
            <a:extLst>
              <a:ext uri="{FF2B5EF4-FFF2-40B4-BE49-F238E27FC236}">
                <a16:creationId xmlns:a16="http://schemas.microsoft.com/office/drawing/2014/main" id="{85A54590-A1D0-1E71-1F81-A959A188005D}"/>
              </a:ext>
            </a:extLst>
          </p:cNvPr>
          <p:cNvGrpSpPr/>
          <p:nvPr/>
        </p:nvGrpSpPr>
        <p:grpSpPr>
          <a:xfrm>
            <a:off x="10668345" y="4950375"/>
            <a:ext cx="770760" cy="272520"/>
            <a:chOff x="10668345" y="4950375"/>
            <a:chExt cx="770760" cy="272520"/>
          </a:xfrm>
        </p:grpSpPr>
        <mc:AlternateContent xmlns:mc="http://schemas.openxmlformats.org/markup-compatibility/2006">
          <mc:Choice xmlns:p14="http://schemas.microsoft.com/office/powerpoint/2010/main" Requires="p14">
            <p:contentPart p14:bwMode="auto" r:id="rId150">
              <p14:nvContentPartPr>
                <p14:cNvPr id="104" name="Ink 103">
                  <a:extLst>
                    <a:ext uri="{FF2B5EF4-FFF2-40B4-BE49-F238E27FC236}">
                      <a16:creationId xmlns:a16="http://schemas.microsoft.com/office/drawing/2014/main" id="{2A541141-6EA9-0E3A-CD0F-9720A4D3390B}"/>
                    </a:ext>
                  </a:extLst>
                </p14:cNvPr>
                <p14:cNvContentPartPr/>
                <p14:nvPr/>
              </p14:nvContentPartPr>
              <p14:xfrm>
                <a:off x="10668345" y="4950375"/>
                <a:ext cx="631440" cy="272520"/>
              </p14:xfrm>
            </p:contentPart>
          </mc:Choice>
          <mc:Fallback>
            <p:pic>
              <p:nvPicPr>
                <p:cNvPr id="104" name="Ink 103">
                  <a:extLst>
                    <a:ext uri="{FF2B5EF4-FFF2-40B4-BE49-F238E27FC236}">
                      <a16:creationId xmlns:a16="http://schemas.microsoft.com/office/drawing/2014/main" id="{2A541141-6EA9-0E3A-CD0F-9720A4D3390B}"/>
                    </a:ext>
                  </a:extLst>
                </p:cNvPr>
                <p:cNvPicPr/>
                <p:nvPr/>
              </p:nvPicPr>
              <p:blipFill>
                <a:blip r:embed="rId151"/>
                <a:stretch>
                  <a:fillRect/>
                </a:stretch>
              </p:blipFill>
              <p:spPr>
                <a:xfrm>
                  <a:off x="10662225" y="4944255"/>
                  <a:ext cx="64368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05" name="Ink 104">
                  <a:extLst>
                    <a:ext uri="{FF2B5EF4-FFF2-40B4-BE49-F238E27FC236}">
                      <a16:creationId xmlns:a16="http://schemas.microsoft.com/office/drawing/2014/main" id="{D691CB82-65A0-7BF4-2570-216AD9B7854E}"/>
                    </a:ext>
                  </a:extLst>
                </p14:cNvPr>
                <p14:cNvContentPartPr/>
                <p14:nvPr/>
              </p14:nvContentPartPr>
              <p14:xfrm>
                <a:off x="11418225" y="5033175"/>
                <a:ext cx="20880" cy="33120"/>
              </p14:xfrm>
            </p:contentPart>
          </mc:Choice>
          <mc:Fallback>
            <p:pic>
              <p:nvPicPr>
                <p:cNvPr id="105" name="Ink 104">
                  <a:extLst>
                    <a:ext uri="{FF2B5EF4-FFF2-40B4-BE49-F238E27FC236}">
                      <a16:creationId xmlns:a16="http://schemas.microsoft.com/office/drawing/2014/main" id="{D691CB82-65A0-7BF4-2570-216AD9B7854E}"/>
                    </a:ext>
                  </a:extLst>
                </p:cNvPr>
                <p:cNvPicPr/>
                <p:nvPr/>
              </p:nvPicPr>
              <p:blipFill>
                <a:blip r:embed="rId153"/>
                <a:stretch>
                  <a:fillRect/>
                </a:stretch>
              </p:blipFill>
              <p:spPr>
                <a:xfrm>
                  <a:off x="11412105" y="5027055"/>
                  <a:ext cx="33120" cy="45360"/>
                </a:xfrm>
                <a:prstGeom prst="rect">
                  <a:avLst/>
                </a:prstGeom>
              </p:spPr>
            </p:pic>
          </mc:Fallback>
        </mc:AlternateContent>
      </p:grpSp>
      <p:grpSp>
        <p:nvGrpSpPr>
          <p:cNvPr id="131" name="Group 130">
            <a:extLst>
              <a:ext uri="{FF2B5EF4-FFF2-40B4-BE49-F238E27FC236}">
                <a16:creationId xmlns:a16="http://schemas.microsoft.com/office/drawing/2014/main" id="{14D4218B-E056-0D6B-4BC2-FCC6B395EBAA}"/>
              </a:ext>
            </a:extLst>
          </p:cNvPr>
          <p:cNvGrpSpPr/>
          <p:nvPr/>
        </p:nvGrpSpPr>
        <p:grpSpPr>
          <a:xfrm>
            <a:off x="8444265" y="5675055"/>
            <a:ext cx="1814040" cy="406800"/>
            <a:chOff x="8444265" y="5675055"/>
            <a:chExt cx="1814040" cy="406800"/>
          </a:xfrm>
        </p:grpSpPr>
        <mc:AlternateContent xmlns:mc="http://schemas.openxmlformats.org/markup-compatibility/2006">
          <mc:Choice xmlns:p14="http://schemas.microsoft.com/office/powerpoint/2010/main" Requires="p14">
            <p:contentPart p14:bwMode="auto" r:id="rId154">
              <p14:nvContentPartPr>
                <p14:cNvPr id="127" name="Ink 126">
                  <a:extLst>
                    <a:ext uri="{FF2B5EF4-FFF2-40B4-BE49-F238E27FC236}">
                      <a16:creationId xmlns:a16="http://schemas.microsoft.com/office/drawing/2014/main" id="{5E46B374-7684-D5CA-54FC-84AF15E25192}"/>
                    </a:ext>
                  </a:extLst>
                </p14:cNvPr>
                <p14:cNvContentPartPr/>
                <p14:nvPr/>
              </p14:nvContentPartPr>
              <p14:xfrm>
                <a:off x="8516625" y="5675055"/>
                <a:ext cx="84600" cy="406800"/>
              </p14:xfrm>
            </p:contentPart>
          </mc:Choice>
          <mc:Fallback>
            <p:pic>
              <p:nvPicPr>
                <p:cNvPr id="127" name="Ink 126">
                  <a:extLst>
                    <a:ext uri="{FF2B5EF4-FFF2-40B4-BE49-F238E27FC236}">
                      <a16:creationId xmlns:a16="http://schemas.microsoft.com/office/drawing/2014/main" id="{5E46B374-7684-D5CA-54FC-84AF15E25192}"/>
                    </a:ext>
                  </a:extLst>
                </p:cNvPr>
                <p:cNvPicPr/>
                <p:nvPr/>
              </p:nvPicPr>
              <p:blipFill>
                <a:blip r:embed="rId155"/>
                <a:stretch>
                  <a:fillRect/>
                </a:stretch>
              </p:blipFill>
              <p:spPr>
                <a:xfrm>
                  <a:off x="8510505" y="5668935"/>
                  <a:ext cx="96840" cy="4190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28" name="Ink 127">
                  <a:extLst>
                    <a:ext uri="{FF2B5EF4-FFF2-40B4-BE49-F238E27FC236}">
                      <a16:creationId xmlns:a16="http://schemas.microsoft.com/office/drawing/2014/main" id="{FC7BFB4D-FF21-C1A8-A4D6-05648E9E663A}"/>
                    </a:ext>
                  </a:extLst>
                </p14:cNvPr>
                <p14:cNvContentPartPr/>
                <p14:nvPr/>
              </p14:nvContentPartPr>
              <p14:xfrm>
                <a:off x="8444265" y="5854335"/>
                <a:ext cx="851040" cy="152640"/>
              </p14:xfrm>
            </p:contentPart>
          </mc:Choice>
          <mc:Fallback>
            <p:pic>
              <p:nvPicPr>
                <p:cNvPr id="128" name="Ink 127">
                  <a:extLst>
                    <a:ext uri="{FF2B5EF4-FFF2-40B4-BE49-F238E27FC236}">
                      <a16:creationId xmlns:a16="http://schemas.microsoft.com/office/drawing/2014/main" id="{FC7BFB4D-FF21-C1A8-A4D6-05648E9E663A}"/>
                    </a:ext>
                  </a:extLst>
                </p:cNvPr>
                <p:cNvPicPr/>
                <p:nvPr/>
              </p:nvPicPr>
              <p:blipFill>
                <a:blip r:embed="rId157"/>
                <a:stretch>
                  <a:fillRect/>
                </a:stretch>
              </p:blipFill>
              <p:spPr>
                <a:xfrm>
                  <a:off x="8438145" y="5848215"/>
                  <a:ext cx="86328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29" name="Ink 128">
                  <a:extLst>
                    <a:ext uri="{FF2B5EF4-FFF2-40B4-BE49-F238E27FC236}">
                      <a16:creationId xmlns:a16="http://schemas.microsoft.com/office/drawing/2014/main" id="{AC12D8A4-6D02-A4D2-B8A6-A0C3CC73C610}"/>
                    </a:ext>
                  </a:extLst>
                </p14:cNvPr>
                <p14:cNvContentPartPr/>
                <p14:nvPr/>
              </p14:nvContentPartPr>
              <p14:xfrm>
                <a:off x="9342465" y="5857215"/>
                <a:ext cx="287640" cy="174240"/>
              </p14:xfrm>
            </p:contentPart>
          </mc:Choice>
          <mc:Fallback>
            <p:pic>
              <p:nvPicPr>
                <p:cNvPr id="129" name="Ink 128">
                  <a:extLst>
                    <a:ext uri="{FF2B5EF4-FFF2-40B4-BE49-F238E27FC236}">
                      <a16:creationId xmlns:a16="http://schemas.microsoft.com/office/drawing/2014/main" id="{AC12D8A4-6D02-A4D2-B8A6-A0C3CC73C610}"/>
                    </a:ext>
                  </a:extLst>
                </p:cNvPr>
                <p:cNvPicPr/>
                <p:nvPr/>
              </p:nvPicPr>
              <p:blipFill>
                <a:blip r:embed="rId159"/>
                <a:stretch>
                  <a:fillRect/>
                </a:stretch>
              </p:blipFill>
              <p:spPr>
                <a:xfrm>
                  <a:off x="9336345" y="5851095"/>
                  <a:ext cx="29988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30" name="Ink 129">
                  <a:extLst>
                    <a:ext uri="{FF2B5EF4-FFF2-40B4-BE49-F238E27FC236}">
                      <a16:creationId xmlns:a16="http://schemas.microsoft.com/office/drawing/2014/main" id="{3FC50549-714D-77C6-598E-362A8887D782}"/>
                    </a:ext>
                  </a:extLst>
                </p14:cNvPr>
                <p14:cNvContentPartPr/>
                <p14:nvPr/>
              </p14:nvContentPartPr>
              <p14:xfrm>
                <a:off x="9791745" y="5779455"/>
                <a:ext cx="466560" cy="254160"/>
              </p14:xfrm>
            </p:contentPart>
          </mc:Choice>
          <mc:Fallback>
            <p:pic>
              <p:nvPicPr>
                <p:cNvPr id="130" name="Ink 129">
                  <a:extLst>
                    <a:ext uri="{FF2B5EF4-FFF2-40B4-BE49-F238E27FC236}">
                      <a16:creationId xmlns:a16="http://schemas.microsoft.com/office/drawing/2014/main" id="{3FC50549-714D-77C6-598E-362A8887D782}"/>
                    </a:ext>
                  </a:extLst>
                </p:cNvPr>
                <p:cNvPicPr/>
                <p:nvPr/>
              </p:nvPicPr>
              <p:blipFill>
                <a:blip r:embed="rId161"/>
                <a:stretch>
                  <a:fillRect/>
                </a:stretch>
              </p:blipFill>
              <p:spPr>
                <a:xfrm>
                  <a:off x="9785625" y="5773335"/>
                  <a:ext cx="478800" cy="266400"/>
                </a:xfrm>
                <a:prstGeom prst="rect">
                  <a:avLst/>
                </a:prstGeom>
              </p:spPr>
            </p:pic>
          </mc:Fallback>
        </mc:AlternateContent>
      </p:grpSp>
      <p:grpSp>
        <p:nvGrpSpPr>
          <p:cNvPr id="146" name="Group 145">
            <a:extLst>
              <a:ext uri="{FF2B5EF4-FFF2-40B4-BE49-F238E27FC236}">
                <a16:creationId xmlns:a16="http://schemas.microsoft.com/office/drawing/2014/main" id="{D2C10FFA-FB15-1EF4-0460-65B1F74205BC}"/>
              </a:ext>
            </a:extLst>
          </p:cNvPr>
          <p:cNvGrpSpPr/>
          <p:nvPr/>
        </p:nvGrpSpPr>
        <p:grpSpPr>
          <a:xfrm>
            <a:off x="232305" y="4848855"/>
            <a:ext cx="7796160" cy="1972080"/>
            <a:chOff x="232305" y="4848855"/>
            <a:chExt cx="7796160" cy="1972080"/>
          </a:xfrm>
        </p:grpSpPr>
        <mc:AlternateContent xmlns:mc="http://schemas.openxmlformats.org/markup-compatibility/2006">
          <mc:Choice xmlns:p14="http://schemas.microsoft.com/office/powerpoint/2010/main" Requires="p14">
            <p:contentPart p14:bwMode="auto" r:id="rId162">
              <p14:nvContentPartPr>
                <p14:cNvPr id="87" name="Ink 86">
                  <a:extLst>
                    <a:ext uri="{FF2B5EF4-FFF2-40B4-BE49-F238E27FC236}">
                      <a16:creationId xmlns:a16="http://schemas.microsoft.com/office/drawing/2014/main" id="{90705C31-48E1-7FF7-F2D9-89C96C37359B}"/>
                    </a:ext>
                  </a:extLst>
                </p14:cNvPr>
                <p14:cNvContentPartPr/>
                <p14:nvPr/>
              </p14:nvContentPartPr>
              <p14:xfrm>
                <a:off x="232305" y="5112375"/>
                <a:ext cx="482040" cy="88200"/>
              </p14:xfrm>
            </p:contentPart>
          </mc:Choice>
          <mc:Fallback>
            <p:pic>
              <p:nvPicPr>
                <p:cNvPr id="87" name="Ink 86">
                  <a:extLst>
                    <a:ext uri="{FF2B5EF4-FFF2-40B4-BE49-F238E27FC236}">
                      <a16:creationId xmlns:a16="http://schemas.microsoft.com/office/drawing/2014/main" id="{90705C31-48E1-7FF7-F2D9-89C96C37359B}"/>
                    </a:ext>
                  </a:extLst>
                </p:cNvPr>
                <p:cNvPicPr/>
                <p:nvPr/>
              </p:nvPicPr>
              <p:blipFill>
                <a:blip r:embed="rId163"/>
                <a:stretch>
                  <a:fillRect/>
                </a:stretch>
              </p:blipFill>
              <p:spPr>
                <a:xfrm>
                  <a:off x="226185" y="5106255"/>
                  <a:ext cx="49428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88" name="Ink 87">
                  <a:extLst>
                    <a:ext uri="{FF2B5EF4-FFF2-40B4-BE49-F238E27FC236}">
                      <a16:creationId xmlns:a16="http://schemas.microsoft.com/office/drawing/2014/main" id="{CAD7A18C-7F5B-70A1-3D50-18CFDDD4189B}"/>
                    </a:ext>
                  </a:extLst>
                </p14:cNvPr>
                <p14:cNvContentPartPr/>
                <p14:nvPr/>
              </p14:nvContentPartPr>
              <p14:xfrm>
                <a:off x="565665" y="4862535"/>
                <a:ext cx="187920" cy="512640"/>
              </p14:xfrm>
            </p:contentPart>
          </mc:Choice>
          <mc:Fallback>
            <p:pic>
              <p:nvPicPr>
                <p:cNvPr id="88" name="Ink 87">
                  <a:extLst>
                    <a:ext uri="{FF2B5EF4-FFF2-40B4-BE49-F238E27FC236}">
                      <a16:creationId xmlns:a16="http://schemas.microsoft.com/office/drawing/2014/main" id="{CAD7A18C-7F5B-70A1-3D50-18CFDDD4189B}"/>
                    </a:ext>
                  </a:extLst>
                </p:cNvPr>
                <p:cNvPicPr/>
                <p:nvPr/>
              </p:nvPicPr>
              <p:blipFill>
                <a:blip r:embed="rId165"/>
                <a:stretch>
                  <a:fillRect/>
                </a:stretch>
              </p:blipFill>
              <p:spPr>
                <a:xfrm>
                  <a:off x="559545" y="4856415"/>
                  <a:ext cx="200160" cy="5248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89" name="Ink 88">
                  <a:extLst>
                    <a:ext uri="{FF2B5EF4-FFF2-40B4-BE49-F238E27FC236}">
                      <a16:creationId xmlns:a16="http://schemas.microsoft.com/office/drawing/2014/main" id="{729D708B-A93E-FB31-3C4A-7F5C591F29D7}"/>
                    </a:ext>
                  </a:extLst>
                </p14:cNvPr>
                <p14:cNvContentPartPr/>
                <p14:nvPr/>
              </p14:nvContentPartPr>
              <p14:xfrm>
                <a:off x="916665" y="4872975"/>
                <a:ext cx="430200" cy="612360"/>
              </p14:xfrm>
            </p:contentPart>
          </mc:Choice>
          <mc:Fallback>
            <p:pic>
              <p:nvPicPr>
                <p:cNvPr id="89" name="Ink 88">
                  <a:extLst>
                    <a:ext uri="{FF2B5EF4-FFF2-40B4-BE49-F238E27FC236}">
                      <a16:creationId xmlns:a16="http://schemas.microsoft.com/office/drawing/2014/main" id="{729D708B-A93E-FB31-3C4A-7F5C591F29D7}"/>
                    </a:ext>
                  </a:extLst>
                </p:cNvPr>
                <p:cNvPicPr/>
                <p:nvPr/>
              </p:nvPicPr>
              <p:blipFill>
                <a:blip r:embed="rId167"/>
                <a:stretch>
                  <a:fillRect/>
                </a:stretch>
              </p:blipFill>
              <p:spPr>
                <a:xfrm>
                  <a:off x="910545" y="4866855"/>
                  <a:ext cx="442440" cy="6246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90" name="Ink 89">
                  <a:extLst>
                    <a:ext uri="{FF2B5EF4-FFF2-40B4-BE49-F238E27FC236}">
                      <a16:creationId xmlns:a16="http://schemas.microsoft.com/office/drawing/2014/main" id="{62E78AA6-B0F4-FC8C-F95E-8E628099AB9E}"/>
                    </a:ext>
                  </a:extLst>
                </p14:cNvPr>
                <p14:cNvContentPartPr/>
                <p14:nvPr/>
              </p14:nvContentPartPr>
              <p14:xfrm>
                <a:off x="1086945" y="5103375"/>
                <a:ext cx="422280" cy="101160"/>
              </p14:xfrm>
            </p:contentPart>
          </mc:Choice>
          <mc:Fallback>
            <p:pic>
              <p:nvPicPr>
                <p:cNvPr id="90" name="Ink 89">
                  <a:extLst>
                    <a:ext uri="{FF2B5EF4-FFF2-40B4-BE49-F238E27FC236}">
                      <a16:creationId xmlns:a16="http://schemas.microsoft.com/office/drawing/2014/main" id="{62E78AA6-B0F4-FC8C-F95E-8E628099AB9E}"/>
                    </a:ext>
                  </a:extLst>
                </p:cNvPr>
                <p:cNvPicPr/>
                <p:nvPr/>
              </p:nvPicPr>
              <p:blipFill>
                <a:blip r:embed="rId169"/>
                <a:stretch>
                  <a:fillRect/>
                </a:stretch>
              </p:blipFill>
              <p:spPr>
                <a:xfrm>
                  <a:off x="1080825" y="5097255"/>
                  <a:ext cx="43452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91" name="Ink 90">
                  <a:extLst>
                    <a:ext uri="{FF2B5EF4-FFF2-40B4-BE49-F238E27FC236}">
                      <a16:creationId xmlns:a16="http://schemas.microsoft.com/office/drawing/2014/main" id="{A81EAC43-FE17-4C92-608B-35757EFE8C93}"/>
                    </a:ext>
                  </a:extLst>
                </p14:cNvPr>
                <p14:cNvContentPartPr/>
                <p14:nvPr/>
              </p14:nvContentPartPr>
              <p14:xfrm>
                <a:off x="1847625" y="4987095"/>
                <a:ext cx="1333440" cy="248760"/>
              </p14:xfrm>
            </p:contentPart>
          </mc:Choice>
          <mc:Fallback>
            <p:pic>
              <p:nvPicPr>
                <p:cNvPr id="91" name="Ink 90">
                  <a:extLst>
                    <a:ext uri="{FF2B5EF4-FFF2-40B4-BE49-F238E27FC236}">
                      <a16:creationId xmlns:a16="http://schemas.microsoft.com/office/drawing/2014/main" id="{A81EAC43-FE17-4C92-608B-35757EFE8C93}"/>
                    </a:ext>
                  </a:extLst>
                </p:cNvPr>
                <p:cNvPicPr/>
                <p:nvPr/>
              </p:nvPicPr>
              <p:blipFill>
                <a:blip r:embed="rId171"/>
                <a:stretch>
                  <a:fillRect/>
                </a:stretch>
              </p:blipFill>
              <p:spPr>
                <a:xfrm>
                  <a:off x="1841505" y="4980975"/>
                  <a:ext cx="134568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92" name="Ink 91">
                  <a:extLst>
                    <a:ext uri="{FF2B5EF4-FFF2-40B4-BE49-F238E27FC236}">
                      <a16:creationId xmlns:a16="http://schemas.microsoft.com/office/drawing/2014/main" id="{446DD424-48C2-CBFB-D408-F5046DF809B5}"/>
                    </a:ext>
                  </a:extLst>
                </p14:cNvPr>
                <p14:cNvContentPartPr/>
                <p14:nvPr/>
              </p14:nvContentPartPr>
              <p14:xfrm>
                <a:off x="4001145" y="4848855"/>
                <a:ext cx="1514880" cy="995760"/>
              </p14:xfrm>
            </p:contentPart>
          </mc:Choice>
          <mc:Fallback>
            <p:pic>
              <p:nvPicPr>
                <p:cNvPr id="92" name="Ink 91">
                  <a:extLst>
                    <a:ext uri="{FF2B5EF4-FFF2-40B4-BE49-F238E27FC236}">
                      <a16:creationId xmlns:a16="http://schemas.microsoft.com/office/drawing/2014/main" id="{446DD424-48C2-CBFB-D408-F5046DF809B5}"/>
                    </a:ext>
                  </a:extLst>
                </p:cNvPr>
                <p:cNvPicPr/>
                <p:nvPr/>
              </p:nvPicPr>
              <p:blipFill>
                <a:blip r:embed="rId173"/>
                <a:stretch>
                  <a:fillRect/>
                </a:stretch>
              </p:blipFill>
              <p:spPr>
                <a:xfrm>
                  <a:off x="3995025" y="4842735"/>
                  <a:ext cx="1527120" cy="10080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93" name="Ink 92">
                  <a:extLst>
                    <a:ext uri="{FF2B5EF4-FFF2-40B4-BE49-F238E27FC236}">
                      <a16:creationId xmlns:a16="http://schemas.microsoft.com/office/drawing/2014/main" id="{5B16DD66-57DD-D995-4605-7CE228BD250A}"/>
                    </a:ext>
                  </a:extLst>
                </p14:cNvPr>
                <p14:cNvContentPartPr/>
                <p14:nvPr/>
              </p14:nvContentPartPr>
              <p14:xfrm>
                <a:off x="5678385" y="5011935"/>
                <a:ext cx="494280" cy="295560"/>
              </p14:xfrm>
            </p:contentPart>
          </mc:Choice>
          <mc:Fallback>
            <p:pic>
              <p:nvPicPr>
                <p:cNvPr id="93" name="Ink 92">
                  <a:extLst>
                    <a:ext uri="{FF2B5EF4-FFF2-40B4-BE49-F238E27FC236}">
                      <a16:creationId xmlns:a16="http://schemas.microsoft.com/office/drawing/2014/main" id="{5B16DD66-57DD-D995-4605-7CE228BD250A}"/>
                    </a:ext>
                  </a:extLst>
                </p:cNvPr>
                <p:cNvPicPr/>
                <p:nvPr/>
              </p:nvPicPr>
              <p:blipFill>
                <a:blip r:embed="rId175"/>
                <a:stretch>
                  <a:fillRect/>
                </a:stretch>
              </p:blipFill>
              <p:spPr>
                <a:xfrm>
                  <a:off x="5672265" y="5005815"/>
                  <a:ext cx="50652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94" name="Ink 93">
                  <a:extLst>
                    <a:ext uri="{FF2B5EF4-FFF2-40B4-BE49-F238E27FC236}">
                      <a16:creationId xmlns:a16="http://schemas.microsoft.com/office/drawing/2014/main" id="{13EB913E-9E91-AA42-61C8-125537AA9159}"/>
                    </a:ext>
                  </a:extLst>
                </p14:cNvPr>
                <p14:cNvContentPartPr/>
                <p14:nvPr/>
              </p14:nvContentPartPr>
              <p14:xfrm>
                <a:off x="6393705" y="4854255"/>
                <a:ext cx="33480" cy="41400"/>
              </p14:xfrm>
            </p:contentPart>
          </mc:Choice>
          <mc:Fallback>
            <p:pic>
              <p:nvPicPr>
                <p:cNvPr id="94" name="Ink 93">
                  <a:extLst>
                    <a:ext uri="{FF2B5EF4-FFF2-40B4-BE49-F238E27FC236}">
                      <a16:creationId xmlns:a16="http://schemas.microsoft.com/office/drawing/2014/main" id="{13EB913E-9E91-AA42-61C8-125537AA9159}"/>
                    </a:ext>
                  </a:extLst>
                </p:cNvPr>
                <p:cNvPicPr/>
                <p:nvPr/>
              </p:nvPicPr>
              <p:blipFill>
                <a:blip r:embed="rId177"/>
                <a:stretch>
                  <a:fillRect/>
                </a:stretch>
              </p:blipFill>
              <p:spPr>
                <a:xfrm>
                  <a:off x="6387585" y="4848135"/>
                  <a:ext cx="4572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95" name="Ink 94">
                  <a:extLst>
                    <a:ext uri="{FF2B5EF4-FFF2-40B4-BE49-F238E27FC236}">
                      <a16:creationId xmlns:a16="http://schemas.microsoft.com/office/drawing/2014/main" id="{E72588BA-0177-EAE0-F9D0-726439C527FA}"/>
                    </a:ext>
                  </a:extLst>
                </p14:cNvPr>
                <p14:cNvContentPartPr/>
                <p14:nvPr/>
              </p14:nvContentPartPr>
              <p14:xfrm>
                <a:off x="6571905" y="4992135"/>
                <a:ext cx="97560" cy="256680"/>
              </p14:xfrm>
            </p:contentPart>
          </mc:Choice>
          <mc:Fallback>
            <p:pic>
              <p:nvPicPr>
                <p:cNvPr id="95" name="Ink 94">
                  <a:extLst>
                    <a:ext uri="{FF2B5EF4-FFF2-40B4-BE49-F238E27FC236}">
                      <a16:creationId xmlns:a16="http://schemas.microsoft.com/office/drawing/2014/main" id="{E72588BA-0177-EAE0-F9D0-726439C527FA}"/>
                    </a:ext>
                  </a:extLst>
                </p:cNvPr>
                <p:cNvPicPr/>
                <p:nvPr/>
              </p:nvPicPr>
              <p:blipFill>
                <a:blip r:embed="rId179"/>
                <a:stretch>
                  <a:fillRect/>
                </a:stretch>
              </p:blipFill>
              <p:spPr>
                <a:xfrm>
                  <a:off x="6565785" y="4986015"/>
                  <a:ext cx="10980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96" name="Ink 95">
                  <a:extLst>
                    <a:ext uri="{FF2B5EF4-FFF2-40B4-BE49-F238E27FC236}">
                      <a16:creationId xmlns:a16="http://schemas.microsoft.com/office/drawing/2014/main" id="{338B140E-5CB2-ECA1-B5C2-EF33B0B12993}"/>
                    </a:ext>
                  </a:extLst>
                </p14:cNvPr>
                <p14:cNvContentPartPr/>
                <p14:nvPr/>
              </p14:nvContentPartPr>
              <p14:xfrm>
                <a:off x="6458865" y="5026695"/>
                <a:ext cx="673560" cy="319680"/>
              </p14:xfrm>
            </p:contentPart>
          </mc:Choice>
          <mc:Fallback>
            <p:pic>
              <p:nvPicPr>
                <p:cNvPr id="96" name="Ink 95">
                  <a:extLst>
                    <a:ext uri="{FF2B5EF4-FFF2-40B4-BE49-F238E27FC236}">
                      <a16:creationId xmlns:a16="http://schemas.microsoft.com/office/drawing/2014/main" id="{338B140E-5CB2-ECA1-B5C2-EF33B0B12993}"/>
                    </a:ext>
                  </a:extLst>
                </p:cNvPr>
                <p:cNvPicPr/>
                <p:nvPr/>
              </p:nvPicPr>
              <p:blipFill>
                <a:blip r:embed="rId181"/>
                <a:stretch>
                  <a:fillRect/>
                </a:stretch>
              </p:blipFill>
              <p:spPr>
                <a:xfrm>
                  <a:off x="6452745" y="5020575"/>
                  <a:ext cx="685800" cy="33192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97" name="Ink 96">
                  <a:extLst>
                    <a:ext uri="{FF2B5EF4-FFF2-40B4-BE49-F238E27FC236}">
                      <a16:creationId xmlns:a16="http://schemas.microsoft.com/office/drawing/2014/main" id="{102C65AC-CDCB-5008-16AD-3D3DFF6943D4}"/>
                    </a:ext>
                  </a:extLst>
                </p14:cNvPr>
                <p14:cNvContentPartPr/>
                <p14:nvPr/>
              </p14:nvContentPartPr>
              <p14:xfrm>
                <a:off x="7363185" y="5239095"/>
                <a:ext cx="54000" cy="15840"/>
              </p14:xfrm>
            </p:contentPart>
          </mc:Choice>
          <mc:Fallback>
            <p:pic>
              <p:nvPicPr>
                <p:cNvPr id="97" name="Ink 96">
                  <a:extLst>
                    <a:ext uri="{FF2B5EF4-FFF2-40B4-BE49-F238E27FC236}">
                      <a16:creationId xmlns:a16="http://schemas.microsoft.com/office/drawing/2014/main" id="{102C65AC-CDCB-5008-16AD-3D3DFF6943D4}"/>
                    </a:ext>
                  </a:extLst>
                </p:cNvPr>
                <p:cNvPicPr/>
                <p:nvPr/>
              </p:nvPicPr>
              <p:blipFill>
                <a:blip r:embed="rId183"/>
                <a:stretch>
                  <a:fillRect/>
                </a:stretch>
              </p:blipFill>
              <p:spPr>
                <a:xfrm>
                  <a:off x="7357065" y="5232975"/>
                  <a:ext cx="6624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98" name="Ink 97">
                  <a:extLst>
                    <a:ext uri="{FF2B5EF4-FFF2-40B4-BE49-F238E27FC236}">
                      <a16:creationId xmlns:a16="http://schemas.microsoft.com/office/drawing/2014/main" id="{AB3244AD-D80B-D800-6F2B-FC6514C8ADD0}"/>
                    </a:ext>
                  </a:extLst>
                </p14:cNvPr>
                <p14:cNvContentPartPr/>
                <p14:nvPr/>
              </p14:nvContentPartPr>
              <p14:xfrm>
                <a:off x="7426905" y="5194095"/>
                <a:ext cx="468000" cy="124560"/>
              </p14:xfrm>
            </p:contentPart>
          </mc:Choice>
          <mc:Fallback>
            <p:pic>
              <p:nvPicPr>
                <p:cNvPr id="98" name="Ink 97">
                  <a:extLst>
                    <a:ext uri="{FF2B5EF4-FFF2-40B4-BE49-F238E27FC236}">
                      <a16:creationId xmlns:a16="http://schemas.microsoft.com/office/drawing/2014/main" id="{AB3244AD-D80B-D800-6F2B-FC6514C8ADD0}"/>
                    </a:ext>
                  </a:extLst>
                </p:cNvPr>
                <p:cNvPicPr/>
                <p:nvPr/>
              </p:nvPicPr>
              <p:blipFill>
                <a:blip r:embed="rId185"/>
                <a:stretch>
                  <a:fillRect/>
                </a:stretch>
              </p:blipFill>
              <p:spPr>
                <a:xfrm>
                  <a:off x="7420785" y="5187975"/>
                  <a:ext cx="48024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99" name="Ink 98">
                  <a:extLst>
                    <a:ext uri="{FF2B5EF4-FFF2-40B4-BE49-F238E27FC236}">
                      <a16:creationId xmlns:a16="http://schemas.microsoft.com/office/drawing/2014/main" id="{15D28E4F-0A4F-89D4-58B1-EDF61A198E4B}"/>
                    </a:ext>
                  </a:extLst>
                </p14:cNvPr>
                <p14:cNvContentPartPr/>
                <p14:nvPr/>
              </p14:nvContentPartPr>
              <p14:xfrm>
                <a:off x="8015505" y="5236935"/>
                <a:ext cx="12960" cy="42480"/>
              </p14:xfrm>
            </p:contentPart>
          </mc:Choice>
          <mc:Fallback>
            <p:pic>
              <p:nvPicPr>
                <p:cNvPr id="99" name="Ink 98">
                  <a:extLst>
                    <a:ext uri="{FF2B5EF4-FFF2-40B4-BE49-F238E27FC236}">
                      <a16:creationId xmlns:a16="http://schemas.microsoft.com/office/drawing/2014/main" id="{15D28E4F-0A4F-89D4-58B1-EDF61A198E4B}"/>
                    </a:ext>
                  </a:extLst>
                </p:cNvPr>
                <p:cNvPicPr/>
                <p:nvPr/>
              </p:nvPicPr>
              <p:blipFill>
                <a:blip r:embed="rId187"/>
                <a:stretch>
                  <a:fillRect/>
                </a:stretch>
              </p:blipFill>
              <p:spPr>
                <a:xfrm>
                  <a:off x="8009385" y="5230815"/>
                  <a:ext cx="2520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06" name="Ink 105">
                  <a:extLst>
                    <a:ext uri="{FF2B5EF4-FFF2-40B4-BE49-F238E27FC236}">
                      <a16:creationId xmlns:a16="http://schemas.microsoft.com/office/drawing/2014/main" id="{376400E9-D2BD-C993-5E8F-DDB501A9A8C0}"/>
                    </a:ext>
                  </a:extLst>
                </p14:cNvPr>
                <p14:cNvContentPartPr/>
                <p14:nvPr/>
              </p14:nvContentPartPr>
              <p14:xfrm>
                <a:off x="1098105" y="5690535"/>
                <a:ext cx="43920" cy="410760"/>
              </p14:xfrm>
            </p:contentPart>
          </mc:Choice>
          <mc:Fallback>
            <p:pic>
              <p:nvPicPr>
                <p:cNvPr id="106" name="Ink 105">
                  <a:extLst>
                    <a:ext uri="{FF2B5EF4-FFF2-40B4-BE49-F238E27FC236}">
                      <a16:creationId xmlns:a16="http://schemas.microsoft.com/office/drawing/2014/main" id="{376400E9-D2BD-C993-5E8F-DDB501A9A8C0}"/>
                    </a:ext>
                  </a:extLst>
                </p:cNvPr>
                <p:cNvPicPr/>
                <p:nvPr/>
              </p:nvPicPr>
              <p:blipFill>
                <a:blip r:embed="rId189"/>
                <a:stretch>
                  <a:fillRect/>
                </a:stretch>
              </p:blipFill>
              <p:spPr>
                <a:xfrm>
                  <a:off x="1091985" y="5684415"/>
                  <a:ext cx="56160" cy="42300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07" name="Ink 106">
                  <a:extLst>
                    <a:ext uri="{FF2B5EF4-FFF2-40B4-BE49-F238E27FC236}">
                      <a16:creationId xmlns:a16="http://schemas.microsoft.com/office/drawing/2014/main" id="{4552472B-C84C-1F08-E5D4-1DB7DE25AA15}"/>
                    </a:ext>
                  </a:extLst>
                </p14:cNvPr>
                <p14:cNvContentPartPr/>
                <p14:nvPr/>
              </p14:nvContentPartPr>
              <p14:xfrm>
                <a:off x="927825" y="5800695"/>
                <a:ext cx="901080" cy="153000"/>
              </p14:xfrm>
            </p:contentPart>
          </mc:Choice>
          <mc:Fallback>
            <p:pic>
              <p:nvPicPr>
                <p:cNvPr id="107" name="Ink 106">
                  <a:extLst>
                    <a:ext uri="{FF2B5EF4-FFF2-40B4-BE49-F238E27FC236}">
                      <a16:creationId xmlns:a16="http://schemas.microsoft.com/office/drawing/2014/main" id="{4552472B-C84C-1F08-E5D4-1DB7DE25AA15}"/>
                    </a:ext>
                  </a:extLst>
                </p:cNvPr>
                <p:cNvPicPr/>
                <p:nvPr/>
              </p:nvPicPr>
              <p:blipFill>
                <a:blip r:embed="rId191"/>
                <a:stretch>
                  <a:fillRect/>
                </a:stretch>
              </p:blipFill>
              <p:spPr>
                <a:xfrm>
                  <a:off x="921705" y="5794575"/>
                  <a:ext cx="91332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1" name="Ink 110">
                  <a:extLst>
                    <a:ext uri="{FF2B5EF4-FFF2-40B4-BE49-F238E27FC236}">
                      <a16:creationId xmlns:a16="http://schemas.microsoft.com/office/drawing/2014/main" id="{B4A8D40D-02C0-75A5-0C5A-59CD00DFBE91}"/>
                    </a:ext>
                  </a:extLst>
                </p14:cNvPr>
                <p14:cNvContentPartPr/>
                <p14:nvPr/>
              </p14:nvContentPartPr>
              <p14:xfrm>
                <a:off x="2765625" y="5543655"/>
                <a:ext cx="400680" cy="511560"/>
              </p14:xfrm>
            </p:contentPart>
          </mc:Choice>
          <mc:Fallback>
            <p:pic>
              <p:nvPicPr>
                <p:cNvPr id="111" name="Ink 110">
                  <a:extLst>
                    <a:ext uri="{FF2B5EF4-FFF2-40B4-BE49-F238E27FC236}">
                      <a16:creationId xmlns:a16="http://schemas.microsoft.com/office/drawing/2014/main" id="{B4A8D40D-02C0-75A5-0C5A-59CD00DFBE91}"/>
                    </a:ext>
                  </a:extLst>
                </p:cNvPr>
                <p:cNvPicPr/>
                <p:nvPr/>
              </p:nvPicPr>
              <p:blipFill>
                <a:blip r:embed="rId193"/>
                <a:stretch>
                  <a:fillRect/>
                </a:stretch>
              </p:blipFill>
              <p:spPr>
                <a:xfrm>
                  <a:off x="2759505" y="5537535"/>
                  <a:ext cx="412920" cy="5238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2" name="Ink 111">
                  <a:extLst>
                    <a:ext uri="{FF2B5EF4-FFF2-40B4-BE49-F238E27FC236}">
                      <a16:creationId xmlns:a16="http://schemas.microsoft.com/office/drawing/2014/main" id="{EC70B56B-E56E-634C-AE62-784EE1B7B907}"/>
                    </a:ext>
                  </a:extLst>
                </p14:cNvPr>
                <p14:cNvContentPartPr/>
                <p14:nvPr/>
              </p14:nvContentPartPr>
              <p14:xfrm>
                <a:off x="2788665" y="5876295"/>
                <a:ext cx="440280" cy="418680"/>
              </p14:xfrm>
            </p:contentPart>
          </mc:Choice>
          <mc:Fallback>
            <p:pic>
              <p:nvPicPr>
                <p:cNvPr id="112" name="Ink 111">
                  <a:extLst>
                    <a:ext uri="{FF2B5EF4-FFF2-40B4-BE49-F238E27FC236}">
                      <a16:creationId xmlns:a16="http://schemas.microsoft.com/office/drawing/2014/main" id="{EC70B56B-E56E-634C-AE62-784EE1B7B907}"/>
                    </a:ext>
                  </a:extLst>
                </p:cNvPr>
                <p:cNvPicPr/>
                <p:nvPr/>
              </p:nvPicPr>
              <p:blipFill>
                <a:blip r:embed="rId195"/>
                <a:stretch>
                  <a:fillRect/>
                </a:stretch>
              </p:blipFill>
              <p:spPr>
                <a:xfrm>
                  <a:off x="2782545" y="5870175"/>
                  <a:ext cx="452520" cy="4309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3" name="Ink 112">
                  <a:extLst>
                    <a:ext uri="{FF2B5EF4-FFF2-40B4-BE49-F238E27FC236}">
                      <a16:creationId xmlns:a16="http://schemas.microsoft.com/office/drawing/2014/main" id="{DB992BBD-C385-5F83-0257-196ED5FFFA83}"/>
                    </a:ext>
                  </a:extLst>
                </p14:cNvPr>
                <p14:cNvContentPartPr/>
                <p14:nvPr/>
              </p14:nvContentPartPr>
              <p14:xfrm>
                <a:off x="3407865" y="5761455"/>
                <a:ext cx="461520" cy="652320"/>
              </p14:xfrm>
            </p:contentPart>
          </mc:Choice>
          <mc:Fallback>
            <p:pic>
              <p:nvPicPr>
                <p:cNvPr id="113" name="Ink 112">
                  <a:extLst>
                    <a:ext uri="{FF2B5EF4-FFF2-40B4-BE49-F238E27FC236}">
                      <a16:creationId xmlns:a16="http://schemas.microsoft.com/office/drawing/2014/main" id="{DB992BBD-C385-5F83-0257-196ED5FFFA83}"/>
                    </a:ext>
                  </a:extLst>
                </p:cNvPr>
                <p:cNvPicPr/>
                <p:nvPr/>
              </p:nvPicPr>
              <p:blipFill>
                <a:blip r:embed="rId197"/>
                <a:stretch>
                  <a:fillRect/>
                </a:stretch>
              </p:blipFill>
              <p:spPr>
                <a:xfrm>
                  <a:off x="3401745" y="5755335"/>
                  <a:ext cx="473760" cy="6645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4" name="Ink 113">
                  <a:extLst>
                    <a:ext uri="{FF2B5EF4-FFF2-40B4-BE49-F238E27FC236}">
                      <a16:creationId xmlns:a16="http://schemas.microsoft.com/office/drawing/2014/main" id="{E0955603-307E-A604-6907-247B2C34B74C}"/>
                    </a:ext>
                  </a:extLst>
                </p14:cNvPr>
                <p14:cNvContentPartPr/>
                <p14:nvPr/>
              </p14:nvContentPartPr>
              <p14:xfrm>
                <a:off x="3840225" y="5876655"/>
                <a:ext cx="287280" cy="201600"/>
              </p14:xfrm>
            </p:contentPart>
          </mc:Choice>
          <mc:Fallback>
            <p:pic>
              <p:nvPicPr>
                <p:cNvPr id="114" name="Ink 113">
                  <a:extLst>
                    <a:ext uri="{FF2B5EF4-FFF2-40B4-BE49-F238E27FC236}">
                      <a16:creationId xmlns:a16="http://schemas.microsoft.com/office/drawing/2014/main" id="{E0955603-307E-A604-6907-247B2C34B74C}"/>
                    </a:ext>
                  </a:extLst>
                </p:cNvPr>
                <p:cNvPicPr/>
                <p:nvPr/>
              </p:nvPicPr>
              <p:blipFill>
                <a:blip r:embed="rId199"/>
                <a:stretch>
                  <a:fillRect/>
                </a:stretch>
              </p:blipFill>
              <p:spPr>
                <a:xfrm>
                  <a:off x="3834105" y="5870535"/>
                  <a:ext cx="29952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15" name="Ink 114">
                  <a:extLst>
                    <a:ext uri="{FF2B5EF4-FFF2-40B4-BE49-F238E27FC236}">
                      <a16:creationId xmlns:a16="http://schemas.microsoft.com/office/drawing/2014/main" id="{9BCA7B3A-6207-5EAA-393B-6426718A73A0}"/>
                    </a:ext>
                  </a:extLst>
                </p14:cNvPr>
                <p14:cNvContentPartPr/>
                <p14:nvPr/>
              </p14:nvContentPartPr>
              <p14:xfrm>
                <a:off x="4232265" y="5756415"/>
                <a:ext cx="241920" cy="307800"/>
              </p14:xfrm>
            </p:contentPart>
          </mc:Choice>
          <mc:Fallback>
            <p:pic>
              <p:nvPicPr>
                <p:cNvPr id="115" name="Ink 114">
                  <a:extLst>
                    <a:ext uri="{FF2B5EF4-FFF2-40B4-BE49-F238E27FC236}">
                      <a16:creationId xmlns:a16="http://schemas.microsoft.com/office/drawing/2014/main" id="{9BCA7B3A-6207-5EAA-393B-6426718A73A0}"/>
                    </a:ext>
                  </a:extLst>
                </p:cNvPr>
                <p:cNvPicPr/>
                <p:nvPr/>
              </p:nvPicPr>
              <p:blipFill>
                <a:blip r:embed="rId201"/>
                <a:stretch>
                  <a:fillRect/>
                </a:stretch>
              </p:blipFill>
              <p:spPr>
                <a:xfrm>
                  <a:off x="4226145" y="5750295"/>
                  <a:ext cx="254160" cy="32004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16" name="Ink 115">
                  <a:extLst>
                    <a:ext uri="{FF2B5EF4-FFF2-40B4-BE49-F238E27FC236}">
                      <a16:creationId xmlns:a16="http://schemas.microsoft.com/office/drawing/2014/main" id="{355A9889-BA5F-D595-D7B2-0815A5CBB33D}"/>
                    </a:ext>
                  </a:extLst>
                </p14:cNvPr>
                <p14:cNvContentPartPr/>
                <p14:nvPr/>
              </p14:nvContentPartPr>
              <p14:xfrm>
                <a:off x="4394265" y="5722575"/>
                <a:ext cx="113040" cy="565920"/>
              </p14:xfrm>
            </p:contentPart>
          </mc:Choice>
          <mc:Fallback>
            <p:pic>
              <p:nvPicPr>
                <p:cNvPr id="116" name="Ink 115">
                  <a:extLst>
                    <a:ext uri="{FF2B5EF4-FFF2-40B4-BE49-F238E27FC236}">
                      <a16:creationId xmlns:a16="http://schemas.microsoft.com/office/drawing/2014/main" id="{355A9889-BA5F-D595-D7B2-0815A5CBB33D}"/>
                    </a:ext>
                  </a:extLst>
                </p:cNvPr>
                <p:cNvPicPr/>
                <p:nvPr/>
              </p:nvPicPr>
              <p:blipFill>
                <a:blip r:embed="rId203"/>
                <a:stretch>
                  <a:fillRect/>
                </a:stretch>
              </p:blipFill>
              <p:spPr>
                <a:xfrm>
                  <a:off x="4388145" y="5716455"/>
                  <a:ext cx="125280" cy="57816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17" name="Ink 116">
                  <a:extLst>
                    <a:ext uri="{FF2B5EF4-FFF2-40B4-BE49-F238E27FC236}">
                      <a16:creationId xmlns:a16="http://schemas.microsoft.com/office/drawing/2014/main" id="{B7632FA6-F247-CDAC-9E2B-A6C54F92BCF5}"/>
                    </a:ext>
                  </a:extLst>
                </p14:cNvPr>
                <p14:cNvContentPartPr/>
                <p14:nvPr/>
              </p14:nvContentPartPr>
              <p14:xfrm>
                <a:off x="4552305" y="5897535"/>
                <a:ext cx="188640" cy="145800"/>
              </p14:xfrm>
            </p:contentPart>
          </mc:Choice>
          <mc:Fallback>
            <p:pic>
              <p:nvPicPr>
                <p:cNvPr id="117" name="Ink 116">
                  <a:extLst>
                    <a:ext uri="{FF2B5EF4-FFF2-40B4-BE49-F238E27FC236}">
                      <a16:creationId xmlns:a16="http://schemas.microsoft.com/office/drawing/2014/main" id="{B7632FA6-F247-CDAC-9E2B-A6C54F92BCF5}"/>
                    </a:ext>
                  </a:extLst>
                </p:cNvPr>
                <p:cNvPicPr/>
                <p:nvPr/>
              </p:nvPicPr>
              <p:blipFill>
                <a:blip r:embed="rId205"/>
                <a:stretch>
                  <a:fillRect/>
                </a:stretch>
              </p:blipFill>
              <p:spPr>
                <a:xfrm>
                  <a:off x="4546185" y="5891415"/>
                  <a:ext cx="20088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18" name="Ink 117">
                  <a:extLst>
                    <a:ext uri="{FF2B5EF4-FFF2-40B4-BE49-F238E27FC236}">
                      <a16:creationId xmlns:a16="http://schemas.microsoft.com/office/drawing/2014/main" id="{A6CECCEB-F79E-FA42-D55C-9F658833AF80}"/>
                    </a:ext>
                  </a:extLst>
                </p14:cNvPr>
                <p14:cNvContentPartPr/>
                <p14:nvPr/>
              </p14:nvContentPartPr>
              <p14:xfrm>
                <a:off x="4743105" y="5956935"/>
                <a:ext cx="124920" cy="105120"/>
              </p14:xfrm>
            </p:contentPart>
          </mc:Choice>
          <mc:Fallback>
            <p:pic>
              <p:nvPicPr>
                <p:cNvPr id="118" name="Ink 117">
                  <a:extLst>
                    <a:ext uri="{FF2B5EF4-FFF2-40B4-BE49-F238E27FC236}">
                      <a16:creationId xmlns:a16="http://schemas.microsoft.com/office/drawing/2014/main" id="{A6CECCEB-F79E-FA42-D55C-9F658833AF80}"/>
                    </a:ext>
                  </a:extLst>
                </p:cNvPr>
                <p:cNvPicPr/>
                <p:nvPr/>
              </p:nvPicPr>
              <p:blipFill>
                <a:blip r:embed="rId207"/>
                <a:stretch>
                  <a:fillRect/>
                </a:stretch>
              </p:blipFill>
              <p:spPr>
                <a:xfrm>
                  <a:off x="4736985" y="5950815"/>
                  <a:ext cx="13716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19" name="Ink 118">
                  <a:extLst>
                    <a:ext uri="{FF2B5EF4-FFF2-40B4-BE49-F238E27FC236}">
                      <a16:creationId xmlns:a16="http://schemas.microsoft.com/office/drawing/2014/main" id="{7E394F90-040D-CD55-4643-18A1B05D78B8}"/>
                    </a:ext>
                  </a:extLst>
                </p14:cNvPr>
                <p14:cNvContentPartPr/>
                <p14:nvPr/>
              </p14:nvContentPartPr>
              <p14:xfrm>
                <a:off x="4986465" y="5854335"/>
                <a:ext cx="245160" cy="272880"/>
              </p14:xfrm>
            </p:contentPart>
          </mc:Choice>
          <mc:Fallback>
            <p:pic>
              <p:nvPicPr>
                <p:cNvPr id="119" name="Ink 118">
                  <a:extLst>
                    <a:ext uri="{FF2B5EF4-FFF2-40B4-BE49-F238E27FC236}">
                      <a16:creationId xmlns:a16="http://schemas.microsoft.com/office/drawing/2014/main" id="{7E394F90-040D-CD55-4643-18A1B05D78B8}"/>
                    </a:ext>
                  </a:extLst>
                </p:cNvPr>
                <p:cNvPicPr/>
                <p:nvPr/>
              </p:nvPicPr>
              <p:blipFill>
                <a:blip r:embed="rId209"/>
                <a:stretch>
                  <a:fillRect/>
                </a:stretch>
              </p:blipFill>
              <p:spPr>
                <a:xfrm>
                  <a:off x="4980345" y="5848215"/>
                  <a:ext cx="25740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0" name="Ink 119">
                  <a:extLst>
                    <a:ext uri="{FF2B5EF4-FFF2-40B4-BE49-F238E27FC236}">
                      <a16:creationId xmlns:a16="http://schemas.microsoft.com/office/drawing/2014/main" id="{AD749DBE-788F-BC12-A0C8-059208FD7F47}"/>
                    </a:ext>
                  </a:extLst>
                </p14:cNvPr>
                <p14:cNvContentPartPr/>
                <p14:nvPr/>
              </p14:nvContentPartPr>
              <p14:xfrm>
                <a:off x="5209665" y="5895015"/>
                <a:ext cx="223200" cy="166320"/>
              </p14:xfrm>
            </p:contentPart>
          </mc:Choice>
          <mc:Fallback>
            <p:pic>
              <p:nvPicPr>
                <p:cNvPr id="120" name="Ink 119">
                  <a:extLst>
                    <a:ext uri="{FF2B5EF4-FFF2-40B4-BE49-F238E27FC236}">
                      <a16:creationId xmlns:a16="http://schemas.microsoft.com/office/drawing/2014/main" id="{AD749DBE-788F-BC12-A0C8-059208FD7F47}"/>
                    </a:ext>
                  </a:extLst>
                </p:cNvPr>
                <p:cNvPicPr/>
                <p:nvPr/>
              </p:nvPicPr>
              <p:blipFill>
                <a:blip r:embed="rId211"/>
                <a:stretch>
                  <a:fillRect/>
                </a:stretch>
              </p:blipFill>
              <p:spPr>
                <a:xfrm>
                  <a:off x="5203545" y="5888895"/>
                  <a:ext cx="23544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21" name="Ink 120">
                  <a:extLst>
                    <a:ext uri="{FF2B5EF4-FFF2-40B4-BE49-F238E27FC236}">
                      <a16:creationId xmlns:a16="http://schemas.microsoft.com/office/drawing/2014/main" id="{366FE28C-C98A-9A41-FAAD-647B247824F5}"/>
                    </a:ext>
                  </a:extLst>
                </p14:cNvPr>
                <p14:cNvContentPartPr/>
                <p14:nvPr/>
              </p14:nvContentPartPr>
              <p14:xfrm>
                <a:off x="5531865" y="5886735"/>
                <a:ext cx="487440" cy="145800"/>
              </p14:xfrm>
            </p:contentPart>
          </mc:Choice>
          <mc:Fallback>
            <p:pic>
              <p:nvPicPr>
                <p:cNvPr id="121" name="Ink 120">
                  <a:extLst>
                    <a:ext uri="{FF2B5EF4-FFF2-40B4-BE49-F238E27FC236}">
                      <a16:creationId xmlns:a16="http://schemas.microsoft.com/office/drawing/2014/main" id="{366FE28C-C98A-9A41-FAAD-647B247824F5}"/>
                    </a:ext>
                  </a:extLst>
                </p:cNvPr>
                <p:cNvPicPr/>
                <p:nvPr/>
              </p:nvPicPr>
              <p:blipFill>
                <a:blip r:embed="rId213"/>
                <a:stretch>
                  <a:fillRect/>
                </a:stretch>
              </p:blipFill>
              <p:spPr>
                <a:xfrm>
                  <a:off x="5525745" y="5880615"/>
                  <a:ext cx="49968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22" name="Ink 121">
                  <a:extLst>
                    <a:ext uri="{FF2B5EF4-FFF2-40B4-BE49-F238E27FC236}">
                      <a16:creationId xmlns:a16="http://schemas.microsoft.com/office/drawing/2014/main" id="{12A592D2-4C1C-F078-8D54-D63E9B18F280}"/>
                    </a:ext>
                  </a:extLst>
                </p14:cNvPr>
                <p14:cNvContentPartPr/>
                <p14:nvPr/>
              </p14:nvContentPartPr>
              <p14:xfrm>
                <a:off x="6113985" y="5838135"/>
                <a:ext cx="306360" cy="232200"/>
              </p14:xfrm>
            </p:contentPart>
          </mc:Choice>
          <mc:Fallback>
            <p:pic>
              <p:nvPicPr>
                <p:cNvPr id="122" name="Ink 121">
                  <a:extLst>
                    <a:ext uri="{FF2B5EF4-FFF2-40B4-BE49-F238E27FC236}">
                      <a16:creationId xmlns:a16="http://schemas.microsoft.com/office/drawing/2014/main" id="{12A592D2-4C1C-F078-8D54-D63E9B18F280}"/>
                    </a:ext>
                  </a:extLst>
                </p:cNvPr>
                <p:cNvPicPr/>
                <p:nvPr/>
              </p:nvPicPr>
              <p:blipFill>
                <a:blip r:embed="rId215"/>
                <a:stretch>
                  <a:fillRect/>
                </a:stretch>
              </p:blipFill>
              <p:spPr>
                <a:xfrm>
                  <a:off x="6107865" y="5832015"/>
                  <a:ext cx="31860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23" name="Ink 122">
                  <a:extLst>
                    <a:ext uri="{FF2B5EF4-FFF2-40B4-BE49-F238E27FC236}">
                      <a16:creationId xmlns:a16="http://schemas.microsoft.com/office/drawing/2014/main" id="{A2382BF8-EFC1-2683-CD58-E32CB1348A50}"/>
                    </a:ext>
                  </a:extLst>
                </p14:cNvPr>
                <p14:cNvContentPartPr/>
                <p14:nvPr/>
              </p14:nvContentPartPr>
              <p14:xfrm>
                <a:off x="6682785" y="5781975"/>
                <a:ext cx="150120" cy="333000"/>
              </p14:xfrm>
            </p:contentPart>
          </mc:Choice>
          <mc:Fallback>
            <p:pic>
              <p:nvPicPr>
                <p:cNvPr id="123" name="Ink 122">
                  <a:extLst>
                    <a:ext uri="{FF2B5EF4-FFF2-40B4-BE49-F238E27FC236}">
                      <a16:creationId xmlns:a16="http://schemas.microsoft.com/office/drawing/2014/main" id="{A2382BF8-EFC1-2683-CD58-E32CB1348A50}"/>
                    </a:ext>
                  </a:extLst>
                </p:cNvPr>
                <p:cNvPicPr/>
                <p:nvPr/>
              </p:nvPicPr>
              <p:blipFill>
                <a:blip r:embed="rId217"/>
                <a:stretch>
                  <a:fillRect/>
                </a:stretch>
              </p:blipFill>
              <p:spPr>
                <a:xfrm>
                  <a:off x="6676665" y="5775855"/>
                  <a:ext cx="162360" cy="34524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24" name="Ink 123">
                  <a:extLst>
                    <a:ext uri="{FF2B5EF4-FFF2-40B4-BE49-F238E27FC236}">
                      <a16:creationId xmlns:a16="http://schemas.microsoft.com/office/drawing/2014/main" id="{91804F1A-E3E1-5EA2-7DB6-4ED55B67160A}"/>
                    </a:ext>
                  </a:extLst>
                </p14:cNvPr>
                <p14:cNvContentPartPr/>
                <p14:nvPr/>
              </p14:nvContentPartPr>
              <p14:xfrm>
                <a:off x="6582345" y="5901495"/>
                <a:ext cx="537480" cy="216000"/>
              </p14:xfrm>
            </p:contentPart>
          </mc:Choice>
          <mc:Fallback>
            <p:pic>
              <p:nvPicPr>
                <p:cNvPr id="124" name="Ink 123">
                  <a:extLst>
                    <a:ext uri="{FF2B5EF4-FFF2-40B4-BE49-F238E27FC236}">
                      <a16:creationId xmlns:a16="http://schemas.microsoft.com/office/drawing/2014/main" id="{91804F1A-E3E1-5EA2-7DB6-4ED55B67160A}"/>
                    </a:ext>
                  </a:extLst>
                </p:cNvPr>
                <p:cNvPicPr/>
                <p:nvPr/>
              </p:nvPicPr>
              <p:blipFill>
                <a:blip r:embed="rId219"/>
                <a:stretch>
                  <a:fillRect/>
                </a:stretch>
              </p:blipFill>
              <p:spPr>
                <a:xfrm>
                  <a:off x="6576225" y="5895375"/>
                  <a:ext cx="54972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25" name="Ink 124">
                  <a:extLst>
                    <a:ext uri="{FF2B5EF4-FFF2-40B4-BE49-F238E27FC236}">
                      <a16:creationId xmlns:a16="http://schemas.microsoft.com/office/drawing/2014/main" id="{5D2A0D28-B435-1B4D-C8E8-A8DE2EF83961}"/>
                    </a:ext>
                  </a:extLst>
                </p14:cNvPr>
                <p14:cNvContentPartPr/>
                <p14:nvPr/>
              </p14:nvContentPartPr>
              <p14:xfrm>
                <a:off x="7276065" y="5861535"/>
                <a:ext cx="376560" cy="255600"/>
              </p14:xfrm>
            </p:contentPart>
          </mc:Choice>
          <mc:Fallback>
            <p:pic>
              <p:nvPicPr>
                <p:cNvPr id="125" name="Ink 124">
                  <a:extLst>
                    <a:ext uri="{FF2B5EF4-FFF2-40B4-BE49-F238E27FC236}">
                      <a16:creationId xmlns:a16="http://schemas.microsoft.com/office/drawing/2014/main" id="{5D2A0D28-B435-1B4D-C8E8-A8DE2EF83961}"/>
                    </a:ext>
                  </a:extLst>
                </p:cNvPr>
                <p:cNvPicPr/>
                <p:nvPr/>
              </p:nvPicPr>
              <p:blipFill>
                <a:blip r:embed="rId221"/>
                <a:stretch>
                  <a:fillRect/>
                </a:stretch>
              </p:blipFill>
              <p:spPr>
                <a:xfrm>
                  <a:off x="7269945" y="5855415"/>
                  <a:ext cx="38880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32" name="Ink 131">
                  <a:extLst>
                    <a:ext uri="{FF2B5EF4-FFF2-40B4-BE49-F238E27FC236}">
                      <a16:creationId xmlns:a16="http://schemas.microsoft.com/office/drawing/2014/main" id="{0E0058EB-9474-E7C1-206C-FBC670FB786C}"/>
                    </a:ext>
                  </a:extLst>
                </p14:cNvPr>
                <p14:cNvContentPartPr/>
                <p14:nvPr/>
              </p14:nvContentPartPr>
              <p14:xfrm>
                <a:off x="1512105" y="6328815"/>
                <a:ext cx="64080" cy="270720"/>
              </p14:xfrm>
            </p:contentPart>
          </mc:Choice>
          <mc:Fallback>
            <p:pic>
              <p:nvPicPr>
                <p:cNvPr id="132" name="Ink 131">
                  <a:extLst>
                    <a:ext uri="{FF2B5EF4-FFF2-40B4-BE49-F238E27FC236}">
                      <a16:creationId xmlns:a16="http://schemas.microsoft.com/office/drawing/2014/main" id="{0E0058EB-9474-E7C1-206C-FBC670FB786C}"/>
                    </a:ext>
                  </a:extLst>
                </p:cNvPr>
                <p:cNvPicPr/>
                <p:nvPr/>
              </p:nvPicPr>
              <p:blipFill>
                <a:blip r:embed="rId223"/>
                <a:stretch>
                  <a:fillRect/>
                </a:stretch>
              </p:blipFill>
              <p:spPr>
                <a:xfrm>
                  <a:off x="1505985" y="6322695"/>
                  <a:ext cx="7632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33" name="Ink 132">
                  <a:extLst>
                    <a:ext uri="{FF2B5EF4-FFF2-40B4-BE49-F238E27FC236}">
                      <a16:creationId xmlns:a16="http://schemas.microsoft.com/office/drawing/2014/main" id="{FD482A31-2BBA-F242-BF1C-1740502B2AD3}"/>
                    </a:ext>
                  </a:extLst>
                </p14:cNvPr>
                <p14:cNvContentPartPr/>
                <p14:nvPr/>
              </p14:nvContentPartPr>
              <p14:xfrm>
                <a:off x="1804785" y="6508455"/>
                <a:ext cx="16200" cy="97200"/>
              </p14:xfrm>
            </p:contentPart>
          </mc:Choice>
          <mc:Fallback>
            <p:pic>
              <p:nvPicPr>
                <p:cNvPr id="133" name="Ink 132">
                  <a:extLst>
                    <a:ext uri="{FF2B5EF4-FFF2-40B4-BE49-F238E27FC236}">
                      <a16:creationId xmlns:a16="http://schemas.microsoft.com/office/drawing/2014/main" id="{FD482A31-2BBA-F242-BF1C-1740502B2AD3}"/>
                    </a:ext>
                  </a:extLst>
                </p:cNvPr>
                <p:cNvPicPr/>
                <p:nvPr/>
              </p:nvPicPr>
              <p:blipFill>
                <a:blip r:embed="rId225"/>
                <a:stretch>
                  <a:fillRect/>
                </a:stretch>
              </p:blipFill>
              <p:spPr>
                <a:xfrm>
                  <a:off x="1798665" y="6502335"/>
                  <a:ext cx="2844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34" name="Ink 133">
                  <a:extLst>
                    <a:ext uri="{FF2B5EF4-FFF2-40B4-BE49-F238E27FC236}">
                      <a16:creationId xmlns:a16="http://schemas.microsoft.com/office/drawing/2014/main" id="{95A4C9CB-A8FA-CD4C-36B3-0963D4568E0E}"/>
                    </a:ext>
                  </a:extLst>
                </p14:cNvPr>
                <p14:cNvContentPartPr/>
                <p14:nvPr/>
              </p14:nvContentPartPr>
              <p14:xfrm>
                <a:off x="1869945" y="6368415"/>
                <a:ext cx="40320" cy="44640"/>
              </p14:xfrm>
            </p:contentPart>
          </mc:Choice>
          <mc:Fallback>
            <p:pic>
              <p:nvPicPr>
                <p:cNvPr id="134" name="Ink 133">
                  <a:extLst>
                    <a:ext uri="{FF2B5EF4-FFF2-40B4-BE49-F238E27FC236}">
                      <a16:creationId xmlns:a16="http://schemas.microsoft.com/office/drawing/2014/main" id="{95A4C9CB-A8FA-CD4C-36B3-0963D4568E0E}"/>
                    </a:ext>
                  </a:extLst>
                </p:cNvPr>
                <p:cNvPicPr/>
                <p:nvPr/>
              </p:nvPicPr>
              <p:blipFill>
                <a:blip r:embed="rId227"/>
                <a:stretch>
                  <a:fillRect/>
                </a:stretch>
              </p:blipFill>
              <p:spPr>
                <a:xfrm>
                  <a:off x="1863825" y="6362295"/>
                  <a:ext cx="5256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35" name="Ink 134">
                  <a:extLst>
                    <a:ext uri="{FF2B5EF4-FFF2-40B4-BE49-F238E27FC236}">
                      <a16:creationId xmlns:a16="http://schemas.microsoft.com/office/drawing/2014/main" id="{8C0B9194-C723-BFE2-5696-29A58C53050E}"/>
                    </a:ext>
                  </a:extLst>
                </p14:cNvPr>
                <p14:cNvContentPartPr/>
                <p14:nvPr/>
              </p14:nvContentPartPr>
              <p14:xfrm>
                <a:off x="1945185" y="6535815"/>
                <a:ext cx="339840" cy="134640"/>
              </p14:xfrm>
            </p:contentPart>
          </mc:Choice>
          <mc:Fallback>
            <p:pic>
              <p:nvPicPr>
                <p:cNvPr id="135" name="Ink 134">
                  <a:extLst>
                    <a:ext uri="{FF2B5EF4-FFF2-40B4-BE49-F238E27FC236}">
                      <a16:creationId xmlns:a16="http://schemas.microsoft.com/office/drawing/2014/main" id="{8C0B9194-C723-BFE2-5696-29A58C53050E}"/>
                    </a:ext>
                  </a:extLst>
                </p:cNvPr>
                <p:cNvPicPr/>
                <p:nvPr/>
              </p:nvPicPr>
              <p:blipFill>
                <a:blip r:embed="rId229"/>
                <a:stretch>
                  <a:fillRect/>
                </a:stretch>
              </p:blipFill>
              <p:spPr>
                <a:xfrm>
                  <a:off x="1939065" y="6529695"/>
                  <a:ext cx="35208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36" name="Ink 135">
                  <a:extLst>
                    <a:ext uri="{FF2B5EF4-FFF2-40B4-BE49-F238E27FC236}">
                      <a16:creationId xmlns:a16="http://schemas.microsoft.com/office/drawing/2014/main" id="{0E35F27E-31D5-11B8-6B9C-F67B80CD1E33}"/>
                    </a:ext>
                  </a:extLst>
                </p14:cNvPr>
                <p14:cNvContentPartPr/>
                <p14:nvPr/>
              </p14:nvContentPartPr>
              <p14:xfrm>
                <a:off x="2341905" y="6496215"/>
                <a:ext cx="546840" cy="216720"/>
              </p14:xfrm>
            </p:contentPart>
          </mc:Choice>
          <mc:Fallback>
            <p:pic>
              <p:nvPicPr>
                <p:cNvPr id="136" name="Ink 135">
                  <a:extLst>
                    <a:ext uri="{FF2B5EF4-FFF2-40B4-BE49-F238E27FC236}">
                      <a16:creationId xmlns:a16="http://schemas.microsoft.com/office/drawing/2014/main" id="{0E35F27E-31D5-11B8-6B9C-F67B80CD1E33}"/>
                    </a:ext>
                  </a:extLst>
                </p:cNvPr>
                <p:cNvPicPr/>
                <p:nvPr/>
              </p:nvPicPr>
              <p:blipFill>
                <a:blip r:embed="rId231"/>
                <a:stretch>
                  <a:fillRect/>
                </a:stretch>
              </p:blipFill>
              <p:spPr>
                <a:xfrm>
                  <a:off x="2335785" y="6490095"/>
                  <a:ext cx="55908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37" name="Ink 136">
                  <a:extLst>
                    <a:ext uri="{FF2B5EF4-FFF2-40B4-BE49-F238E27FC236}">
                      <a16:creationId xmlns:a16="http://schemas.microsoft.com/office/drawing/2014/main" id="{1664A830-096E-4A52-E5F5-BAC49B539E1C}"/>
                    </a:ext>
                  </a:extLst>
                </p14:cNvPr>
                <p14:cNvContentPartPr/>
                <p14:nvPr/>
              </p14:nvContentPartPr>
              <p14:xfrm>
                <a:off x="2891625" y="6432495"/>
                <a:ext cx="280440" cy="321840"/>
              </p14:xfrm>
            </p:contentPart>
          </mc:Choice>
          <mc:Fallback>
            <p:pic>
              <p:nvPicPr>
                <p:cNvPr id="137" name="Ink 136">
                  <a:extLst>
                    <a:ext uri="{FF2B5EF4-FFF2-40B4-BE49-F238E27FC236}">
                      <a16:creationId xmlns:a16="http://schemas.microsoft.com/office/drawing/2014/main" id="{1664A830-096E-4A52-E5F5-BAC49B539E1C}"/>
                    </a:ext>
                  </a:extLst>
                </p:cNvPr>
                <p:cNvPicPr/>
                <p:nvPr/>
              </p:nvPicPr>
              <p:blipFill>
                <a:blip r:embed="rId233"/>
                <a:stretch>
                  <a:fillRect/>
                </a:stretch>
              </p:blipFill>
              <p:spPr>
                <a:xfrm>
                  <a:off x="2885505" y="6426375"/>
                  <a:ext cx="29268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38" name="Ink 137">
                  <a:extLst>
                    <a:ext uri="{FF2B5EF4-FFF2-40B4-BE49-F238E27FC236}">
                      <a16:creationId xmlns:a16="http://schemas.microsoft.com/office/drawing/2014/main" id="{BBFAAE06-FFC3-DC90-1EAC-27CC61DCBB9B}"/>
                    </a:ext>
                  </a:extLst>
                </p14:cNvPr>
                <p14:cNvContentPartPr/>
                <p14:nvPr/>
              </p14:nvContentPartPr>
              <p14:xfrm>
                <a:off x="4320465" y="6462015"/>
                <a:ext cx="498600" cy="293400"/>
              </p14:xfrm>
            </p:contentPart>
          </mc:Choice>
          <mc:Fallback>
            <p:pic>
              <p:nvPicPr>
                <p:cNvPr id="138" name="Ink 137">
                  <a:extLst>
                    <a:ext uri="{FF2B5EF4-FFF2-40B4-BE49-F238E27FC236}">
                      <a16:creationId xmlns:a16="http://schemas.microsoft.com/office/drawing/2014/main" id="{BBFAAE06-FFC3-DC90-1EAC-27CC61DCBB9B}"/>
                    </a:ext>
                  </a:extLst>
                </p:cNvPr>
                <p:cNvPicPr/>
                <p:nvPr/>
              </p:nvPicPr>
              <p:blipFill>
                <a:blip r:embed="rId235"/>
                <a:stretch>
                  <a:fillRect/>
                </a:stretch>
              </p:blipFill>
              <p:spPr>
                <a:xfrm>
                  <a:off x="4314345" y="6455895"/>
                  <a:ext cx="510840" cy="30564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39" name="Ink 138">
                  <a:extLst>
                    <a:ext uri="{FF2B5EF4-FFF2-40B4-BE49-F238E27FC236}">
                      <a16:creationId xmlns:a16="http://schemas.microsoft.com/office/drawing/2014/main" id="{7E67F0F9-7FCD-0B68-4D2C-F58D701F9714}"/>
                    </a:ext>
                  </a:extLst>
                </p14:cNvPr>
                <p14:cNvContentPartPr/>
                <p14:nvPr/>
              </p14:nvContentPartPr>
              <p14:xfrm>
                <a:off x="4909065" y="6384615"/>
                <a:ext cx="635760" cy="436320"/>
              </p14:xfrm>
            </p:contentPart>
          </mc:Choice>
          <mc:Fallback>
            <p:pic>
              <p:nvPicPr>
                <p:cNvPr id="139" name="Ink 138">
                  <a:extLst>
                    <a:ext uri="{FF2B5EF4-FFF2-40B4-BE49-F238E27FC236}">
                      <a16:creationId xmlns:a16="http://schemas.microsoft.com/office/drawing/2014/main" id="{7E67F0F9-7FCD-0B68-4D2C-F58D701F9714}"/>
                    </a:ext>
                  </a:extLst>
                </p:cNvPr>
                <p:cNvPicPr/>
                <p:nvPr/>
              </p:nvPicPr>
              <p:blipFill>
                <a:blip r:embed="rId237"/>
                <a:stretch>
                  <a:fillRect/>
                </a:stretch>
              </p:blipFill>
              <p:spPr>
                <a:xfrm>
                  <a:off x="4902945" y="6378495"/>
                  <a:ext cx="648000" cy="44856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40" name="Ink 139">
                  <a:extLst>
                    <a:ext uri="{FF2B5EF4-FFF2-40B4-BE49-F238E27FC236}">
                      <a16:creationId xmlns:a16="http://schemas.microsoft.com/office/drawing/2014/main" id="{FA79C5B0-3BE0-CE50-A061-5340EA366A9B}"/>
                    </a:ext>
                  </a:extLst>
                </p14:cNvPr>
                <p14:cNvContentPartPr/>
                <p14:nvPr/>
              </p14:nvContentPartPr>
              <p14:xfrm>
                <a:off x="5674065" y="6393255"/>
                <a:ext cx="228240" cy="226080"/>
              </p14:xfrm>
            </p:contentPart>
          </mc:Choice>
          <mc:Fallback>
            <p:pic>
              <p:nvPicPr>
                <p:cNvPr id="140" name="Ink 139">
                  <a:extLst>
                    <a:ext uri="{FF2B5EF4-FFF2-40B4-BE49-F238E27FC236}">
                      <a16:creationId xmlns:a16="http://schemas.microsoft.com/office/drawing/2014/main" id="{FA79C5B0-3BE0-CE50-A061-5340EA366A9B}"/>
                    </a:ext>
                  </a:extLst>
                </p:cNvPr>
                <p:cNvPicPr/>
                <p:nvPr/>
              </p:nvPicPr>
              <p:blipFill>
                <a:blip r:embed="rId239"/>
                <a:stretch>
                  <a:fillRect/>
                </a:stretch>
              </p:blipFill>
              <p:spPr>
                <a:xfrm>
                  <a:off x="5667945" y="6387135"/>
                  <a:ext cx="24048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41" name="Ink 140">
                  <a:extLst>
                    <a:ext uri="{FF2B5EF4-FFF2-40B4-BE49-F238E27FC236}">
                      <a16:creationId xmlns:a16="http://schemas.microsoft.com/office/drawing/2014/main" id="{6DD07359-0E4A-041A-C2A9-311BF1FC23EB}"/>
                    </a:ext>
                  </a:extLst>
                </p14:cNvPr>
                <p14:cNvContentPartPr/>
                <p14:nvPr/>
              </p14:nvContentPartPr>
              <p14:xfrm>
                <a:off x="5966385" y="6346095"/>
                <a:ext cx="686880" cy="305640"/>
              </p14:xfrm>
            </p:contentPart>
          </mc:Choice>
          <mc:Fallback>
            <p:pic>
              <p:nvPicPr>
                <p:cNvPr id="141" name="Ink 140">
                  <a:extLst>
                    <a:ext uri="{FF2B5EF4-FFF2-40B4-BE49-F238E27FC236}">
                      <a16:creationId xmlns:a16="http://schemas.microsoft.com/office/drawing/2014/main" id="{6DD07359-0E4A-041A-C2A9-311BF1FC23EB}"/>
                    </a:ext>
                  </a:extLst>
                </p:cNvPr>
                <p:cNvPicPr/>
                <p:nvPr/>
              </p:nvPicPr>
              <p:blipFill>
                <a:blip r:embed="rId241"/>
                <a:stretch>
                  <a:fillRect/>
                </a:stretch>
              </p:blipFill>
              <p:spPr>
                <a:xfrm>
                  <a:off x="5960265" y="6339975"/>
                  <a:ext cx="699120" cy="31788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42" name="Ink 141">
                  <a:extLst>
                    <a:ext uri="{FF2B5EF4-FFF2-40B4-BE49-F238E27FC236}">
                      <a16:creationId xmlns:a16="http://schemas.microsoft.com/office/drawing/2014/main" id="{BBF2F293-7EDF-8153-9EB9-1C0E5402DE54}"/>
                    </a:ext>
                  </a:extLst>
                </p14:cNvPr>
                <p14:cNvContentPartPr/>
                <p14:nvPr/>
              </p14:nvContentPartPr>
              <p14:xfrm>
                <a:off x="6828225" y="6274815"/>
                <a:ext cx="8280" cy="29160"/>
              </p14:xfrm>
            </p:contentPart>
          </mc:Choice>
          <mc:Fallback>
            <p:pic>
              <p:nvPicPr>
                <p:cNvPr id="142" name="Ink 141">
                  <a:extLst>
                    <a:ext uri="{FF2B5EF4-FFF2-40B4-BE49-F238E27FC236}">
                      <a16:creationId xmlns:a16="http://schemas.microsoft.com/office/drawing/2014/main" id="{BBF2F293-7EDF-8153-9EB9-1C0E5402DE54}"/>
                    </a:ext>
                  </a:extLst>
                </p:cNvPr>
                <p:cNvPicPr/>
                <p:nvPr/>
              </p:nvPicPr>
              <p:blipFill>
                <a:blip r:embed="rId243"/>
                <a:stretch>
                  <a:fillRect/>
                </a:stretch>
              </p:blipFill>
              <p:spPr>
                <a:xfrm>
                  <a:off x="6822105" y="6268695"/>
                  <a:ext cx="2052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43" name="Ink 142">
                  <a:extLst>
                    <a:ext uri="{FF2B5EF4-FFF2-40B4-BE49-F238E27FC236}">
                      <a16:creationId xmlns:a16="http://schemas.microsoft.com/office/drawing/2014/main" id="{FE590201-3715-04DA-58EA-2FBB9906CE81}"/>
                    </a:ext>
                  </a:extLst>
                </p14:cNvPr>
                <p14:cNvContentPartPr/>
                <p14:nvPr/>
              </p14:nvContentPartPr>
              <p14:xfrm>
                <a:off x="6775665" y="6432135"/>
                <a:ext cx="309240" cy="193320"/>
              </p14:xfrm>
            </p:contentPart>
          </mc:Choice>
          <mc:Fallback>
            <p:pic>
              <p:nvPicPr>
                <p:cNvPr id="143" name="Ink 142">
                  <a:extLst>
                    <a:ext uri="{FF2B5EF4-FFF2-40B4-BE49-F238E27FC236}">
                      <a16:creationId xmlns:a16="http://schemas.microsoft.com/office/drawing/2014/main" id="{FE590201-3715-04DA-58EA-2FBB9906CE81}"/>
                    </a:ext>
                  </a:extLst>
                </p:cNvPr>
                <p:cNvPicPr/>
                <p:nvPr/>
              </p:nvPicPr>
              <p:blipFill>
                <a:blip r:embed="rId245"/>
                <a:stretch>
                  <a:fillRect/>
                </a:stretch>
              </p:blipFill>
              <p:spPr>
                <a:xfrm>
                  <a:off x="6769545" y="6426015"/>
                  <a:ext cx="32148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44" name="Ink 143">
                  <a:extLst>
                    <a:ext uri="{FF2B5EF4-FFF2-40B4-BE49-F238E27FC236}">
                      <a16:creationId xmlns:a16="http://schemas.microsoft.com/office/drawing/2014/main" id="{9DE35336-FE0B-462D-E1E8-B9C5BA90203C}"/>
                    </a:ext>
                  </a:extLst>
                </p14:cNvPr>
                <p14:cNvContentPartPr/>
                <p14:nvPr/>
              </p14:nvContentPartPr>
              <p14:xfrm>
                <a:off x="7109385" y="6472815"/>
                <a:ext cx="623160" cy="131760"/>
              </p14:xfrm>
            </p:contentPart>
          </mc:Choice>
          <mc:Fallback>
            <p:pic>
              <p:nvPicPr>
                <p:cNvPr id="144" name="Ink 143">
                  <a:extLst>
                    <a:ext uri="{FF2B5EF4-FFF2-40B4-BE49-F238E27FC236}">
                      <a16:creationId xmlns:a16="http://schemas.microsoft.com/office/drawing/2014/main" id="{9DE35336-FE0B-462D-E1E8-B9C5BA90203C}"/>
                    </a:ext>
                  </a:extLst>
                </p:cNvPr>
                <p:cNvPicPr/>
                <p:nvPr/>
              </p:nvPicPr>
              <p:blipFill>
                <a:blip r:embed="rId247"/>
                <a:stretch>
                  <a:fillRect/>
                </a:stretch>
              </p:blipFill>
              <p:spPr>
                <a:xfrm>
                  <a:off x="7103265" y="6466695"/>
                  <a:ext cx="635400" cy="144000"/>
                </a:xfrm>
                <a:prstGeom prst="rect">
                  <a:avLst/>
                </a:prstGeom>
              </p:spPr>
            </p:pic>
          </mc:Fallback>
        </mc:AlternateContent>
      </p:grpSp>
    </p:spTree>
    <p:extLst>
      <p:ext uri="{BB962C8B-B14F-4D97-AF65-F5344CB8AC3E}">
        <p14:creationId xmlns:p14="http://schemas.microsoft.com/office/powerpoint/2010/main" val="1639961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72" name="Ink 71">
                <a:extLst>
                  <a:ext uri="{FF2B5EF4-FFF2-40B4-BE49-F238E27FC236}">
                    <a16:creationId xmlns:a16="http://schemas.microsoft.com/office/drawing/2014/main" id="{2EB08C82-3A9B-5775-AC01-E549D9B8BDC2}"/>
                  </a:ext>
                </a:extLst>
              </p14:cNvPr>
              <p14:cNvContentPartPr/>
              <p14:nvPr/>
            </p14:nvContentPartPr>
            <p14:xfrm>
              <a:off x="401865" y="1992255"/>
              <a:ext cx="720" cy="1704600"/>
            </p14:xfrm>
          </p:contentPart>
        </mc:Choice>
        <mc:Fallback>
          <p:pic>
            <p:nvPicPr>
              <p:cNvPr id="72" name="Ink 71">
                <a:extLst>
                  <a:ext uri="{FF2B5EF4-FFF2-40B4-BE49-F238E27FC236}">
                    <a16:creationId xmlns:a16="http://schemas.microsoft.com/office/drawing/2014/main" id="{2EB08C82-3A9B-5775-AC01-E549D9B8BDC2}"/>
                  </a:ext>
                </a:extLst>
              </p:cNvPr>
              <p:cNvPicPr/>
              <p:nvPr/>
            </p:nvPicPr>
            <p:blipFill>
              <a:blip r:embed="rId3"/>
              <a:stretch>
                <a:fillRect/>
              </a:stretch>
            </p:blipFill>
            <p:spPr>
              <a:xfrm>
                <a:off x="389625" y="1986135"/>
                <a:ext cx="25200" cy="1716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55B4E342-0224-D843-070B-EA218164ACB0}"/>
                  </a:ext>
                </a:extLst>
              </p14:cNvPr>
              <p14:cNvContentPartPr/>
              <p14:nvPr/>
            </p14:nvContentPartPr>
            <p14:xfrm>
              <a:off x="262905" y="314655"/>
              <a:ext cx="450360" cy="412560"/>
            </p14:xfrm>
          </p:contentPart>
        </mc:Choice>
        <mc:Fallback>
          <p:pic>
            <p:nvPicPr>
              <p:cNvPr id="2" name="Ink 1">
                <a:extLst>
                  <a:ext uri="{FF2B5EF4-FFF2-40B4-BE49-F238E27FC236}">
                    <a16:creationId xmlns:a16="http://schemas.microsoft.com/office/drawing/2014/main" id="{55B4E342-0224-D843-070B-EA218164ACB0}"/>
                  </a:ext>
                </a:extLst>
              </p:cNvPr>
              <p:cNvPicPr/>
              <p:nvPr/>
            </p:nvPicPr>
            <p:blipFill>
              <a:blip r:embed="rId5"/>
              <a:stretch>
                <a:fillRect/>
              </a:stretch>
            </p:blipFill>
            <p:spPr>
              <a:xfrm>
                <a:off x="256785" y="308535"/>
                <a:ext cx="462600" cy="424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C69B5F2B-46E6-5EB5-B75F-08D58E7E91C9}"/>
                  </a:ext>
                </a:extLst>
              </p14:cNvPr>
              <p14:cNvContentPartPr/>
              <p14:nvPr/>
            </p14:nvContentPartPr>
            <p14:xfrm>
              <a:off x="855825" y="474855"/>
              <a:ext cx="409680" cy="365760"/>
            </p14:xfrm>
          </p:contentPart>
        </mc:Choice>
        <mc:Fallback>
          <p:pic>
            <p:nvPicPr>
              <p:cNvPr id="3" name="Ink 2">
                <a:extLst>
                  <a:ext uri="{FF2B5EF4-FFF2-40B4-BE49-F238E27FC236}">
                    <a16:creationId xmlns:a16="http://schemas.microsoft.com/office/drawing/2014/main" id="{C69B5F2B-46E6-5EB5-B75F-08D58E7E91C9}"/>
                  </a:ext>
                </a:extLst>
              </p:cNvPr>
              <p:cNvPicPr/>
              <p:nvPr/>
            </p:nvPicPr>
            <p:blipFill>
              <a:blip r:embed="rId7"/>
              <a:stretch>
                <a:fillRect/>
              </a:stretch>
            </p:blipFill>
            <p:spPr>
              <a:xfrm>
                <a:off x="849705" y="468735"/>
                <a:ext cx="421920" cy="37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16DEEC91-37CA-4A93-6F82-14EA0DE80BC4}"/>
                  </a:ext>
                </a:extLst>
              </p14:cNvPr>
              <p14:cNvContentPartPr/>
              <p14:nvPr/>
            </p14:nvContentPartPr>
            <p14:xfrm>
              <a:off x="1419945" y="284775"/>
              <a:ext cx="460440" cy="889560"/>
            </p14:xfrm>
          </p:contentPart>
        </mc:Choice>
        <mc:Fallback>
          <p:pic>
            <p:nvPicPr>
              <p:cNvPr id="4" name="Ink 3">
                <a:extLst>
                  <a:ext uri="{FF2B5EF4-FFF2-40B4-BE49-F238E27FC236}">
                    <a16:creationId xmlns:a16="http://schemas.microsoft.com/office/drawing/2014/main" id="{16DEEC91-37CA-4A93-6F82-14EA0DE80BC4}"/>
                  </a:ext>
                </a:extLst>
              </p:cNvPr>
              <p:cNvPicPr/>
              <p:nvPr/>
            </p:nvPicPr>
            <p:blipFill>
              <a:blip r:embed="rId9"/>
              <a:stretch>
                <a:fillRect/>
              </a:stretch>
            </p:blipFill>
            <p:spPr>
              <a:xfrm>
                <a:off x="1413825" y="278655"/>
                <a:ext cx="472680" cy="901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Ink 4">
                <a:extLst>
                  <a:ext uri="{FF2B5EF4-FFF2-40B4-BE49-F238E27FC236}">
                    <a16:creationId xmlns:a16="http://schemas.microsoft.com/office/drawing/2014/main" id="{1A34EA78-27A1-2DD1-34EF-EFB2C6A27F26}"/>
                  </a:ext>
                </a:extLst>
              </p14:cNvPr>
              <p14:cNvContentPartPr/>
              <p14:nvPr/>
            </p14:nvContentPartPr>
            <p14:xfrm>
              <a:off x="1867425" y="592215"/>
              <a:ext cx="164160" cy="221040"/>
            </p14:xfrm>
          </p:contentPart>
        </mc:Choice>
        <mc:Fallback>
          <p:pic>
            <p:nvPicPr>
              <p:cNvPr id="5" name="Ink 4">
                <a:extLst>
                  <a:ext uri="{FF2B5EF4-FFF2-40B4-BE49-F238E27FC236}">
                    <a16:creationId xmlns:a16="http://schemas.microsoft.com/office/drawing/2014/main" id="{1A34EA78-27A1-2DD1-34EF-EFB2C6A27F26}"/>
                  </a:ext>
                </a:extLst>
              </p:cNvPr>
              <p:cNvPicPr/>
              <p:nvPr/>
            </p:nvPicPr>
            <p:blipFill>
              <a:blip r:embed="rId11"/>
              <a:stretch>
                <a:fillRect/>
              </a:stretch>
            </p:blipFill>
            <p:spPr>
              <a:xfrm>
                <a:off x="1861305" y="586095"/>
                <a:ext cx="17640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DDF0E9AC-2154-CFAF-CDEE-81C0D89F486C}"/>
                  </a:ext>
                </a:extLst>
              </p14:cNvPr>
              <p14:cNvContentPartPr/>
              <p14:nvPr/>
            </p14:nvContentPartPr>
            <p14:xfrm>
              <a:off x="2520105" y="424095"/>
              <a:ext cx="149040" cy="75960"/>
            </p14:xfrm>
          </p:contentPart>
        </mc:Choice>
        <mc:Fallback>
          <p:pic>
            <p:nvPicPr>
              <p:cNvPr id="7" name="Ink 6">
                <a:extLst>
                  <a:ext uri="{FF2B5EF4-FFF2-40B4-BE49-F238E27FC236}">
                    <a16:creationId xmlns:a16="http://schemas.microsoft.com/office/drawing/2014/main" id="{DDF0E9AC-2154-CFAF-CDEE-81C0D89F486C}"/>
                  </a:ext>
                </a:extLst>
              </p:cNvPr>
              <p:cNvPicPr/>
              <p:nvPr/>
            </p:nvPicPr>
            <p:blipFill>
              <a:blip r:embed="rId13"/>
              <a:stretch>
                <a:fillRect/>
              </a:stretch>
            </p:blipFill>
            <p:spPr>
              <a:xfrm>
                <a:off x="2513985" y="417975"/>
                <a:ext cx="161280" cy="882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F85383E2-B899-9E3E-214C-4ACB61BEC8AA}"/>
                  </a:ext>
                </a:extLst>
              </p14:cNvPr>
              <p14:cNvContentPartPr/>
              <p14:nvPr/>
            </p14:nvContentPartPr>
            <p14:xfrm>
              <a:off x="2514345" y="577095"/>
              <a:ext cx="286200" cy="54000"/>
            </p14:xfrm>
          </p:contentPart>
        </mc:Choice>
        <mc:Fallback>
          <p:pic>
            <p:nvPicPr>
              <p:cNvPr id="8" name="Ink 7">
                <a:extLst>
                  <a:ext uri="{FF2B5EF4-FFF2-40B4-BE49-F238E27FC236}">
                    <a16:creationId xmlns:a16="http://schemas.microsoft.com/office/drawing/2014/main" id="{F85383E2-B899-9E3E-214C-4ACB61BEC8AA}"/>
                  </a:ext>
                </a:extLst>
              </p:cNvPr>
              <p:cNvPicPr/>
              <p:nvPr/>
            </p:nvPicPr>
            <p:blipFill>
              <a:blip r:embed="rId15"/>
              <a:stretch>
                <a:fillRect/>
              </a:stretch>
            </p:blipFill>
            <p:spPr>
              <a:xfrm>
                <a:off x="2508225" y="570975"/>
                <a:ext cx="29844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78033285-510C-89DE-7493-1601F0A2CA22}"/>
                  </a:ext>
                </a:extLst>
              </p14:cNvPr>
              <p14:cNvContentPartPr/>
              <p14:nvPr/>
            </p14:nvContentPartPr>
            <p14:xfrm>
              <a:off x="3209505" y="128535"/>
              <a:ext cx="95760" cy="351000"/>
            </p14:xfrm>
          </p:contentPart>
        </mc:Choice>
        <mc:Fallback>
          <p:pic>
            <p:nvPicPr>
              <p:cNvPr id="10" name="Ink 9">
                <a:extLst>
                  <a:ext uri="{FF2B5EF4-FFF2-40B4-BE49-F238E27FC236}">
                    <a16:creationId xmlns:a16="http://schemas.microsoft.com/office/drawing/2014/main" id="{78033285-510C-89DE-7493-1601F0A2CA22}"/>
                  </a:ext>
                </a:extLst>
              </p:cNvPr>
              <p:cNvPicPr/>
              <p:nvPr/>
            </p:nvPicPr>
            <p:blipFill>
              <a:blip r:embed="rId17"/>
              <a:stretch>
                <a:fillRect/>
              </a:stretch>
            </p:blipFill>
            <p:spPr>
              <a:xfrm>
                <a:off x="3203385" y="122415"/>
                <a:ext cx="108000" cy="3632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0A94ACB5-9124-1FFB-E986-4D51575A49CC}"/>
                  </a:ext>
                </a:extLst>
              </p14:cNvPr>
              <p14:cNvContentPartPr/>
              <p14:nvPr/>
            </p14:nvContentPartPr>
            <p14:xfrm>
              <a:off x="2749785" y="605895"/>
              <a:ext cx="1092600" cy="93960"/>
            </p14:xfrm>
          </p:contentPart>
        </mc:Choice>
        <mc:Fallback>
          <p:pic>
            <p:nvPicPr>
              <p:cNvPr id="11" name="Ink 10">
                <a:extLst>
                  <a:ext uri="{FF2B5EF4-FFF2-40B4-BE49-F238E27FC236}">
                    <a16:creationId xmlns:a16="http://schemas.microsoft.com/office/drawing/2014/main" id="{0A94ACB5-9124-1FFB-E986-4D51575A49CC}"/>
                  </a:ext>
                </a:extLst>
              </p:cNvPr>
              <p:cNvPicPr/>
              <p:nvPr/>
            </p:nvPicPr>
            <p:blipFill>
              <a:blip r:embed="rId19"/>
              <a:stretch>
                <a:fillRect/>
              </a:stretch>
            </p:blipFill>
            <p:spPr>
              <a:xfrm>
                <a:off x="2743665" y="599775"/>
                <a:ext cx="110484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018710E4-AB78-8104-7E24-27AF47B63CBC}"/>
                  </a:ext>
                </a:extLst>
              </p14:cNvPr>
              <p14:cNvContentPartPr/>
              <p14:nvPr/>
            </p14:nvContentPartPr>
            <p14:xfrm>
              <a:off x="2934825" y="818655"/>
              <a:ext cx="411840" cy="316080"/>
            </p14:xfrm>
          </p:contentPart>
        </mc:Choice>
        <mc:Fallback>
          <p:pic>
            <p:nvPicPr>
              <p:cNvPr id="12" name="Ink 11">
                <a:extLst>
                  <a:ext uri="{FF2B5EF4-FFF2-40B4-BE49-F238E27FC236}">
                    <a16:creationId xmlns:a16="http://schemas.microsoft.com/office/drawing/2014/main" id="{018710E4-AB78-8104-7E24-27AF47B63CBC}"/>
                  </a:ext>
                </a:extLst>
              </p:cNvPr>
              <p:cNvPicPr/>
              <p:nvPr/>
            </p:nvPicPr>
            <p:blipFill>
              <a:blip r:embed="rId21"/>
              <a:stretch>
                <a:fillRect/>
              </a:stretch>
            </p:blipFill>
            <p:spPr>
              <a:xfrm>
                <a:off x="2928705" y="812535"/>
                <a:ext cx="424080" cy="3283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539FB070-B333-9846-0EA0-E0C08F52853D}"/>
                  </a:ext>
                </a:extLst>
              </p14:cNvPr>
              <p14:cNvContentPartPr/>
              <p14:nvPr/>
            </p14:nvContentPartPr>
            <p14:xfrm>
              <a:off x="3457545" y="932055"/>
              <a:ext cx="65880" cy="198720"/>
            </p14:xfrm>
          </p:contentPart>
        </mc:Choice>
        <mc:Fallback>
          <p:pic>
            <p:nvPicPr>
              <p:cNvPr id="13" name="Ink 12">
                <a:extLst>
                  <a:ext uri="{FF2B5EF4-FFF2-40B4-BE49-F238E27FC236}">
                    <a16:creationId xmlns:a16="http://schemas.microsoft.com/office/drawing/2014/main" id="{539FB070-B333-9846-0EA0-E0C08F52853D}"/>
                  </a:ext>
                </a:extLst>
              </p:cNvPr>
              <p:cNvPicPr/>
              <p:nvPr/>
            </p:nvPicPr>
            <p:blipFill>
              <a:blip r:embed="rId23"/>
              <a:stretch>
                <a:fillRect/>
              </a:stretch>
            </p:blipFill>
            <p:spPr>
              <a:xfrm>
                <a:off x="3451425" y="925935"/>
                <a:ext cx="7812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8D03701F-11F0-1AB1-7541-5B94F0F350FD}"/>
                  </a:ext>
                </a:extLst>
              </p14:cNvPr>
              <p14:cNvContentPartPr/>
              <p14:nvPr/>
            </p14:nvContentPartPr>
            <p14:xfrm>
              <a:off x="3465465" y="869415"/>
              <a:ext cx="290520" cy="255960"/>
            </p14:xfrm>
          </p:contentPart>
        </mc:Choice>
        <mc:Fallback>
          <p:pic>
            <p:nvPicPr>
              <p:cNvPr id="14" name="Ink 13">
                <a:extLst>
                  <a:ext uri="{FF2B5EF4-FFF2-40B4-BE49-F238E27FC236}">
                    <a16:creationId xmlns:a16="http://schemas.microsoft.com/office/drawing/2014/main" id="{8D03701F-11F0-1AB1-7541-5B94F0F350FD}"/>
                  </a:ext>
                </a:extLst>
              </p:cNvPr>
              <p:cNvPicPr/>
              <p:nvPr/>
            </p:nvPicPr>
            <p:blipFill>
              <a:blip r:embed="rId25"/>
              <a:stretch>
                <a:fillRect/>
              </a:stretch>
            </p:blipFill>
            <p:spPr>
              <a:xfrm>
                <a:off x="3459345" y="863295"/>
                <a:ext cx="30276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AC79A9A9-82CA-FC1D-5B92-1BC99E557BA2}"/>
                  </a:ext>
                </a:extLst>
              </p14:cNvPr>
              <p14:cNvContentPartPr/>
              <p14:nvPr/>
            </p14:nvContentPartPr>
            <p14:xfrm>
              <a:off x="4020945" y="389175"/>
              <a:ext cx="472320" cy="54720"/>
            </p14:xfrm>
          </p:contentPart>
        </mc:Choice>
        <mc:Fallback>
          <p:pic>
            <p:nvPicPr>
              <p:cNvPr id="16" name="Ink 15">
                <a:extLst>
                  <a:ext uri="{FF2B5EF4-FFF2-40B4-BE49-F238E27FC236}">
                    <a16:creationId xmlns:a16="http://schemas.microsoft.com/office/drawing/2014/main" id="{AC79A9A9-82CA-FC1D-5B92-1BC99E557BA2}"/>
                  </a:ext>
                </a:extLst>
              </p:cNvPr>
              <p:cNvPicPr/>
              <p:nvPr/>
            </p:nvPicPr>
            <p:blipFill>
              <a:blip r:embed="rId27"/>
              <a:stretch>
                <a:fillRect/>
              </a:stretch>
            </p:blipFill>
            <p:spPr>
              <a:xfrm>
                <a:off x="4014825" y="383055"/>
                <a:ext cx="48456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F5F38309-3D7C-71D0-E0DD-F52952C7BE89}"/>
                  </a:ext>
                </a:extLst>
              </p14:cNvPr>
              <p14:cNvContentPartPr/>
              <p14:nvPr/>
            </p14:nvContentPartPr>
            <p14:xfrm>
              <a:off x="4002585" y="434895"/>
              <a:ext cx="201600" cy="123840"/>
            </p14:xfrm>
          </p:contentPart>
        </mc:Choice>
        <mc:Fallback>
          <p:pic>
            <p:nvPicPr>
              <p:cNvPr id="17" name="Ink 16">
                <a:extLst>
                  <a:ext uri="{FF2B5EF4-FFF2-40B4-BE49-F238E27FC236}">
                    <a16:creationId xmlns:a16="http://schemas.microsoft.com/office/drawing/2014/main" id="{F5F38309-3D7C-71D0-E0DD-F52952C7BE89}"/>
                  </a:ext>
                </a:extLst>
              </p:cNvPr>
              <p:cNvPicPr/>
              <p:nvPr/>
            </p:nvPicPr>
            <p:blipFill>
              <a:blip r:embed="rId29"/>
              <a:stretch>
                <a:fillRect/>
              </a:stretch>
            </p:blipFill>
            <p:spPr>
              <a:xfrm>
                <a:off x="3996465" y="428775"/>
                <a:ext cx="21384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F9C1D14C-6A4F-61D3-84FB-E3077B89D83C}"/>
                  </a:ext>
                </a:extLst>
              </p14:cNvPr>
              <p14:cNvContentPartPr/>
              <p14:nvPr/>
            </p14:nvContentPartPr>
            <p14:xfrm>
              <a:off x="3995745" y="555135"/>
              <a:ext cx="480600" cy="305280"/>
            </p14:xfrm>
          </p:contentPart>
        </mc:Choice>
        <mc:Fallback>
          <p:pic>
            <p:nvPicPr>
              <p:cNvPr id="18" name="Ink 17">
                <a:extLst>
                  <a:ext uri="{FF2B5EF4-FFF2-40B4-BE49-F238E27FC236}">
                    <a16:creationId xmlns:a16="http://schemas.microsoft.com/office/drawing/2014/main" id="{F9C1D14C-6A4F-61D3-84FB-E3077B89D83C}"/>
                  </a:ext>
                </a:extLst>
              </p:cNvPr>
              <p:cNvPicPr/>
              <p:nvPr/>
            </p:nvPicPr>
            <p:blipFill>
              <a:blip r:embed="rId31"/>
              <a:stretch>
                <a:fillRect/>
              </a:stretch>
            </p:blipFill>
            <p:spPr>
              <a:xfrm>
                <a:off x="3989625" y="549015"/>
                <a:ext cx="492840" cy="3175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AB0014D6-20D4-BEDE-DC9D-CFF31DF5EC9B}"/>
                  </a:ext>
                </a:extLst>
              </p14:cNvPr>
              <p14:cNvContentPartPr/>
              <p14:nvPr/>
            </p14:nvContentPartPr>
            <p14:xfrm>
              <a:off x="4586865" y="13335"/>
              <a:ext cx="467640" cy="1126440"/>
            </p14:xfrm>
          </p:contentPart>
        </mc:Choice>
        <mc:Fallback>
          <p:pic>
            <p:nvPicPr>
              <p:cNvPr id="20" name="Ink 19">
                <a:extLst>
                  <a:ext uri="{FF2B5EF4-FFF2-40B4-BE49-F238E27FC236}">
                    <a16:creationId xmlns:a16="http://schemas.microsoft.com/office/drawing/2014/main" id="{AB0014D6-20D4-BEDE-DC9D-CFF31DF5EC9B}"/>
                  </a:ext>
                </a:extLst>
              </p:cNvPr>
              <p:cNvPicPr/>
              <p:nvPr/>
            </p:nvPicPr>
            <p:blipFill>
              <a:blip r:embed="rId33"/>
              <a:stretch>
                <a:fillRect/>
              </a:stretch>
            </p:blipFill>
            <p:spPr>
              <a:xfrm>
                <a:off x="4580745" y="7215"/>
                <a:ext cx="479880" cy="11386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94CC908F-2F06-8F00-B36C-C64751C629C6}"/>
                  </a:ext>
                </a:extLst>
              </p14:cNvPr>
              <p14:cNvContentPartPr/>
              <p14:nvPr/>
            </p14:nvContentPartPr>
            <p14:xfrm>
              <a:off x="5048025" y="181095"/>
              <a:ext cx="425880" cy="482760"/>
            </p14:xfrm>
          </p:contentPart>
        </mc:Choice>
        <mc:Fallback>
          <p:pic>
            <p:nvPicPr>
              <p:cNvPr id="21" name="Ink 20">
                <a:extLst>
                  <a:ext uri="{FF2B5EF4-FFF2-40B4-BE49-F238E27FC236}">
                    <a16:creationId xmlns:a16="http://schemas.microsoft.com/office/drawing/2014/main" id="{94CC908F-2F06-8F00-B36C-C64751C629C6}"/>
                  </a:ext>
                </a:extLst>
              </p:cNvPr>
              <p:cNvPicPr/>
              <p:nvPr/>
            </p:nvPicPr>
            <p:blipFill>
              <a:blip r:embed="rId35"/>
              <a:stretch>
                <a:fillRect/>
              </a:stretch>
            </p:blipFill>
            <p:spPr>
              <a:xfrm>
                <a:off x="5041905" y="174975"/>
                <a:ext cx="438120" cy="495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3" name="Ink 22">
                <a:extLst>
                  <a:ext uri="{FF2B5EF4-FFF2-40B4-BE49-F238E27FC236}">
                    <a16:creationId xmlns:a16="http://schemas.microsoft.com/office/drawing/2014/main" id="{BBBBFB93-6C4C-DC52-A494-571FDCFDF9BC}"/>
                  </a:ext>
                </a:extLst>
              </p14:cNvPr>
              <p14:cNvContentPartPr/>
              <p14:nvPr/>
            </p14:nvContentPartPr>
            <p14:xfrm>
              <a:off x="5548425" y="289815"/>
              <a:ext cx="169920" cy="370080"/>
            </p14:xfrm>
          </p:contentPart>
        </mc:Choice>
        <mc:Fallback>
          <p:pic>
            <p:nvPicPr>
              <p:cNvPr id="23" name="Ink 22">
                <a:extLst>
                  <a:ext uri="{FF2B5EF4-FFF2-40B4-BE49-F238E27FC236}">
                    <a16:creationId xmlns:a16="http://schemas.microsoft.com/office/drawing/2014/main" id="{BBBBFB93-6C4C-DC52-A494-571FDCFDF9BC}"/>
                  </a:ext>
                </a:extLst>
              </p:cNvPr>
              <p:cNvPicPr/>
              <p:nvPr/>
            </p:nvPicPr>
            <p:blipFill>
              <a:blip r:embed="rId37"/>
              <a:stretch>
                <a:fillRect/>
              </a:stretch>
            </p:blipFill>
            <p:spPr>
              <a:xfrm>
                <a:off x="5542305" y="283695"/>
                <a:ext cx="182160" cy="3823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4" name="Ink 23">
                <a:extLst>
                  <a:ext uri="{FF2B5EF4-FFF2-40B4-BE49-F238E27FC236}">
                    <a16:creationId xmlns:a16="http://schemas.microsoft.com/office/drawing/2014/main" id="{BC1AF14F-E30F-DC8F-8B78-17CEA27728A1}"/>
                  </a:ext>
                </a:extLst>
              </p14:cNvPr>
              <p14:cNvContentPartPr/>
              <p14:nvPr/>
            </p14:nvContentPartPr>
            <p14:xfrm>
              <a:off x="5869185" y="357135"/>
              <a:ext cx="336240" cy="194760"/>
            </p14:xfrm>
          </p:contentPart>
        </mc:Choice>
        <mc:Fallback>
          <p:pic>
            <p:nvPicPr>
              <p:cNvPr id="24" name="Ink 23">
                <a:extLst>
                  <a:ext uri="{FF2B5EF4-FFF2-40B4-BE49-F238E27FC236}">
                    <a16:creationId xmlns:a16="http://schemas.microsoft.com/office/drawing/2014/main" id="{BC1AF14F-E30F-DC8F-8B78-17CEA27728A1}"/>
                  </a:ext>
                </a:extLst>
              </p:cNvPr>
              <p:cNvPicPr/>
              <p:nvPr/>
            </p:nvPicPr>
            <p:blipFill>
              <a:blip r:embed="rId39"/>
              <a:stretch>
                <a:fillRect/>
              </a:stretch>
            </p:blipFill>
            <p:spPr>
              <a:xfrm>
                <a:off x="5863065" y="351015"/>
                <a:ext cx="34848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9C3B50E8-26B9-2648-8AFF-A4A7EF853C9C}"/>
                  </a:ext>
                </a:extLst>
              </p14:cNvPr>
              <p14:cNvContentPartPr/>
              <p14:nvPr/>
            </p14:nvContentPartPr>
            <p14:xfrm>
              <a:off x="5896545" y="325815"/>
              <a:ext cx="15120" cy="4320"/>
            </p14:xfrm>
          </p:contentPart>
        </mc:Choice>
        <mc:Fallback>
          <p:pic>
            <p:nvPicPr>
              <p:cNvPr id="25" name="Ink 24">
                <a:extLst>
                  <a:ext uri="{FF2B5EF4-FFF2-40B4-BE49-F238E27FC236}">
                    <a16:creationId xmlns:a16="http://schemas.microsoft.com/office/drawing/2014/main" id="{9C3B50E8-26B9-2648-8AFF-A4A7EF853C9C}"/>
                  </a:ext>
                </a:extLst>
              </p:cNvPr>
              <p:cNvPicPr/>
              <p:nvPr/>
            </p:nvPicPr>
            <p:blipFill>
              <a:blip r:embed="rId41"/>
              <a:stretch>
                <a:fillRect/>
              </a:stretch>
            </p:blipFill>
            <p:spPr>
              <a:xfrm>
                <a:off x="5890425" y="319695"/>
                <a:ext cx="27360" cy="165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Ink 25">
                <a:extLst>
                  <a:ext uri="{FF2B5EF4-FFF2-40B4-BE49-F238E27FC236}">
                    <a16:creationId xmlns:a16="http://schemas.microsoft.com/office/drawing/2014/main" id="{26F26F4A-C175-D3DE-6CE9-F7AEC9CF8CA7}"/>
                  </a:ext>
                </a:extLst>
              </p14:cNvPr>
              <p14:cNvContentPartPr/>
              <p14:nvPr/>
            </p14:nvContentPartPr>
            <p14:xfrm>
              <a:off x="6216585" y="253815"/>
              <a:ext cx="74520" cy="131040"/>
            </p14:xfrm>
          </p:contentPart>
        </mc:Choice>
        <mc:Fallback>
          <p:pic>
            <p:nvPicPr>
              <p:cNvPr id="26" name="Ink 25">
                <a:extLst>
                  <a:ext uri="{FF2B5EF4-FFF2-40B4-BE49-F238E27FC236}">
                    <a16:creationId xmlns:a16="http://schemas.microsoft.com/office/drawing/2014/main" id="{26F26F4A-C175-D3DE-6CE9-F7AEC9CF8CA7}"/>
                  </a:ext>
                </a:extLst>
              </p:cNvPr>
              <p:cNvPicPr/>
              <p:nvPr/>
            </p:nvPicPr>
            <p:blipFill>
              <a:blip r:embed="rId43"/>
              <a:stretch>
                <a:fillRect/>
              </a:stretch>
            </p:blipFill>
            <p:spPr>
              <a:xfrm>
                <a:off x="6210465" y="247695"/>
                <a:ext cx="8676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7" name="Ink 26">
                <a:extLst>
                  <a:ext uri="{FF2B5EF4-FFF2-40B4-BE49-F238E27FC236}">
                    <a16:creationId xmlns:a16="http://schemas.microsoft.com/office/drawing/2014/main" id="{6CD9E607-6F83-241F-C4ED-35BF69443389}"/>
                  </a:ext>
                </a:extLst>
              </p14:cNvPr>
              <p14:cNvContentPartPr/>
              <p14:nvPr/>
            </p14:nvContentPartPr>
            <p14:xfrm>
              <a:off x="6340065" y="162375"/>
              <a:ext cx="21960" cy="39600"/>
            </p14:xfrm>
          </p:contentPart>
        </mc:Choice>
        <mc:Fallback>
          <p:pic>
            <p:nvPicPr>
              <p:cNvPr id="27" name="Ink 26">
                <a:extLst>
                  <a:ext uri="{FF2B5EF4-FFF2-40B4-BE49-F238E27FC236}">
                    <a16:creationId xmlns:a16="http://schemas.microsoft.com/office/drawing/2014/main" id="{6CD9E607-6F83-241F-C4ED-35BF69443389}"/>
                  </a:ext>
                </a:extLst>
              </p:cNvPr>
              <p:cNvPicPr/>
              <p:nvPr/>
            </p:nvPicPr>
            <p:blipFill>
              <a:blip r:embed="rId45"/>
              <a:stretch>
                <a:fillRect/>
              </a:stretch>
            </p:blipFill>
            <p:spPr>
              <a:xfrm>
                <a:off x="6333945" y="156255"/>
                <a:ext cx="3420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8" name="Ink 27">
                <a:extLst>
                  <a:ext uri="{FF2B5EF4-FFF2-40B4-BE49-F238E27FC236}">
                    <a16:creationId xmlns:a16="http://schemas.microsoft.com/office/drawing/2014/main" id="{FD46290E-3911-E85E-1C7F-1899458CCB93}"/>
                  </a:ext>
                </a:extLst>
              </p14:cNvPr>
              <p14:cNvContentPartPr/>
              <p14:nvPr/>
            </p14:nvContentPartPr>
            <p14:xfrm>
              <a:off x="6067905" y="181095"/>
              <a:ext cx="71280" cy="216360"/>
            </p14:xfrm>
          </p:contentPart>
        </mc:Choice>
        <mc:Fallback>
          <p:pic>
            <p:nvPicPr>
              <p:cNvPr id="28" name="Ink 27">
                <a:extLst>
                  <a:ext uri="{FF2B5EF4-FFF2-40B4-BE49-F238E27FC236}">
                    <a16:creationId xmlns:a16="http://schemas.microsoft.com/office/drawing/2014/main" id="{FD46290E-3911-E85E-1C7F-1899458CCB93}"/>
                  </a:ext>
                </a:extLst>
              </p:cNvPr>
              <p:cNvPicPr/>
              <p:nvPr/>
            </p:nvPicPr>
            <p:blipFill>
              <a:blip r:embed="rId47"/>
              <a:stretch>
                <a:fillRect/>
              </a:stretch>
            </p:blipFill>
            <p:spPr>
              <a:xfrm>
                <a:off x="6061785" y="174975"/>
                <a:ext cx="8352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9" name="Ink 28">
                <a:extLst>
                  <a:ext uri="{FF2B5EF4-FFF2-40B4-BE49-F238E27FC236}">
                    <a16:creationId xmlns:a16="http://schemas.microsoft.com/office/drawing/2014/main" id="{3D852266-63BB-EC91-C10B-13CB85A5F180}"/>
                  </a:ext>
                </a:extLst>
              </p14:cNvPr>
              <p14:cNvContentPartPr/>
              <p14:nvPr/>
            </p14:nvContentPartPr>
            <p14:xfrm>
              <a:off x="6417825" y="156615"/>
              <a:ext cx="86760" cy="240480"/>
            </p14:xfrm>
          </p:contentPart>
        </mc:Choice>
        <mc:Fallback>
          <p:pic>
            <p:nvPicPr>
              <p:cNvPr id="29" name="Ink 28">
                <a:extLst>
                  <a:ext uri="{FF2B5EF4-FFF2-40B4-BE49-F238E27FC236}">
                    <a16:creationId xmlns:a16="http://schemas.microsoft.com/office/drawing/2014/main" id="{3D852266-63BB-EC91-C10B-13CB85A5F180}"/>
                  </a:ext>
                </a:extLst>
              </p:cNvPr>
              <p:cNvPicPr/>
              <p:nvPr/>
            </p:nvPicPr>
            <p:blipFill>
              <a:blip r:embed="rId49"/>
              <a:stretch>
                <a:fillRect/>
              </a:stretch>
            </p:blipFill>
            <p:spPr>
              <a:xfrm>
                <a:off x="6411705" y="150495"/>
                <a:ext cx="9900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1" name="Ink 30">
                <a:extLst>
                  <a:ext uri="{FF2B5EF4-FFF2-40B4-BE49-F238E27FC236}">
                    <a16:creationId xmlns:a16="http://schemas.microsoft.com/office/drawing/2014/main" id="{F9F45FBF-7B6C-53DE-B0B6-A9E69D246903}"/>
                  </a:ext>
                </a:extLst>
              </p14:cNvPr>
              <p14:cNvContentPartPr/>
              <p14:nvPr/>
            </p14:nvContentPartPr>
            <p14:xfrm>
              <a:off x="5811945" y="330135"/>
              <a:ext cx="126360" cy="273960"/>
            </p14:xfrm>
          </p:contentPart>
        </mc:Choice>
        <mc:Fallback>
          <p:pic>
            <p:nvPicPr>
              <p:cNvPr id="31" name="Ink 30">
                <a:extLst>
                  <a:ext uri="{FF2B5EF4-FFF2-40B4-BE49-F238E27FC236}">
                    <a16:creationId xmlns:a16="http://schemas.microsoft.com/office/drawing/2014/main" id="{F9F45FBF-7B6C-53DE-B0B6-A9E69D246903}"/>
                  </a:ext>
                </a:extLst>
              </p:cNvPr>
              <p:cNvPicPr/>
              <p:nvPr/>
            </p:nvPicPr>
            <p:blipFill>
              <a:blip r:embed="rId51"/>
              <a:stretch>
                <a:fillRect/>
              </a:stretch>
            </p:blipFill>
            <p:spPr>
              <a:xfrm>
                <a:off x="5805825" y="324015"/>
                <a:ext cx="13860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2" name="Ink 31">
                <a:extLst>
                  <a:ext uri="{FF2B5EF4-FFF2-40B4-BE49-F238E27FC236}">
                    <a16:creationId xmlns:a16="http://schemas.microsoft.com/office/drawing/2014/main" id="{EC577AB5-0ED2-1FF2-8AC5-8FA94CD0920D}"/>
                  </a:ext>
                </a:extLst>
              </p14:cNvPr>
              <p14:cNvContentPartPr/>
              <p14:nvPr/>
            </p14:nvContentPartPr>
            <p14:xfrm>
              <a:off x="6102465" y="404295"/>
              <a:ext cx="150120" cy="308880"/>
            </p14:xfrm>
          </p:contentPart>
        </mc:Choice>
        <mc:Fallback>
          <p:pic>
            <p:nvPicPr>
              <p:cNvPr id="32" name="Ink 31">
                <a:extLst>
                  <a:ext uri="{FF2B5EF4-FFF2-40B4-BE49-F238E27FC236}">
                    <a16:creationId xmlns:a16="http://schemas.microsoft.com/office/drawing/2014/main" id="{EC577AB5-0ED2-1FF2-8AC5-8FA94CD0920D}"/>
                  </a:ext>
                </a:extLst>
              </p:cNvPr>
              <p:cNvPicPr/>
              <p:nvPr/>
            </p:nvPicPr>
            <p:blipFill>
              <a:blip r:embed="rId53"/>
              <a:stretch>
                <a:fillRect/>
              </a:stretch>
            </p:blipFill>
            <p:spPr>
              <a:xfrm>
                <a:off x="6096345" y="398175"/>
                <a:ext cx="162360" cy="3211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4" name="Ink 33">
                <a:extLst>
                  <a:ext uri="{FF2B5EF4-FFF2-40B4-BE49-F238E27FC236}">
                    <a16:creationId xmlns:a16="http://schemas.microsoft.com/office/drawing/2014/main" id="{5BF35211-7769-8DAB-8540-01011FF32429}"/>
                  </a:ext>
                </a:extLst>
              </p14:cNvPr>
              <p14:cNvContentPartPr/>
              <p14:nvPr/>
            </p14:nvContentPartPr>
            <p14:xfrm>
              <a:off x="6674865" y="572775"/>
              <a:ext cx="520560" cy="25200"/>
            </p14:xfrm>
          </p:contentPart>
        </mc:Choice>
        <mc:Fallback>
          <p:pic>
            <p:nvPicPr>
              <p:cNvPr id="34" name="Ink 33">
                <a:extLst>
                  <a:ext uri="{FF2B5EF4-FFF2-40B4-BE49-F238E27FC236}">
                    <a16:creationId xmlns:a16="http://schemas.microsoft.com/office/drawing/2014/main" id="{5BF35211-7769-8DAB-8540-01011FF32429}"/>
                  </a:ext>
                </a:extLst>
              </p:cNvPr>
              <p:cNvPicPr/>
              <p:nvPr/>
            </p:nvPicPr>
            <p:blipFill>
              <a:blip r:embed="rId55"/>
              <a:stretch>
                <a:fillRect/>
              </a:stretch>
            </p:blipFill>
            <p:spPr>
              <a:xfrm>
                <a:off x="6668745" y="566655"/>
                <a:ext cx="53280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5" name="Ink 34">
                <a:extLst>
                  <a:ext uri="{FF2B5EF4-FFF2-40B4-BE49-F238E27FC236}">
                    <a16:creationId xmlns:a16="http://schemas.microsoft.com/office/drawing/2014/main" id="{4A551F5D-844C-0334-F114-499950E7C1E3}"/>
                  </a:ext>
                </a:extLst>
              </p14:cNvPr>
              <p14:cNvContentPartPr/>
              <p14:nvPr/>
            </p14:nvContentPartPr>
            <p14:xfrm>
              <a:off x="7319265" y="366135"/>
              <a:ext cx="457560" cy="831240"/>
            </p14:xfrm>
          </p:contentPart>
        </mc:Choice>
        <mc:Fallback>
          <p:pic>
            <p:nvPicPr>
              <p:cNvPr id="35" name="Ink 34">
                <a:extLst>
                  <a:ext uri="{FF2B5EF4-FFF2-40B4-BE49-F238E27FC236}">
                    <a16:creationId xmlns:a16="http://schemas.microsoft.com/office/drawing/2014/main" id="{4A551F5D-844C-0334-F114-499950E7C1E3}"/>
                  </a:ext>
                </a:extLst>
              </p:cNvPr>
              <p:cNvPicPr/>
              <p:nvPr/>
            </p:nvPicPr>
            <p:blipFill>
              <a:blip r:embed="rId57"/>
              <a:stretch>
                <a:fillRect/>
              </a:stretch>
            </p:blipFill>
            <p:spPr>
              <a:xfrm>
                <a:off x="7313145" y="360015"/>
                <a:ext cx="469800" cy="8434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6" name="Ink 35">
                <a:extLst>
                  <a:ext uri="{FF2B5EF4-FFF2-40B4-BE49-F238E27FC236}">
                    <a16:creationId xmlns:a16="http://schemas.microsoft.com/office/drawing/2014/main" id="{24BF896E-2182-3E92-913B-C3C91059BAF0}"/>
                  </a:ext>
                </a:extLst>
              </p14:cNvPr>
              <p14:cNvContentPartPr/>
              <p14:nvPr/>
            </p14:nvContentPartPr>
            <p14:xfrm>
              <a:off x="8009745" y="245895"/>
              <a:ext cx="88560" cy="162000"/>
            </p14:xfrm>
          </p:contentPart>
        </mc:Choice>
        <mc:Fallback>
          <p:pic>
            <p:nvPicPr>
              <p:cNvPr id="36" name="Ink 35">
                <a:extLst>
                  <a:ext uri="{FF2B5EF4-FFF2-40B4-BE49-F238E27FC236}">
                    <a16:creationId xmlns:a16="http://schemas.microsoft.com/office/drawing/2014/main" id="{24BF896E-2182-3E92-913B-C3C91059BAF0}"/>
                  </a:ext>
                </a:extLst>
              </p:cNvPr>
              <p:cNvPicPr/>
              <p:nvPr/>
            </p:nvPicPr>
            <p:blipFill>
              <a:blip r:embed="rId59"/>
              <a:stretch>
                <a:fillRect/>
              </a:stretch>
            </p:blipFill>
            <p:spPr>
              <a:xfrm>
                <a:off x="8003625" y="239775"/>
                <a:ext cx="10080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7" name="Ink 36">
                <a:extLst>
                  <a:ext uri="{FF2B5EF4-FFF2-40B4-BE49-F238E27FC236}">
                    <a16:creationId xmlns:a16="http://schemas.microsoft.com/office/drawing/2014/main" id="{D8341FC5-AA2A-92F2-1820-49706C296B08}"/>
                  </a:ext>
                </a:extLst>
              </p14:cNvPr>
              <p14:cNvContentPartPr/>
              <p14:nvPr/>
            </p14:nvContentPartPr>
            <p14:xfrm>
              <a:off x="8094705" y="43215"/>
              <a:ext cx="40320" cy="35280"/>
            </p14:xfrm>
          </p:contentPart>
        </mc:Choice>
        <mc:Fallback>
          <p:pic>
            <p:nvPicPr>
              <p:cNvPr id="37" name="Ink 36">
                <a:extLst>
                  <a:ext uri="{FF2B5EF4-FFF2-40B4-BE49-F238E27FC236}">
                    <a16:creationId xmlns:a16="http://schemas.microsoft.com/office/drawing/2014/main" id="{D8341FC5-AA2A-92F2-1820-49706C296B08}"/>
                  </a:ext>
                </a:extLst>
              </p:cNvPr>
              <p:cNvPicPr/>
              <p:nvPr/>
            </p:nvPicPr>
            <p:blipFill>
              <a:blip r:embed="rId61"/>
              <a:stretch>
                <a:fillRect/>
              </a:stretch>
            </p:blipFill>
            <p:spPr>
              <a:xfrm>
                <a:off x="8088585" y="37095"/>
                <a:ext cx="5256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8" name="Ink 37">
                <a:extLst>
                  <a:ext uri="{FF2B5EF4-FFF2-40B4-BE49-F238E27FC236}">
                    <a16:creationId xmlns:a16="http://schemas.microsoft.com/office/drawing/2014/main" id="{97B8B818-A31D-D8BB-A8CA-D496E44B419E}"/>
                  </a:ext>
                </a:extLst>
              </p14:cNvPr>
              <p14:cNvContentPartPr/>
              <p14:nvPr/>
            </p14:nvContentPartPr>
            <p14:xfrm>
              <a:off x="7809945" y="273615"/>
              <a:ext cx="163800" cy="138240"/>
            </p14:xfrm>
          </p:contentPart>
        </mc:Choice>
        <mc:Fallback>
          <p:pic>
            <p:nvPicPr>
              <p:cNvPr id="38" name="Ink 37">
                <a:extLst>
                  <a:ext uri="{FF2B5EF4-FFF2-40B4-BE49-F238E27FC236}">
                    <a16:creationId xmlns:a16="http://schemas.microsoft.com/office/drawing/2014/main" id="{97B8B818-A31D-D8BB-A8CA-D496E44B419E}"/>
                  </a:ext>
                </a:extLst>
              </p:cNvPr>
              <p:cNvPicPr/>
              <p:nvPr/>
            </p:nvPicPr>
            <p:blipFill>
              <a:blip r:embed="rId63"/>
              <a:stretch>
                <a:fillRect/>
              </a:stretch>
            </p:blipFill>
            <p:spPr>
              <a:xfrm>
                <a:off x="7803825" y="267495"/>
                <a:ext cx="17604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9" name="Ink 38">
                <a:extLst>
                  <a:ext uri="{FF2B5EF4-FFF2-40B4-BE49-F238E27FC236}">
                    <a16:creationId xmlns:a16="http://schemas.microsoft.com/office/drawing/2014/main" id="{3C49381C-7EBD-92FF-E3E9-220FFE23A8C6}"/>
                  </a:ext>
                </a:extLst>
              </p14:cNvPr>
              <p14:cNvContentPartPr/>
              <p14:nvPr/>
            </p14:nvContentPartPr>
            <p14:xfrm>
              <a:off x="8048985" y="261375"/>
              <a:ext cx="225360" cy="276840"/>
            </p14:xfrm>
          </p:contentPart>
        </mc:Choice>
        <mc:Fallback>
          <p:pic>
            <p:nvPicPr>
              <p:cNvPr id="39" name="Ink 38">
                <a:extLst>
                  <a:ext uri="{FF2B5EF4-FFF2-40B4-BE49-F238E27FC236}">
                    <a16:creationId xmlns:a16="http://schemas.microsoft.com/office/drawing/2014/main" id="{3C49381C-7EBD-92FF-E3E9-220FFE23A8C6}"/>
                  </a:ext>
                </a:extLst>
              </p:cNvPr>
              <p:cNvPicPr/>
              <p:nvPr/>
            </p:nvPicPr>
            <p:blipFill>
              <a:blip r:embed="rId65"/>
              <a:stretch>
                <a:fillRect/>
              </a:stretch>
            </p:blipFill>
            <p:spPr>
              <a:xfrm>
                <a:off x="8042865" y="255255"/>
                <a:ext cx="23760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0" name="Ink 39">
                <a:extLst>
                  <a:ext uri="{FF2B5EF4-FFF2-40B4-BE49-F238E27FC236}">
                    <a16:creationId xmlns:a16="http://schemas.microsoft.com/office/drawing/2014/main" id="{407F2F2A-D4E7-ECEC-F6B4-85432265B6E0}"/>
                  </a:ext>
                </a:extLst>
              </p14:cNvPr>
              <p14:cNvContentPartPr/>
              <p14:nvPr/>
            </p14:nvContentPartPr>
            <p14:xfrm>
              <a:off x="8123865" y="77415"/>
              <a:ext cx="579600" cy="1023480"/>
            </p14:xfrm>
          </p:contentPart>
        </mc:Choice>
        <mc:Fallback>
          <p:pic>
            <p:nvPicPr>
              <p:cNvPr id="40" name="Ink 39">
                <a:extLst>
                  <a:ext uri="{FF2B5EF4-FFF2-40B4-BE49-F238E27FC236}">
                    <a16:creationId xmlns:a16="http://schemas.microsoft.com/office/drawing/2014/main" id="{407F2F2A-D4E7-ECEC-F6B4-85432265B6E0}"/>
                  </a:ext>
                </a:extLst>
              </p:cNvPr>
              <p:cNvPicPr/>
              <p:nvPr/>
            </p:nvPicPr>
            <p:blipFill>
              <a:blip r:embed="rId67"/>
              <a:stretch>
                <a:fillRect/>
              </a:stretch>
            </p:blipFill>
            <p:spPr>
              <a:xfrm>
                <a:off x="8117745" y="71295"/>
                <a:ext cx="591840" cy="10357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1" name="Ink 40">
                <a:extLst>
                  <a:ext uri="{FF2B5EF4-FFF2-40B4-BE49-F238E27FC236}">
                    <a16:creationId xmlns:a16="http://schemas.microsoft.com/office/drawing/2014/main" id="{2701AB3E-CF1A-1C6D-42DA-A057AB8FF7A0}"/>
                  </a:ext>
                </a:extLst>
              </p14:cNvPr>
              <p14:cNvContentPartPr/>
              <p14:nvPr/>
            </p14:nvContentPartPr>
            <p14:xfrm>
              <a:off x="9015585" y="38895"/>
              <a:ext cx="133200" cy="213120"/>
            </p14:xfrm>
          </p:contentPart>
        </mc:Choice>
        <mc:Fallback>
          <p:pic>
            <p:nvPicPr>
              <p:cNvPr id="41" name="Ink 40">
                <a:extLst>
                  <a:ext uri="{FF2B5EF4-FFF2-40B4-BE49-F238E27FC236}">
                    <a16:creationId xmlns:a16="http://schemas.microsoft.com/office/drawing/2014/main" id="{2701AB3E-CF1A-1C6D-42DA-A057AB8FF7A0}"/>
                  </a:ext>
                </a:extLst>
              </p:cNvPr>
              <p:cNvPicPr/>
              <p:nvPr/>
            </p:nvPicPr>
            <p:blipFill>
              <a:blip r:embed="rId69"/>
              <a:stretch>
                <a:fillRect/>
              </a:stretch>
            </p:blipFill>
            <p:spPr>
              <a:xfrm>
                <a:off x="9009465" y="32775"/>
                <a:ext cx="14544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3" name="Ink 42">
                <a:extLst>
                  <a:ext uri="{FF2B5EF4-FFF2-40B4-BE49-F238E27FC236}">
                    <a16:creationId xmlns:a16="http://schemas.microsoft.com/office/drawing/2014/main" id="{B953A499-225C-12B9-38CE-E73ABA080855}"/>
                  </a:ext>
                </a:extLst>
              </p14:cNvPr>
              <p14:cNvContentPartPr/>
              <p14:nvPr/>
            </p14:nvContentPartPr>
            <p14:xfrm>
              <a:off x="8720025" y="661695"/>
              <a:ext cx="497520" cy="39960"/>
            </p14:xfrm>
          </p:contentPart>
        </mc:Choice>
        <mc:Fallback>
          <p:pic>
            <p:nvPicPr>
              <p:cNvPr id="43" name="Ink 42">
                <a:extLst>
                  <a:ext uri="{FF2B5EF4-FFF2-40B4-BE49-F238E27FC236}">
                    <a16:creationId xmlns:a16="http://schemas.microsoft.com/office/drawing/2014/main" id="{B953A499-225C-12B9-38CE-E73ABA080855}"/>
                  </a:ext>
                </a:extLst>
              </p:cNvPr>
              <p:cNvPicPr/>
              <p:nvPr/>
            </p:nvPicPr>
            <p:blipFill>
              <a:blip r:embed="rId71"/>
              <a:stretch>
                <a:fillRect/>
              </a:stretch>
            </p:blipFill>
            <p:spPr>
              <a:xfrm>
                <a:off x="8713905" y="655575"/>
                <a:ext cx="50976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4" name="Ink 43">
                <a:extLst>
                  <a:ext uri="{FF2B5EF4-FFF2-40B4-BE49-F238E27FC236}">
                    <a16:creationId xmlns:a16="http://schemas.microsoft.com/office/drawing/2014/main" id="{F0DA88C7-86B4-30F7-F143-5904E9749267}"/>
                  </a:ext>
                </a:extLst>
              </p14:cNvPr>
              <p14:cNvContentPartPr/>
              <p14:nvPr/>
            </p14:nvContentPartPr>
            <p14:xfrm>
              <a:off x="8952225" y="581775"/>
              <a:ext cx="99360" cy="255960"/>
            </p14:xfrm>
          </p:contentPart>
        </mc:Choice>
        <mc:Fallback>
          <p:pic>
            <p:nvPicPr>
              <p:cNvPr id="44" name="Ink 43">
                <a:extLst>
                  <a:ext uri="{FF2B5EF4-FFF2-40B4-BE49-F238E27FC236}">
                    <a16:creationId xmlns:a16="http://schemas.microsoft.com/office/drawing/2014/main" id="{F0DA88C7-86B4-30F7-F143-5904E9749267}"/>
                  </a:ext>
                </a:extLst>
              </p:cNvPr>
              <p:cNvPicPr/>
              <p:nvPr/>
            </p:nvPicPr>
            <p:blipFill>
              <a:blip r:embed="rId73"/>
              <a:stretch>
                <a:fillRect/>
              </a:stretch>
            </p:blipFill>
            <p:spPr>
              <a:xfrm>
                <a:off x="8946105" y="575655"/>
                <a:ext cx="11160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5" name="Ink 44">
                <a:extLst>
                  <a:ext uri="{FF2B5EF4-FFF2-40B4-BE49-F238E27FC236}">
                    <a16:creationId xmlns:a16="http://schemas.microsoft.com/office/drawing/2014/main" id="{44DB50C2-6224-7DD3-25CF-79068B4CBDB0}"/>
                  </a:ext>
                </a:extLst>
              </p14:cNvPr>
              <p14:cNvContentPartPr/>
              <p14:nvPr/>
            </p14:nvContentPartPr>
            <p14:xfrm>
              <a:off x="9581865" y="403935"/>
              <a:ext cx="575280" cy="501480"/>
            </p14:xfrm>
          </p:contentPart>
        </mc:Choice>
        <mc:Fallback>
          <p:pic>
            <p:nvPicPr>
              <p:cNvPr id="45" name="Ink 44">
                <a:extLst>
                  <a:ext uri="{FF2B5EF4-FFF2-40B4-BE49-F238E27FC236}">
                    <a16:creationId xmlns:a16="http://schemas.microsoft.com/office/drawing/2014/main" id="{44DB50C2-6224-7DD3-25CF-79068B4CBDB0}"/>
                  </a:ext>
                </a:extLst>
              </p:cNvPr>
              <p:cNvPicPr/>
              <p:nvPr/>
            </p:nvPicPr>
            <p:blipFill>
              <a:blip r:embed="rId75"/>
              <a:stretch>
                <a:fillRect/>
              </a:stretch>
            </p:blipFill>
            <p:spPr>
              <a:xfrm>
                <a:off x="9575745" y="397815"/>
                <a:ext cx="587520" cy="5137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6" name="Ink 45">
                <a:extLst>
                  <a:ext uri="{FF2B5EF4-FFF2-40B4-BE49-F238E27FC236}">
                    <a16:creationId xmlns:a16="http://schemas.microsoft.com/office/drawing/2014/main" id="{FAD6ABA7-7E2A-1AF7-FE90-0408AF9ED3BE}"/>
                  </a:ext>
                </a:extLst>
              </p14:cNvPr>
              <p14:cNvContentPartPr/>
              <p14:nvPr/>
            </p14:nvContentPartPr>
            <p14:xfrm>
              <a:off x="9413745" y="579615"/>
              <a:ext cx="230760" cy="453600"/>
            </p14:xfrm>
          </p:contentPart>
        </mc:Choice>
        <mc:Fallback>
          <p:pic>
            <p:nvPicPr>
              <p:cNvPr id="46" name="Ink 45">
                <a:extLst>
                  <a:ext uri="{FF2B5EF4-FFF2-40B4-BE49-F238E27FC236}">
                    <a16:creationId xmlns:a16="http://schemas.microsoft.com/office/drawing/2014/main" id="{FAD6ABA7-7E2A-1AF7-FE90-0408AF9ED3BE}"/>
                  </a:ext>
                </a:extLst>
              </p:cNvPr>
              <p:cNvPicPr/>
              <p:nvPr/>
            </p:nvPicPr>
            <p:blipFill>
              <a:blip r:embed="rId77"/>
              <a:stretch>
                <a:fillRect/>
              </a:stretch>
            </p:blipFill>
            <p:spPr>
              <a:xfrm>
                <a:off x="9407625" y="573495"/>
                <a:ext cx="243000" cy="4658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91" name="Ink 90">
                <a:extLst>
                  <a:ext uri="{FF2B5EF4-FFF2-40B4-BE49-F238E27FC236}">
                    <a16:creationId xmlns:a16="http://schemas.microsoft.com/office/drawing/2014/main" id="{BCB8F25C-8B09-2FA0-1EA0-D298832899A4}"/>
                  </a:ext>
                </a:extLst>
              </p14:cNvPr>
              <p14:cNvContentPartPr/>
              <p14:nvPr/>
            </p14:nvContentPartPr>
            <p14:xfrm>
              <a:off x="4801785" y="1383495"/>
              <a:ext cx="592200" cy="731880"/>
            </p14:xfrm>
          </p:contentPart>
        </mc:Choice>
        <mc:Fallback>
          <p:pic>
            <p:nvPicPr>
              <p:cNvPr id="91" name="Ink 90">
                <a:extLst>
                  <a:ext uri="{FF2B5EF4-FFF2-40B4-BE49-F238E27FC236}">
                    <a16:creationId xmlns:a16="http://schemas.microsoft.com/office/drawing/2014/main" id="{BCB8F25C-8B09-2FA0-1EA0-D298832899A4}"/>
                  </a:ext>
                </a:extLst>
              </p:cNvPr>
              <p:cNvPicPr/>
              <p:nvPr/>
            </p:nvPicPr>
            <p:blipFill>
              <a:blip r:embed="rId79"/>
              <a:stretch>
                <a:fillRect/>
              </a:stretch>
            </p:blipFill>
            <p:spPr>
              <a:xfrm>
                <a:off x="4795665" y="1377375"/>
                <a:ext cx="604440" cy="7441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96" name="Ink 95">
                <a:extLst>
                  <a:ext uri="{FF2B5EF4-FFF2-40B4-BE49-F238E27FC236}">
                    <a16:creationId xmlns:a16="http://schemas.microsoft.com/office/drawing/2014/main" id="{85149A24-86B3-9D62-A1C9-9754D4758104}"/>
                  </a:ext>
                </a:extLst>
              </p14:cNvPr>
              <p14:cNvContentPartPr/>
              <p14:nvPr/>
            </p14:nvContentPartPr>
            <p14:xfrm>
              <a:off x="7765305" y="1585095"/>
              <a:ext cx="200520" cy="63000"/>
            </p14:xfrm>
          </p:contentPart>
        </mc:Choice>
        <mc:Fallback>
          <p:pic>
            <p:nvPicPr>
              <p:cNvPr id="96" name="Ink 95">
                <a:extLst>
                  <a:ext uri="{FF2B5EF4-FFF2-40B4-BE49-F238E27FC236}">
                    <a16:creationId xmlns:a16="http://schemas.microsoft.com/office/drawing/2014/main" id="{85149A24-86B3-9D62-A1C9-9754D4758104}"/>
                  </a:ext>
                </a:extLst>
              </p:cNvPr>
              <p:cNvPicPr/>
              <p:nvPr/>
            </p:nvPicPr>
            <p:blipFill>
              <a:blip r:embed="rId81"/>
              <a:stretch>
                <a:fillRect/>
              </a:stretch>
            </p:blipFill>
            <p:spPr>
              <a:xfrm>
                <a:off x="7759185" y="1578975"/>
                <a:ext cx="21276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97" name="Ink 96">
                <a:extLst>
                  <a:ext uri="{FF2B5EF4-FFF2-40B4-BE49-F238E27FC236}">
                    <a16:creationId xmlns:a16="http://schemas.microsoft.com/office/drawing/2014/main" id="{13E928A1-160E-8244-99AF-46B47C6C3A3F}"/>
                  </a:ext>
                </a:extLst>
              </p14:cNvPr>
              <p14:cNvContentPartPr/>
              <p14:nvPr/>
            </p14:nvContentPartPr>
            <p14:xfrm>
              <a:off x="7791585" y="1821615"/>
              <a:ext cx="213120" cy="39600"/>
            </p14:xfrm>
          </p:contentPart>
        </mc:Choice>
        <mc:Fallback>
          <p:pic>
            <p:nvPicPr>
              <p:cNvPr id="97" name="Ink 96">
                <a:extLst>
                  <a:ext uri="{FF2B5EF4-FFF2-40B4-BE49-F238E27FC236}">
                    <a16:creationId xmlns:a16="http://schemas.microsoft.com/office/drawing/2014/main" id="{13E928A1-160E-8244-99AF-46B47C6C3A3F}"/>
                  </a:ext>
                </a:extLst>
              </p:cNvPr>
              <p:cNvPicPr/>
              <p:nvPr/>
            </p:nvPicPr>
            <p:blipFill>
              <a:blip r:embed="rId83"/>
              <a:stretch>
                <a:fillRect/>
              </a:stretch>
            </p:blipFill>
            <p:spPr>
              <a:xfrm>
                <a:off x="7785465" y="1815495"/>
                <a:ext cx="22536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01" name="Ink 100">
                <a:extLst>
                  <a:ext uri="{FF2B5EF4-FFF2-40B4-BE49-F238E27FC236}">
                    <a16:creationId xmlns:a16="http://schemas.microsoft.com/office/drawing/2014/main" id="{28D021A7-DD9A-CCE6-7AC9-4F67C71BD68C}"/>
                  </a:ext>
                </a:extLst>
              </p14:cNvPr>
              <p14:cNvContentPartPr/>
              <p14:nvPr/>
            </p14:nvContentPartPr>
            <p14:xfrm>
              <a:off x="9324465" y="1648815"/>
              <a:ext cx="380880" cy="44640"/>
            </p14:xfrm>
          </p:contentPart>
        </mc:Choice>
        <mc:Fallback>
          <p:pic>
            <p:nvPicPr>
              <p:cNvPr id="101" name="Ink 100">
                <a:extLst>
                  <a:ext uri="{FF2B5EF4-FFF2-40B4-BE49-F238E27FC236}">
                    <a16:creationId xmlns:a16="http://schemas.microsoft.com/office/drawing/2014/main" id="{28D021A7-DD9A-CCE6-7AC9-4F67C71BD68C}"/>
                  </a:ext>
                </a:extLst>
              </p:cNvPr>
              <p:cNvPicPr/>
              <p:nvPr/>
            </p:nvPicPr>
            <p:blipFill>
              <a:blip r:embed="rId85"/>
              <a:stretch>
                <a:fillRect/>
              </a:stretch>
            </p:blipFill>
            <p:spPr>
              <a:xfrm>
                <a:off x="9318345" y="1642695"/>
                <a:ext cx="39312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02" name="Ink 101">
                <a:extLst>
                  <a:ext uri="{FF2B5EF4-FFF2-40B4-BE49-F238E27FC236}">
                    <a16:creationId xmlns:a16="http://schemas.microsoft.com/office/drawing/2014/main" id="{649A66D9-C443-458E-49AC-A19787913E54}"/>
                  </a:ext>
                </a:extLst>
              </p14:cNvPr>
              <p14:cNvContentPartPr/>
              <p14:nvPr/>
            </p14:nvContentPartPr>
            <p14:xfrm>
              <a:off x="9524265" y="1545855"/>
              <a:ext cx="87120" cy="273960"/>
            </p14:xfrm>
          </p:contentPart>
        </mc:Choice>
        <mc:Fallback>
          <p:pic>
            <p:nvPicPr>
              <p:cNvPr id="102" name="Ink 101">
                <a:extLst>
                  <a:ext uri="{FF2B5EF4-FFF2-40B4-BE49-F238E27FC236}">
                    <a16:creationId xmlns:a16="http://schemas.microsoft.com/office/drawing/2014/main" id="{649A66D9-C443-458E-49AC-A19787913E54}"/>
                  </a:ext>
                </a:extLst>
              </p:cNvPr>
              <p:cNvPicPr/>
              <p:nvPr/>
            </p:nvPicPr>
            <p:blipFill>
              <a:blip r:embed="rId87"/>
              <a:stretch>
                <a:fillRect/>
              </a:stretch>
            </p:blipFill>
            <p:spPr>
              <a:xfrm>
                <a:off x="9518145" y="1539735"/>
                <a:ext cx="9936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03" name="Ink 102">
                <a:extLst>
                  <a:ext uri="{FF2B5EF4-FFF2-40B4-BE49-F238E27FC236}">
                    <a16:creationId xmlns:a16="http://schemas.microsoft.com/office/drawing/2014/main" id="{9C2508F5-121D-F502-663C-66D3E13795CC}"/>
                  </a:ext>
                </a:extLst>
              </p14:cNvPr>
              <p14:cNvContentPartPr/>
              <p14:nvPr/>
            </p14:nvContentPartPr>
            <p14:xfrm>
              <a:off x="10089465" y="1490055"/>
              <a:ext cx="260640" cy="420480"/>
            </p14:xfrm>
          </p:contentPart>
        </mc:Choice>
        <mc:Fallback>
          <p:pic>
            <p:nvPicPr>
              <p:cNvPr id="103" name="Ink 102">
                <a:extLst>
                  <a:ext uri="{FF2B5EF4-FFF2-40B4-BE49-F238E27FC236}">
                    <a16:creationId xmlns:a16="http://schemas.microsoft.com/office/drawing/2014/main" id="{9C2508F5-121D-F502-663C-66D3E13795CC}"/>
                  </a:ext>
                </a:extLst>
              </p:cNvPr>
              <p:cNvPicPr/>
              <p:nvPr/>
            </p:nvPicPr>
            <p:blipFill>
              <a:blip r:embed="rId89"/>
              <a:stretch>
                <a:fillRect/>
              </a:stretch>
            </p:blipFill>
            <p:spPr>
              <a:xfrm>
                <a:off x="10083345" y="1483935"/>
                <a:ext cx="272880" cy="4327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06" name="Ink 105">
                <a:extLst>
                  <a:ext uri="{FF2B5EF4-FFF2-40B4-BE49-F238E27FC236}">
                    <a16:creationId xmlns:a16="http://schemas.microsoft.com/office/drawing/2014/main" id="{D8424A6A-B166-F6EE-C15E-1983476BB4EA}"/>
                  </a:ext>
                </a:extLst>
              </p14:cNvPr>
              <p14:cNvContentPartPr/>
              <p14:nvPr/>
            </p14:nvContentPartPr>
            <p14:xfrm>
              <a:off x="10125825" y="1365135"/>
              <a:ext cx="244800" cy="529920"/>
            </p14:xfrm>
          </p:contentPart>
        </mc:Choice>
        <mc:Fallback>
          <p:pic>
            <p:nvPicPr>
              <p:cNvPr id="106" name="Ink 105">
                <a:extLst>
                  <a:ext uri="{FF2B5EF4-FFF2-40B4-BE49-F238E27FC236}">
                    <a16:creationId xmlns:a16="http://schemas.microsoft.com/office/drawing/2014/main" id="{D8424A6A-B166-F6EE-C15E-1983476BB4EA}"/>
                  </a:ext>
                </a:extLst>
              </p:cNvPr>
              <p:cNvPicPr/>
              <p:nvPr/>
            </p:nvPicPr>
            <p:blipFill>
              <a:blip r:embed="rId91"/>
              <a:stretch>
                <a:fillRect/>
              </a:stretch>
            </p:blipFill>
            <p:spPr>
              <a:xfrm>
                <a:off x="10119705" y="1359015"/>
                <a:ext cx="257040" cy="5421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07" name="Ink 106">
                <a:extLst>
                  <a:ext uri="{FF2B5EF4-FFF2-40B4-BE49-F238E27FC236}">
                    <a16:creationId xmlns:a16="http://schemas.microsoft.com/office/drawing/2014/main" id="{07E23FCD-CECE-0BC1-29E1-DE0EAE53D908}"/>
                  </a:ext>
                </a:extLst>
              </p14:cNvPr>
              <p14:cNvContentPartPr/>
              <p14:nvPr/>
            </p14:nvContentPartPr>
            <p14:xfrm>
              <a:off x="10075425" y="1635495"/>
              <a:ext cx="285120" cy="68400"/>
            </p14:xfrm>
          </p:contentPart>
        </mc:Choice>
        <mc:Fallback>
          <p:pic>
            <p:nvPicPr>
              <p:cNvPr id="107" name="Ink 106">
                <a:extLst>
                  <a:ext uri="{FF2B5EF4-FFF2-40B4-BE49-F238E27FC236}">
                    <a16:creationId xmlns:a16="http://schemas.microsoft.com/office/drawing/2014/main" id="{07E23FCD-CECE-0BC1-29E1-DE0EAE53D908}"/>
                  </a:ext>
                </a:extLst>
              </p:cNvPr>
              <p:cNvPicPr/>
              <p:nvPr/>
            </p:nvPicPr>
            <p:blipFill>
              <a:blip r:embed="rId93"/>
              <a:stretch>
                <a:fillRect/>
              </a:stretch>
            </p:blipFill>
            <p:spPr>
              <a:xfrm>
                <a:off x="10069305" y="1629375"/>
                <a:ext cx="29736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08" name="Ink 107">
                <a:extLst>
                  <a:ext uri="{FF2B5EF4-FFF2-40B4-BE49-F238E27FC236}">
                    <a16:creationId xmlns:a16="http://schemas.microsoft.com/office/drawing/2014/main" id="{846827AD-7630-0C67-6AD3-4736401063EC}"/>
                  </a:ext>
                </a:extLst>
              </p14:cNvPr>
              <p14:cNvContentPartPr/>
              <p14:nvPr/>
            </p14:nvContentPartPr>
            <p14:xfrm>
              <a:off x="10444425" y="1806135"/>
              <a:ext cx="23040" cy="213480"/>
            </p14:xfrm>
          </p:contentPart>
        </mc:Choice>
        <mc:Fallback>
          <p:pic>
            <p:nvPicPr>
              <p:cNvPr id="108" name="Ink 107">
                <a:extLst>
                  <a:ext uri="{FF2B5EF4-FFF2-40B4-BE49-F238E27FC236}">
                    <a16:creationId xmlns:a16="http://schemas.microsoft.com/office/drawing/2014/main" id="{846827AD-7630-0C67-6AD3-4736401063EC}"/>
                  </a:ext>
                </a:extLst>
              </p:cNvPr>
              <p:cNvPicPr/>
              <p:nvPr/>
            </p:nvPicPr>
            <p:blipFill>
              <a:blip r:embed="rId95"/>
              <a:stretch>
                <a:fillRect/>
              </a:stretch>
            </p:blipFill>
            <p:spPr>
              <a:xfrm>
                <a:off x="10438305" y="1800015"/>
                <a:ext cx="3528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09" name="Ink 108">
                <a:extLst>
                  <a:ext uri="{FF2B5EF4-FFF2-40B4-BE49-F238E27FC236}">
                    <a16:creationId xmlns:a16="http://schemas.microsoft.com/office/drawing/2014/main" id="{3BC93DDA-42F6-40A2-5BE6-15ECB94D3236}"/>
                  </a:ext>
                </a:extLst>
              </p14:cNvPr>
              <p14:cNvContentPartPr/>
              <p14:nvPr/>
            </p14:nvContentPartPr>
            <p14:xfrm>
              <a:off x="10710825" y="1392495"/>
              <a:ext cx="403920" cy="385200"/>
            </p14:xfrm>
          </p:contentPart>
        </mc:Choice>
        <mc:Fallback>
          <p:pic>
            <p:nvPicPr>
              <p:cNvPr id="109" name="Ink 108">
                <a:extLst>
                  <a:ext uri="{FF2B5EF4-FFF2-40B4-BE49-F238E27FC236}">
                    <a16:creationId xmlns:a16="http://schemas.microsoft.com/office/drawing/2014/main" id="{3BC93DDA-42F6-40A2-5BE6-15ECB94D3236}"/>
                  </a:ext>
                </a:extLst>
              </p:cNvPr>
              <p:cNvPicPr/>
              <p:nvPr/>
            </p:nvPicPr>
            <p:blipFill>
              <a:blip r:embed="rId97"/>
              <a:stretch>
                <a:fillRect/>
              </a:stretch>
            </p:blipFill>
            <p:spPr>
              <a:xfrm>
                <a:off x="10704705" y="1386375"/>
                <a:ext cx="416160" cy="3974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10" name="Ink 109">
                <a:extLst>
                  <a:ext uri="{FF2B5EF4-FFF2-40B4-BE49-F238E27FC236}">
                    <a16:creationId xmlns:a16="http://schemas.microsoft.com/office/drawing/2014/main" id="{8FAC8D21-16B9-450E-7608-7FE30E694217}"/>
                  </a:ext>
                </a:extLst>
              </p14:cNvPr>
              <p14:cNvContentPartPr/>
              <p14:nvPr/>
            </p14:nvContentPartPr>
            <p14:xfrm>
              <a:off x="11538465" y="1665375"/>
              <a:ext cx="24480" cy="41400"/>
            </p14:xfrm>
          </p:contentPart>
        </mc:Choice>
        <mc:Fallback>
          <p:pic>
            <p:nvPicPr>
              <p:cNvPr id="110" name="Ink 109">
                <a:extLst>
                  <a:ext uri="{FF2B5EF4-FFF2-40B4-BE49-F238E27FC236}">
                    <a16:creationId xmlns:a16="http://schemas.microsoft.com/office/drawing/2014/main" id="{8FAC8D21-16B9-450E-7608-7FE30E694217}"/>
                  </a:ext>
                </a:extLst>
              </p:cNvPr>
              <p:cNvPicPr/>
              <p:nvPr/>
            </p:nvPicPr>
            <p:blipFill>
              <a:blip r:embed="rId99"/>
              <a:stretch>
                <a:fillRect/>
              </a:stretch>
            </p:blipFill>
            <p:spPr>
              <a:xfrm>
                <a:off x="11532345" y="1659255"/>
                <a:ext cx="3672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99" name="Ink 98">
                <a:extLst>
                  <a:ext uri="{FF2B5EF4-FFF2-40B4-BE49-F238E27FC236}">
                    <a16:creationId xmlns:a16="http://schemas.microsoft.com/office/drawing/2014/main" id="{B7FF30BD-EB97-5EFE-2A1E-D693247609C4}"/>
                  </a:ext>
                </a:extLst>
              </p14:cNvPr>
              <p14:cNvContentPartPr/>
              <p14:nvPr/>
            </p14:nvContentPartPr>
            <p14:xfrm>
              <a:off x="8412945" y="1241655"/>
              <a:ext cx="301680" cy="618120"/>
            </p14:xfrm>
          </p:contentPart>
        </mc:Choice>
        <mc:Fallback>
          <p:pic>
            <p:nvPicPr>
              <p:cNvPr id="99" name="Ink 98">
                <a:extLst>
                  <a:ext uri="{FF2B5EF4-FFF2-40B4-BE49-F238E27FC236}">
                    <a16:creationId xmlns:a16="http://schemas.microsoft.com/office/drawing/2014/main" id="{B7FF30BD-EB97-5EFE-2A1E-D693247609C4}"/>
                  </a:ext>
                </a:extLst>
              </p:cNvPr>
              <p:cNvPicPr/>
              <p:nvPr/>
            </p:nvPicPr>
            <p:blipFill>
              <a:blip r:embed="rId101"/>
              <a:stretch>
                <a:fillRect/>
              </a:stretch>
            </p:blipFill>
            <p:spPr>
              <a:xfrm>
                <a:off x="8406825" y="1235535"/>
                <a:ext cx="313920" cy="6303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00" name="Ink 99">
                <a:extLst>
                  <a:ext uri="{FF2B5EF4-FFF2-40B4-BE49-F238E27FC236}">
                    <a16:creationId xmlns:a16="http://schemas.microsoft.com/office/drawing/2014/main" id="{A6CE15AE-FBC5-C133-B3FD-D806BF50671D}"/>
                  </a:ext>
                </a:extLst>
              </p14:cNvPr>
              <p14:cNvContentPartPr/>
              <p14:nvPr/>
            </p14:nvContentPartPr>
            <p14:xfrm>
              <a:off x="8822265" y="1655295"/>
              <a:ext cx="195840" cy="228240"/>
            </p14:xfrm>
          </p:contentPart>
        </mc:Choice>
        <mc:Fallback>
          <p:pic>
            <p:nvPicPr>
              <p:cNvPr id="100" name="Ink 99">
                <a:extLst>
                  <a:ext uri="{FF2B5EF4-FFF2-40B4-BE49-F238E27FC236}">
                    <a16:creationId xmlns:a16="http://schemas.microsoft.com/office/drawing/2014/main" id="{A6CE15AE-FBC5-C133-B3FD-D806BF50671D}"/>
                  </a:ext>
                </a:extLst>
              </p:cNvPr>
              <p:cNvPicPr/>
              <p:nvPr/>
            </p:nvPicPr>
            <p:blipFill>
              <a:blip r:embed="rId103"/>
              <a:stretch>
                <a:fillRect/>
              </a:stretch>
            </p:blipFill>
            <p:spPr>
              <a:xfrm>
                <a:off x="8816145" y="1649175"/>
                <a:ext cx="20808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12" name="Ink 111">
                <a:extLst>
                  <a:ext uri="{FF2B5EF4-FFF2-40B4-BE49-F238E27FC236}">
                    <a16:creationId xmlns:a16="http://schemas.microsoft.com/office/drawing/2014/main" id="{F2D40A75-CBAC-C9CF-A3D4-E1A3DAD6DCC4}"/>
                  </a:ext>
                </a:extLst>
              </p14:cNvPr>
              <p14:cNvContentPartPr/>
              <p14:nvPr/>
            </p14:nvContentPartPr>
            <p14:xfrm>
              <a:off x="8549385" y="1995495"/>
              <a:ext cx="357120" cy="23040"/>
            </p14:xfrm>
          </p:contentPart>
        </mc:Choice>
        <mc:Fallback>
          <p:pic>
            <p:nvPicPr>
              <p:cNvPr id="112" name="Ink 111">
                <a:extLst>
                  <a:ext uri="{FF2B5EF4-FFF2-40B4-BE49-F238E27FC236}">
                    <a16:creationId xmlns:a16="http://schemas.microsoft.com/office/drawing/2014/main" id="{F2D40A75-CBAC-C9CF-A3D4-E1A3DAD6DCC4}"/>
                  </a:ext>
                </a:extLst>
              </p:cNvPr>
              <p:cNvPicPr/>
              <p:nvPr/>
            </p:nvPicPr>
            <p:blipFill>
              <a:blip r:embed="rId105"/>
              <a:stretch>
                <a:fillRect/>
              </a:stretch>
            </p:blipFill>
            <p:spPr>
              <a:xfrm>
                <a:off x="8543265" y="1989375"/>
                <a:ext cx="36936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13" name="Ink 112">
                <a:extLst>
                  <a:ext uri="{FF2B5EF4-FFF2-40B4-BE49-F238E27FC236}">
                    <a16:creationId xmlns:a16="http://schemas.microsoft.com/office/drawing/2014/main" id="{5C30EC05-C394-EB26-5116-1823A5E424D6}"/>
                  </a:ext>
                </a:extLst>
              </p14:cNvPr>
              <p14:cNvContentPartPr/>
              <p14:nvPr/>
            </p14:nvContentPartPr>
            <p14:xfrm>
              <a:off x="5337465" y="2418135"/>
              <a:ext cx="369000" cy="495720"/>
            </p14:xfrm>
          </p:contentPart>
        </mc:Choice>
        <mc:Fallback>
          <p:pic>
            <p:nvPicPr>
              <p:cNvPr id="113" name="Ink 112">
                <a:extLst>
                  <a:ext uri="{FF2B5EF4-FFF2-40B4-BE49-F238E27FC236}">
                    <a16:creationId xmlns:a16="http://schemas.microsoft.com/office/drawing/2014/main" id="{5C30EC05-C394-EB26-5116-1823A5E424D6}"/>
                  </a:ext>
                </a:extLst>
              </p:cNvPr>
              <p:cNvPicPr/>
              <p:nvPr/>
            </p:nvPicPr>
            <p:blipFill>
              <a:blip r:embed="rId107"/>
              <a:stretch>
                <a:fillRect/>
              </a:stretch>
            </p:blipFill>
            <p:spPr>
              <a:xfrm>
                <a:off x="5331345" y="2412015"/>
                <a:ext cx="381240" cy="5079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18" name="Ink 117">
                <a:extLst>
                  <a:ext uri="{FF2B5EF4-FFF2-40B4-BE49-F238E27FC236}">
                    <a16:creationId xmlns:a16="http://schemas.microsoft.com/office/drawing/2014/main" id="{3C2977FB-9341-67B5-092F-DA1BF78090B9}"/>
                  </a:ext>
                </a:extLst>
              </p14:cNvPr>
              <p14:cNvContentPartPr/>
              <p14:nvPr/>
            </p14:nvContentPartPr>
            <p14:xfrm>
              <a:off x="3551145" y="1298175"/>
              <a:ext cx="1076040" cy="345600"/>
            </p14:xfrm>
          </p:contentPart>
        </mc:Choice>
        <mc:Fallback>
          <p:pic>
            <p:nvPicPr>
              <p:cNvPr id="118" name="Ink 117">
                <a:extLst>
                  <a:ext uri="{FF2B5EF4-FFF2-40B4-BE49-F238E27FC236}">
                    <a16:creationId xmlns:a16="http://schemas.microsoft.com/office/drawing/2014/main" id="{3C2977FB-9341-67B5-092F-DA1BF78090B9}"/>
                  </a:ext>
                </a:extLst>
              </p:cNvPr>
              <p:cNvPicPr/>
              <p:nvPr/>
            </p:nvPicPr>
            <p:blipFill>
              <a:blip r:embed="rId109"/>
              <a:stretch>
                <a:fillRect/>
              </a:stretch>
            </p:blipFill>
            <p:spPr>
              <a:xfrm>
                <a:off x="3545025" y="1292055"/>
                <a:ext cx="1088280" cy="3578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19" name="Ink 118">
                <a:extLst>
                  <a:ext uri="{FF2B5EF4-FFF2-40B4-BE49-F238E27FC236}">
                    <a16:creationId xmlns:a16="http://schemas.microsoft.com/office/drawing/2014/main" id="{BBA8385D-BCB3-E0AC-5CAB-0E934FD24921}"/>
                  </a:ext>
                </a:extLst>
              </p14:cNvPr>
              <p14:cNvContentPartPr/>
              <p14:nvPr/>
            </p14:nvContentPartPr>
            <p14:xfrm>
              <a:off x="4858665" y="2072175"/>
              <a:ext cx="1313280" cy="1256400"/>
            </p14:xfrm>
          </p:contentPart>
        </mc:Choice>
        <mc:Fallback>
          <p:pic>
            <p:nvPicPr>
              <p:cNvPr id="119" name="Ink 118">
                <a:extLst>
                  <a:ext uri="{FF2B5EF4-FFF2-40B4-BE49-F238E27FC236}">
                    <a16:creationId xmlns:a16="http://schemas.microsoft.com/office/drawing/2014/main" id="{BBA8385D-BCB3-E0AC-5CAB-0E934FD24921}"/>
                  </a:ext>
                </a:extLst>
              </p:cNvPr>
              <p:cNvPicPr/>
              <p:nvPr/>
            </p:nvPicPr>
            <p:blipFill>
              <a:blip r:embed="rId111"/>
              <a:stretch>
                <a:fillRect/>
              </a:stretch>
            </p:blipFill>
            <p:spPr>
              <a:xfrm>
                <a:off x="4852545" y="2066055"/>
                <a:ext cx="1325520" cy="12686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20" name="Ink 119">
                <a:extLst>
                  <a:ext uri="{FF2B5EF4-FFF2-40B4-BE49-F238E27FC236}">
                    <a16:creationId xmlns:a16="http://schemas.microsoft.com/office/drawing/2014/main" id="{91F9717C-1000-3335-C086-BE89C6A0D0B9}"/>
                  </a:ext>
                </a:extLst>
              </p14:cNvPr>
              <p14:cNvContentPartPr/>
              <p14:nvPr/>
            </p14:nvContentPartPr>
            <p14:xfrm>
              <a:off x="4801785" y="2130495"/>
              <a:ext cx="522360" cy="1058760"/>
            </p14:xfrm>
          </p:contentPart>
        </mc:Choice>
        <mc:Fallback>
          <p:pic>
            <p:nvPicPr>
              <p:cNvPr id="120" name="Ink 119">
                <a:extLst>
                  <a:ext uri="{FF2B5EF4-FFF2-40B4-BE49-F238E27FC236}">
                    <a16:creationId xmlns:a16="http://schemas.microsoft.com/office/drawing/2014/main" id="{91F9717C-1000-3335-C086-BE89C6A0D0B9}"/>
                  </a:ext>
                </a:extLst>
              </p:cNvPr>
              <p:cNvPicPr/>
              <p:nvPr/>
            </p:nvPicPr>
            <p:blipFill>
              <a:blip r:embed="rId113"/>
              <a:stretch>
                <a:fillRect/>
              </a:stretch>
            </p:blipFill>
            <p:spPr>
              <a:xfrm>
                <a:off x="4795665" y="2124375"/>
                <a:ext cx="534600" cy="10710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21" name="Ink 120">
                <a:extLst>
                  <a:ext uri="{FF2B5EF4-FFF2-40B4-BE49-F238E27FC236}">
                    <a16:creationId xmlns:a16="http://schemas.microsoft.com/office/drawing/2014/main" id="{3F2BC5C5-175D-B159-65C9-4E7E0E84E33B}"/>
                  </a:ext>
                </a:extLst>
              </p14:cNvPr>
              <p14:cNvContentPartPr/>
              <p14:nvPr/>
            </p14:nvContentPartPr>
            <p14:xfrm>
              <a:off x="5625825" y="2981175"/>
              <a:ext cx="308880" cy="210240"/>
            </p14:xfrm>
          </p:contentPart>
        </mc:Choice>
        <mc:Fallback>
          <p:pic>
            <p:nvPicPr>
              <p:cNvPr id="121" name="Ink 120">
                <a:extLst>
                  <a:ext uri="{FF2B5EF4-FFF2-40B4-BE49-F238E27FC236}">
                    <a16:creationId xmlns:a16="http://schemas.microsoft.com/office/drawing/2014/main" id="{3F2BC5C5-175D-B159-65C9-4E7E0E84E33B}"/>
                  </a:ext>
                </a:extLst>
              </p:cNvPr>
              <p:cNvPicPr/>
              <p:nvPr/>
            </p:nvPicPr>
            <p:blipFill>
              <a:blip r:embed="rId115"/>
              <a:stretch>
                <a:fillRect/>
              </a:stretch>
            </p:blipFill>
            <p:spPr>
              <a:xfrm>
                <a:off x="5619705" y="2975055"/>
                <a:ext cx="32112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22" name="Ink 121">
                <a:extLst>
                  <a:ext uri="{FF2B5EF4-FFF2-40B4-BE49-F238E27FC236}">
                    <a16:creationId xmlns:a16="http://schemas.microsoft.com/office/drawing/2014/main" id="{E5E907E4-23BF-DE71-EA89-E2E6BADDFC9E}"/>
                  </a:ext>
                </a:extLst>
              </p14:cNvPr>
              <p14:cNvContentPartPr/>
              <p14:nvPr/>
            </p14:nvContentPartPr>
            <p14:xfrm>
              <a:off x="5041545" y="2160375"/>
              <a:ext cx="1138320" cy="940320"/>
            </p14:xfrm>
          </p:contentPart>
        </mc:Choice>
        <mc:Fallback>
          <p:pic>
            <p:nvPicPr>
              <p:cNvPr id="122" name="Ink 121">
                <a:extLst>
                  <a:ext uri="{FF2B5EF4-FFF2-40B4-BE49-F238E27FC236}">
                    <a16:creationId xmlns:a16="http://schemas.microsoft.com/office/drawing/2014/main" id="{E5E907E4-23BF-DE71-EA89-E2E6BADDFC9E}"/>
                  </a:ext>
                </a:extLst>
              </p:cNvPr>
              <p:cNvPicPr/>
              <p:nvPr/>
            </p:nvPicPr>
            <p:blipFill>
              <a:blip r:embed="rId117"/>
              <a:stretch>
                <a:fillRect/>
              </a:stretch>
            </p:blipFill>
            <p:spPr>
              <a:xfrm>
                <a:off x="5035425" y="2154255"/>
                <a:ext cx="1150560" cy="9525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23" name="Ink 122">
                <a:extLst>
                  <a:ext uri="{FF2B5EF4-FFF2-40B4-BE49-F238E27FC236}">
                    <a16:creationId xmlns:a16="http://schemas.microsoft.com/office/drawing/2014/main" id="{F7E697AD-D4FB-CBB5-DF39-D219361A8570}"/>
                  </a:ext>
                </a:extLst>
              </p14:cNvPr>
              <p14:cNvContentPartPr/>
              <p14:nvPr/>
            </p14:nvContentPartPr>
            <p14:xfrm>
              <a:off x="4542225" y="2576895"/>
              <a:ext cx="30240" cy="221400"/>
            </p14:xfrm>
          </p:contentPart>
        </mc:Choice>
        <mc:Fallback>
          <p:pic>
            <p:nvPicPr>
              <p:cNvPr id="123" name="Ink 122">
                <a:extLst>
                  <a:ext uri="{FF2B5EF4-FFF2-40B4-BE49-F238E27FC236}">
                    <a16:creationId xmlns:a16="http://schemas.microsoft.com/office/drawing/2014/main" id="{F7E697AD-D4FB-CBB5-DF39-D219361A8570}"/>
                  </a:ext>
                </a:extLst>
              </p:cNvPr>
              <p:cNvPicPr/>
              <p:nvPr/>
            </p:nvPicPr>
            <p:blipFill>
              <a:blip r:embed="rId119"/>
              <a:stretch>
                <a:fillRect/>
              </a:stretch>
            </p:blipFill>
            <p:spPr>
              <a:xfrm>
                <a:off x="4536105" y="2570775"/>
                <a:ext cx="4248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25" name="Ink 124">
                <a:extLst>
                  <a:ext uri="{FF2B5EF4-FFF2-40B4-BE49-F238E27FC236}">
                    <a16:creationId xmlns:a16="http://schemas.microsoft.com/office/drawing/2014/main" id="{21FAC6B6-2BA2-9B21-9344-8C000567809A}"/>
                  </a:ext>
                </a:extLst>
              </p14:cNvPr>
              <p14:cNvContentPartPr/>
              <p14:nvPr/>
            </p14:nvContentPartPr>
            <p14:xfrm>
              <a:off x="6846225" y="2525415"/>
              <a:ext cx="309960" cy="32400"/>
            </p14:xfrm>
          </p:contentPart>
        </mc:Choice>
        <mc:Fallback>
          <p:pic>
            <p:nvPicPr>
              <p:cNvPr id="125" name="Ink 124">
                <a:extLst>
                  <a:ext uri="{FF2B5EF4-FFF2-40B4-BE49-F238E27FC236}">
                    <a16:creationId xmlns:a16="http://schemas.microsoft.com/office/drawing/2014/main" id="{21FAC6B6-2BA2-9B21-9344-8C000567809A}"/>
                  </a:ext>
                </a:extLst>
              </p:cNvPr>
              <p:cNvPicPr/>
              <p:nvPr/>
            </p:nvPicPr>
            <p:blipFill>
              <a:blip r:embed="rId121"/>
              <a:stretch>
                <a:fillRect/>
              </a:stretch>
            </p:blipFill>
            <p:spPr>
              <a:xfrm>
                <a:off x="6840105" y="2519295"/>
                <a:ext cx="32220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26" name="Ink 125">
                <a:extLst>
                  <a:ext uri="{FF2B5EF4-FFF2-40B4-BE49-F238E27FC236}">
                    <a16:creationId xmlns:a16="http://schemas.microsoft.com/office/drawing/2014/main" id="{1C05960A-B154-00E4-2FAF-42062676CA10}"/>
                  </a:ext>
                </a:extLst>
              </p14:cNvPr>
              <p14:cNvContentPartPr/>
              <p14:nvPr/>
            </p14:nvContentPartPr>
            <p14:xfrm>
              <a:off x="7605465" y="2330295"/>
              <a:ext cx="287280" cy="325440"/>
            </p14:xfrm>
          </p:contentPart>
        </mc:Choice>
        <mc:Fallback>
          <p:pic>
            <p:nvPicPr>
              <p:cNvPr id="126" name="Ink 125">
                <a:extLst>
                  <a:ext uri="{FF2B5EF4-FFF2-40B4-BE49-F238E27FC236}">
                    <a16:creationId xmlns:a16="http://schemas.microsoft.com/office/drawing/2014/main" id="{1C05960A-B154-00E4-2FAF-42062676CA10}"/>
                  </a:ext>
                </a:extLst>
              </p:cNvPr>
              <p:cNvPicPr/>
              <p:nvPr/>
            </p:nvPicPr>
            <p:blipFill>
              <a:blip r:embed="rId123"/>
              <a:stretch>
                <a:fillRect/>
              </a:stretch>
            </p:blipFill>
            <p:spPr>
              <a:xfrm>
                <a:off x="7599345" y="2324175"/>
                <a:ext cx="29952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27" name="Ink 126">
                <a:extLst>
                  <a:ext uri="{FF2B5EF4-FFF2-40B4-BE49-F238E27FC236}">
                    <a16:creationId xmlns:a16="http://schemas.microsoft.com/office/drawing/2014/main" id="{4B95B53F-B317-22CF-EE53-B9497268B8E3}"/>
                  </a:ext>
                </a:extLst>
              </p14:cNvPr>
              <p14:cNvContentPartPr/>
              <p14:nvPr/>
            </p14:nvContentPartPr>
            <p14:xfrm>
              <a:off x="8120985" y="2412375"/>
              <a:ext cx="57600" cy="249480"/>
            </p14:xfrm>
          </p:contentPart>
        </mc:Choice>
        <mc:Fallback>
          <p:pic>
            <p:nvPicPr>
              <p:cNvPr id="127" name="Ink 126">
                <a:extLst>
                  <a:ext uri="{FF2B5EF4-FFF2-40B4-BE49-F238E27FC236}">
                    <a16:creationId xmlns:a16="http://schemas.microsoft.com/office/drawing/2014/main" id="{4B95B53F-B317-22CF-EE53-B9497268B8E3}"/>
                  </a:ext>
                </a:extLst>
              </p:cNvPr>
              <p:cNvPicPr/>
              <p:nvPr/>
            </p:nvPicPr>
            <p:blipFill>
              <a:blip r:embed="rId125"/>
              <a:stretch>
                <a:fillRect/>
              </a:stretch>
            </p:blipFill>
            <p:spPr>
              <a:xfrm>
                <a:off x="8114865" y="2406255"/>
                <a:ext cx="6984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28" name="Ink 127">
                <a:extLst>
                  <a:ext uri="{FF2B5EF4-FFF2-40B4-BE49-F238E27FC236}">
                    <a16:creationId xmlns:a16="http://schemas.microsoft.com/office/drawing/2014/main" id="{B099B52F-5647-ABCB-343A-C98EC2177990}"/>
                  </a:ext>
                </a:extLst>
              </p14:cNvPr>
              <p14:cNvContentPartPr/>
              <p14:nvPr/>
            </p14:nvContentPartPr>
            <p14:xfrm>
              <a:off x="8110545" y="2346855"/>
              <a:ext cx="168840" cy="357120"/>
            </p14:xfrm>
          </p:contentPart>
        </mc:Choice>
        <mc:Fallback>
          <p:pic>
            <p:nvPicPr>
              <p:cNvPr id="128" name="Ink 127">
                <a:extLst>
                  <a:ext uri="{FF2B5EF4-FFF2-40B4-BE49-F238E27FC236}">
                    <a16:creationId xmlns:a16="http://schemas.microsoft.com/office/drawing/2014/main" id="{B099B52F-5647-ABCB-343A-C98EC2177990}"/>
                  </a:ext>
                </a:extLst>
              </p:cNvPr>
              <p:cNvPicPr/>
              <p:nvPr/>
            </p:nvPicPr>
            <p:blipFill>
              <a:blip r:embed="rId127"/>
              <a:stretch>
                <a:fillRect/>
              </a:stretch>
            </p:blipFill>
            <p:spPr>
              <a:xfrm>
                <a:off x="8104425" y="2340735"/>
                <a:ext cx="181080" cy="3693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29" name="Ink 128">
                <a:extLst>
                  <a:ext uri="{FF2B5EF4-FFF2-40B4-BE49-F238E27FC236}">
                    <a16:creationId xmlns:a16="http://schemas.microsoft.com/office/drawing/2014/main" id="{0308B5AC-12A4-EC6C-3966-0B36A546644E}"/>
                  </a:ext>
                </a:extLst>
              </p14:cNvPr>
              <p14:cNvContentPartPr/>
              <p14:nvPr/>
            </p14:nvContentPartPr>
            <p14:xfrm>
              <a:off x="8626065" y="2601375"/>
              <a:ext cx="518040" cy="31320"/>
            </p14:xfrm>
          </p:contentPart>
        </mc:Choice>
        <mc:Fallback>
          <p:pic>
            <p:nvPicPr>
              <p:cNvPr id="129" name="Ink 128">
                <a:extLst>
                  <a:ext uri="{FF2B5EF4-FFF2-40B4-BE49-F238E27FC236}">
                    <a16:creationId xmlns:a16="http://schemas.microsoft.com/office/drawing/2014/main" id="{0308B5AC-12A4-EC6C-3966-0B36A546644E}"/>
                  </a:ext>
                </a:extLst>
              </p:cNvPr>
              <p:cNvPicPr/>
              <p:nvPr/>
            </p:nvPicPr>
            <p:blipFill>
              <a:blip r:embed="rId129"/>
              <a:stretch>
                <a:fillRect/>
              </a:stretch>
            </p:blipFill>
            <p:spPr>
              <a:xfrm>
                <a:off x="8619945" y="2595255"/>
                <a:ext cx="53028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30" name="Ink 129">
                <a:extLst>
                  <a:ext uri="{FF2B5EF4-FFF2-40B4-BE49-F238E27FC236}">
                    <a16:creationId xmlns:a16="http://schemas.microsoft.com/office/drawing/2014/main" id="{69122FDA-AA59-382A-9841-3BD4924B3E50}"/>
                  </a:ext>
                </a:extLst>
              </p14:cNvPr>
              <p14:cNvContentPartPr/>
              <p14:nvPr/>
            </p14:nvContentPartPr>
            <p14:xfrm>
              <a:off x="9761505" y="2179455"/>
              <a:ext cx="397080" cy="442080"/>
            </p14:xfrm>
          </p:contentPart>
        </mc:Choice>
        <mc:Fallback>
          <p:pic>
            <p:nvPicPr>
              <p:cNvPr id="130" name="Ink 129">
                <a:extLst>
                  <a:ext uri="{FF2B5EF4-FFF2-40B4-BE49-F238E27FC236}">
                    <a16:creationId xmlns:a16="http://schemas.microsoft.com/office/drawing/2014/main" id="{69122FDA-AA59-382A-9841-3BD4924B3E50}"/>
                  </a:ext>
                </a:extLst>
              </p:cNvPr>
              <p:cNvPicPr/>
              <p:nvPr/>
            </p:nvPicPr>
            <p:blipFill>
              <a:blip r:embed="rId131"/>
              <a:stretch>
                <a:fillRect/>
              </a:stretch>
            </p:blipFill>
            <p:spPr>
              <a:xfrm>
                <a:off x="9755385" y="2173335"/>
                <a:ext cx="409320" cy="4543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31" name="Ink 130">
                <a:extLst>
                  <a:ext uri="{FF2B5EF4-FFF2-40B4-BE49-F238E27FC236}">
                    <a16:creationId xmlns:a16="http://schemas.microsoft.com/office/drawing/2014/main" id="{3652E4EB-6968-95E6-48C6-0562463A5901}"/>
                  </a:ext>
                </a:extLst>
              </p14:cNvPr>
              <p14:cNvContentPartPr/>
              <p14:nvPr/>
            </p14:nvContentPartPr>
            <p14:xfrm>
              <a:off x="10260105" y="2367735"/>
              <a:ext cx="185040" cy="174600"/>
            </p14:xfrm>
          </p:contentPart>
        </mc:Choice>
        <mc:Fallback>
          <p:pic>
            <p:nvPicPr>
              <p:cNvPr id="131" name="Ink 130">
                <a:extLst>
                  <a:ext uri="{FF2B5EF4-FFF2-40B4-BE49-F238E27FC236}">
                    <a16:creationId xmlns:a16="http://schemas.microsoft.com/office/drawing/2014/main" id="{3652E4EB-6968-95E6-48C6-0562463A5901}"/>
                  </a:ext>
                </a:extLst>
              </p:cNvPr>
              <p:cNvPicPr/>
              <p:nvPr/>
            </p:nvPicPr>
            <p:blipFill>
              <a:blip r:embed="rId133"/>
              <a:stretch>
                <a:fillRect/>
              </a:stretch>
            </p:blipFill>
            <p:spPr>
              <a:xfrm>
                <a:off x="10253985" y="2361615"/>
                <a:ext cx="19728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32" name="Ink 131">
                <a:extLst>
                  <a:ext uri="{FF2B5EF4-FFF2-40B4-BE49-F238E27FC236}">
                    <a16:creationId xmlns:a16="http://schemas.microsoft.com/office/drawing/2014/main" id="{1F812600-1A41-9475-745D-EFA9326BC35A}"/>
                  </a:ext>
                </a:extLst>
              </p14:cNvPr>
              <p14:cNvContentPartPr/>
              <p14:nvPr/>
            </p14:nvContentPartPr>
            <p14:xfrm>
              <a:off x="10523265" y="2368455"/>
              <a:ext cx="468360" cy="104760"/>
            </p14:xfrm>
          </p:contentPart>
        </mc:Choice>
        <mc:Fallback>
          <p:pic>
            <p:nvPicPr>
              <p:cNvPr id="132" name="Ink 131">
                <a:extLst>
                  <a:ext uri="{FF2B5EF4-FFF2-40B4-BE49-F238E27FC236}">
                    <a16:creationId xmlns:a16="http://schemas.microsoft.com/office/drawing/2014/main" id="{1F812600-1A41-9475-745D-EFA9326BC35A}"/>
                  </a:ext>
                </a:extLst>
              </p:cNvPr>
              <p:cNvPicPr/>
              <p:nvPr/>
            </p:nvPicPr>
            <p:blipFill>
              <a:blip r:embed="rId135"/>
              <a:stretch>
                <a:fillRect/>
              </a:stretch>
            </p:blipFill>
            <p:spPr>
              <a:xfrm>
                <a:off x="10517145" y="2362335"/>
                <a:ext cx="48060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35" name="Ink 134">
                <a:extLst>
                  <a:ext uri="{FF2B5EF4-FFF2-40B4-BE49-F238E27FC236}">
                    <a16:creationId xmlns:a16="http://schemas.microsoft.com/office/drawing/2014/main" id="{AC6ADA8C-D294-C503-6CDD-F324782DD2B1}"/>
                  </a:ext>
                </a:extLst>
              </p14:cNvPr>
              <p14:cNvContentPartPr/>
              <p14:nvPr/>
            </p14:nvContentPartPr>
            <p14:xfrm>
              <a:off x="6323865" y="2163255"/>
              <a:ext cx="4023720" cy="128880"/>
            </p14:xfrm>
          </p:contentPart>
        </mc:Choice>
        <mc:Fallback>
          <p:pic>
            <p:nvPicPr>
              <p:cNvPr id="135" name="Ink 134">
                <a:extLst>
                  <a:ext uri="{FF2B5EF4-FFF2-40B4-BE49-F238E27FC236}">
                    <a16:creationId xmlns:a16="http://schemas.microsoft.com/office/drawing/2014/main" id="{AC6ADA8C-D294-C503-6CDD-F324782DD2B1}"/>
                  </a:ext>
                </a:extLst>
              </p:cNvPr>
              <p:cNvPicPr/>
              <p:nvPr/>
            </p:nvPicPr>
            <p:blipFill>
              <a:blip r:embed="rId137"/>
              <a:stretch>
                <a:fillRect/>
              </a:stretch>
            </p:blipFill>
            <p:spPr>
              <a:xfrm>
                <a:off x="6317745" y="2157135"/>
                <a:ext cx="403596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37" name="Ink 136">
                <a:extLst>
                  <a:ext uri="{FF2B5EF4-FFF2-40B4-BE49-F238E27FC236}">
                    <a16:creationId xmlns:a16="http://schemas.microsoft.com/office/drawing/2014/main" id="{B97F8D14-885D-CD23-C09C-DE0E22413E1B}"/>
                  </a:ext>
                </a:extLst>
              </p14:cNvPr>
              <p14:cNvContentPartPr/>
              <p14:nvPr/>
            </p14:nvContentPartPr>
            <p14:xfrm>
              <a:off x="10273785" y="2390055"/>
              <a:ext cx="159840" cy="192960"/>
            </p14:xfrm>
          </p:contentPart>
        </mc:Choice>
        <mc:Fallback>
          <p:pic>
            <p:nvPicPr>
              <p:cNvPr id="137" name="Ink 136">
                <a:extLst>
                  <a:ext uri="{FF2B5EF4-FFF2-40B4-BE49-F238E27FC236}">
                    <a16:creationId xmlns:a16="http://schemas.microsoft.com/office/drawing/2014/main" id="{B97F8D14-885D-CD23-C09C-DE0E22413E1B}"/>
                  </a:ext>
                </a:extLst>
              </p:cNvPr>
              <p:cNvPicPr/>
              <p:nvPr/>
            </p:nvPicPr>
            <p:blipFill>
              <a:blip r:embed="rId139"/>
              <a:stretch>
                <a:fillRect/>
              </a:stretch>
            </p:blipFill>
            <p:spPr>
              <a:xfrm>
                <a:off x="10267665" y="2383935"/>
                <a:ext cx="17208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38" name="Ink 137">
                <a:extLst>
                  <a:ext uri="{FF2B5EF4-FFF2-40B4-BE49-F238E27FC236}">
                    <a16:creationId xmlns:a16="http://schemas.microsoft.com/office/drawing/2014/main" id="{27BE2A8F-B017-06A5-1FD6-FB5D5CE8FB68}"/>
                  </a:ext>
                </a:extLst>
              </p14:cNvPr>
              <p14:cNvContentPartPr/>
              <p14:nvPr/>
            </p14:nvContentPartPr>
            <p14:xfrm>
              <a:off x="10277745" y="2327775"/>
              <a:ext cx="453960" cy="343080"/>
            </p14:xfrm>
          </p:contentPart>
        </mc:Choice>
        <mc:Fallback>
          <p:pic>
            <p:nvPicPr>
              <p:cNvPr id="138" name="Ink 137">
                <a:extLst>
                  <a:ext uri="{FF2B5EF4-FFF2-40B4-BE49-F238E27FC236}">
                    <a16:creationId xmlns:a16="http://schemas.microsoft.com/office/drawing/2014/main" id="{27BE2A8F-B017-06A5-1FD6-FB5D5CE8FB68}"/>
                  </a:ext>
                </a:extLst>
              </p:cNvPr>
              <p:cNvPicPr/>
              <p:nvPr/>
            </p:nvPicPr>
            <p:blipFill>
              <a:blip r:embed="rId141"/>
              <a:stretch>
                <a:fillRect/>
              </a:stretch>
            </p:blipFill>
            <p:spPr>
              <a:xfrm>
                <a:off x="10271625" y="2321655"/>
                <a:ext cx="466200" cy="3553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39" name="Ink 138">
                <a:extLst>
                  <a:ext uri="{FF2B5EF4-FFF2-40B4-BE49-F238E27FC236}">
                    <a16:creationId xmlns:a16="http://schemas.microsoft.com/office/drawing/2014/main" id="{C1E47AAA-203B-2ADC-05E7-1B73B7D4514C}"/>
                  </a:ext>
                </a:extLst>
              </p14:cNvPr>
              <p14:cNvContentPartPr/>
              <p14:nvPr/>
            </p14:nvContentPartPr>
            <p14:xfrm>
              <a:off x="10722345" y="2336055"/>
              <a:ext cx="422280" cy="352080"/>
            </p14:xfrm>
          </p:contentPart>
        </mc:Choice>
        <mc:Fallback>
          <p:pic>
            <p:nvPicPr>
              <p:cNvPr id="139" name="Ink 138">
                <a:extLst>
                  <a:ext uri="{FF2B5EF4-FFF2-40B4-BE49-F238E27FC236}">
                    <a16:creationId xmlns:a16="http://schemas.microsoft.com/office/drawing/2014/main" id="{C1E47AAA-203B-2ADC-05E7-1B73B7D4514C}"/>
                  </a:ext>
                </a:extLst>
              </p:cNvPr>
              <p:cNvPicPr/>
              <p:nvPr/>
            </p:nvPicPr>
            <p:blipFill>
              <a:blip r:embed="rId143"/>
              <a:stretch>
                <a:fillRect/>
              </a:stretch>
            </p:blipFill>
            <p:spPr>
              <a:xfrm>
                <a:off x="10716225" y="2329935"/>
                <a:ext cx="434520" cy="3643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40" name="Ink 139">
                <a:extLst>
                  <a:ext uri="{FF2B5EF4-FFF2-40B4-BE49-F238E27FC236}">
                    <a16:creationId xmlns:a16="http://schemas.microsoft.com/office/drawing/2014/main" id="{9583F1B4-E479-4763-39FF-CE32D1EC7C84}"/>
                  </a:ext>
                </a:extLst>
              </p14:cNvPr>
              <p14:cNvContentPartPr/>
              <p14:nvPr/>
            </p14:nvContentPartPr>
            <p14:xfrm>
              <a:off x="11131665" y="2281335"/>
              <a:ext cx="489600" cy="368640"/>
            </p14:xfrm>
          </p:contentPart>
        </mc:Choice>
        <mc:Fallback>
          <p:pic>
            <p:nvPicPr>
              <p:cNvPr id="140" name="Ink 139">
                <a:extLst>
                  <a:ext uri="{FF2B5EF4-FFF2-40B4-BE49-F238E27FC236}">
                    <a16:creationId xmlns:a16="http://schemas.microsoft.com/office/drawing/2014/main" id="{9583F1B4-E479-4763-39FF-CE32D1EC7C84}"/>
                  </a:ext>
                </a:extLst>
              </p:cNvPr>
              <p:cNvPicPr/>
              <p:nvPr/>
            </p:nvPicPr>
            <p:blipFill>
              <a:blip r:embed="rId145"/>
              <a:stretch>
                <a:fillRect/>
              </a:stretch>
            </p:blipFill>
            <p:spPr>
              <a:xfrm>
                <a:off x="11125545" y="2275215"/>
                <a:ext cx="501840" cy="3808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41" name="Ink 140">
                <a:extLst>
                  <a:ext uri="{FF2B5EF4-FFF2-40B4-BE49-F238E27FC236}">
                    <a16:creationId xmlns:a16="http://schemas.microsoft.com/office/drawing/2014/main" id="{3B77D105-0F99-4BA5-9EA4-5276FC93C6CC}"/>
                  </a:ext>
                </a:extLst>
              </p14:cNvPr>
              <p14:cNvContentPartPr/>
              <p14:nvPr/>
            </p14:nvContentPartPr>
            <p14:xfrm>
              <a:off x="11805945" y="2477175"/>
              <a:ext cx="41400" cy="14760"/>
            </p14:xfrm>
          </p:contentPart>
        </mc:Choice>
        <mc:Fallback>
          <p:pic>
            <p:nvPicPr>
              <p:cNvPr id="141" name="Ink 140">
                <a:extLst>
                  <a:ext uri="{FF2B5EF4-FFF2-40B4-BE49-F238E27FC236}">
                    <a16:creationId xmlns:a16="http://schemas.microsoft.com/office/drawing/2014/main" id="{3B77D105-0F99-4BA5-9EA4-5276FC93C6CC}"/>
                  </a:ext>
                </a:extLst>
              </p:cNvPr>
              <p:cNvPicPr/>
              <p:nvPr/>
            </p:nvPicPr>
            <p:blipFill>
              <a:blip r:embed="rId147"/>
              <a:stretch>
                <a:fillRect/>
              </a:stretch>
            </p:blipFill>
            <p:spPr>
              <a:xfrm>
                <a:off x="11799825" y="2471055"/>
                <a:ext cx="5364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42" name="Ink 141">
                <a:extLst>
                  <a:ext uri="{FF2B5EF4-FFF2-40B4-BE49-F238E27FC236}">
                    <a16:creationId xmlns:a16="http://schemas.microsoft.com/office/drawing/2014/main" id="{F64458CF-1DE4-2654-95FD-F1123CFF19EE}"/>
                  </a:ext>
                </a:extLst>
              </p14:cNvPr>
              <p14:cNvContentPartPr/>
              <p14:nvPr/>
            </p14:nvContentPartPr>
            <p14:xfrm>
              <a:off x="6739665" y="2790015"/>
              <a:ext cx="4503960" cy="293040"/>
            </p14:xfrm>
          </p:contentPart>
        </mc:Choice>
        <mc:Fallback>
          <p:pic>
            <p:nvPicPr>
              <p:cNvPr id="142" name="Ink 141">
                <a:extLst>
                  <a:ext uri="{FF2B5EF4-FFF2-40B4-BE49-F238E27FC236}">
                    <a16:creationId xmlns:a16="http://schemas.microsoft.com/office/drawing/2014/main" id="{F64458CF-1DE4-2654-95FD-F1123CFF19EE}"/>
                  </a:ext>
                </a:extLst>
              </p:cNvPr>
              <p:cNvPicPr/>
              <p:nvPr/>
            </p:nvPicPr>
            <p:blipFill>
              <a:blip r:embed="rId149"/>
              <a:stretch>
                <a:fillRect/>
              </a:stretch>
            </p:blipFill>
            <p:spPr>
              <a:xfrm>
                <a:off x="6733545" y="2783895"/>
                <a:ext cx="4516200" cy="30528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43" name="Ink 142">
                <a:extLst>
                  <a:ext uri="{FF2B5EF4-FFF2-40B4-BE49-F238E27FC236}">
                    <a16:creationId xmlns:a16="http://schemas.microsoft.com/office/drawing/2014/main" id="{1086C5B3-B7F6-EFFB-41CA-C0E93057B54A}"/>
                  </a:ext>
                </a:extLst>
              </p14:cNvPr>
              <p14:cNvContentPartPr/>
              <p14:nvPr/>
            </p14:nvContentPartPr>
            <p14:xfrm>
              <a:off x="11272065" y="2781375"/>
              <a:ext cx="24480" cy="3600"/>
            </p14:xfrm>
          </p:contentPart>
        </mc:Choice>
        <mc:Fallback>
          <p:pic>
            <p:nvPicPr>
              <p:cNvPr id="143" name="Ink 142">
                <a:extLst>
                  <a:ext uri="{FF2B5EF4-FFF2-40B4-BE49-F238E27FC236}">
                    <a16:creationId xmlns:a16="http://schemas.microsoft.com/office/drawing/2014/main" id="{1086C5B3-B7F6-EFFB-41CA-C0E93057B54A}"/>
                  </a:ext>
                </a:extLst>
              </p:cNvPr>
              <p:cNvPicPr/>
              <p:nvPr/>
            </p:nvPicPr>
            <p:blipFill>
              <a:blip r:embed="rId151"/>
              <a:stretch>
                <a:fillRect/>
              </a:stretch>
            </p:blipFill>
            <p:spPr>
              <a:xfrm>
                <a:off x="11265945" y="2775255"/>
                <a:ext cx="36720" cy="158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2" name="Ink 91">
                <a:extLst>
                  <a:ext uri="{FF2B5EF4-FFF2-40B4-BE49-F238E27FC236}">
                    <a16:creationId xmlns:a16="http://schemas.microsoft.com/office/drawing/2014/main" id="{6CC6807B-850C-A6EA-99F2-040B3E3055A4}"/>
                  </a:ext>
                </a:extLst>
              </p14:cNvPr>
              <p14:cNvContentPartPr/>
              <p14:nvPr/>
            </p14:nvContentPartPr>
            <p14:xfrm>
              <a:off x="5804745" y="1505895"/>
              <a:ext cx="354240" cy="452160"/>
            </p14:xfrm>
          </p:contentPart>
        </mc:Choice>
        <mc:Fallback>
          <p:pic>
            <p:nvPicPr>
              <p:cNvPr id="92" name="Ink 91">
                <a:extLst>
                  <a:ext uri="{FF2B5EF4-FFF2-40B4-BE49-F238E27FC236}">
                    <a16:creationId xmlns:a16="http://schemas.microsoft.com/office/drawing/2014/main" id="{6CC6807B-850C-A6EA-99F2-040B3E3055A4}"/>
                  </a:ext>
                </a:extLst>
              </p:cNvPr>
              <p:cNvPicPr/>
              <p:nvPr/>
            </p:nvPicPr>
            <p:blipFill>
              <a:blip r:embed="rId153"/>
              <a:stretch>
                <a:fillRect/>
              </a:stretch>
            </p:blipFill>
            <p:spPr>
              <a:xfrm>
                <a:off x="5798625" y="1499775"/>
                <a:ext cx="366480" cy="4644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3" name="Ink 92">
                <a:extLst>
                  <a:ext uri="{FF2B5EF4-FFF2-40B4-BE49-F238E27FC236}">
                    <a16:creationId xmlns:a16="http://schemas.microsoft.com/office/drawing/2014/main" id="{B26D5B81-24A7-4E3A-2E06-99FB4ABD09D2}"/>
                  </a:ext>
                </a:extLst>
              </p14:cNvPr>
              <p14:cNvContentPartPr/>
              <p14:nvPr/>
            </p14:nvContentPartPr>
            <p14:xfrm>
              <a:off x="6244665" y="1492935"/>
              <a:ext cx="251280" cy="486720"/>
            </p14:xfrm>
          </p:contentPart>
        </mc:Choice>
        <mc:Fallback>
          <p:pic>
            <p:nvPicPr>
              <p:cNvPr id="93" name="Ink 92">
                <a:extLst>
                  <a:ext uri="{FF2B5EF4-FFF2-40B4-BE49-F238E27FC236}">
                    <a16:creationId xmlns:a16="http://schemas.microsoft.com/office/drawing/2014/main" id="{B26D5B81-24A7-4E3A-2E06-99FB4ABD09D2}"/>
                  </a:ext>
                </a:extLst>
              </p:cNvPr>
              <p:cNvPicPr/>
              <p:nvPr/>
            </p:nvPicPr>
            <p:blipFill>
              <a:blip r:embed="rId155"/>
              <a:stretch>
                <a:fillRect/>
              </a:stretch>
            </p:blipFill>
            <p:spPr>
              <a:xfrm>
                <a:off x="6238545" y="1486815"/>
                <a:ext cx="263520" cy="4989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4" name="Ink 93">
                <a:extLst>
                  <a:ext uri="{FF2B5EF4-FFF2-40B4-BE49-F238E27FC236}">
                    <a16:creationId xmlns:a16="http://schemas.microsoft.com/office/drawing/2014/main" id="{B8387446-AE25-9420-6533-00FFE443D7F1}"/>
                  </a:ext>
                </a:extLst>
              </p14:cNvPr>
              <p14:cNvContentPartPr/>
              <p14:nvPr/>
            </p14:nvContentPartPr>
            <p14:xfrm>
              <a:off x="6720225" y="1612815"/>
              <a:ext cx="271800" cy="240120"/>
            </p14:xfrm>
          </p:contentPart>
        </mc:Choice>
        <mc:Fallback>
          <p:pic>
            <p:nvPicPr>
              <p:cNvPr id="94" name="Ink 93">
                <a:extLst>
                  <a:ext uri="{FF2B5EF4-FFF2-40B4-BE49-F238E27FC236}">
                    <a16:creationId xmlns:a16="http://schemas.microsoft.com/office/drawing/2014/main" id="{B8387446-AE25-9420-6533-00FFE443D7F1}"/>
                  </a:ext>
                </a:extLst>
              </p:cNvPr>
              <p:cNvPicPr/>
              <p:nvPr/>
            </p:nvPicPr>
            <p:blipFill>
              <a:blip r:embed="rId157"/>
              <a:stretch>
                <a:fillRect/>
              </a:stretch>
            </p:blipFill>
            <p:spPr>
              <a:xfrm>
                <a:off x="6714105" y="1606695"/>
                <a:ext cx="28404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5" name="Ink 94">
                <a:extLst>
                  <a:ext uri="{FF2B5EF4-FFF2-40B4-BE49-F238E27FC236}">
                    <a16:creationId xmlns:a16="http://schemas.microsoft.com/office/drawing/2014/main" id="{163246C9-A538-199A-62AD-041F5DB37227}"/>
                  </a:ext>
                </a:extLst>
              </p14:cNvPr>
              <p14:cNvContentPartPr/>
              <p14:nvPr/>
            </p14:nvContentPartPr>
            <p14:xfrm>
              <a:off x="7109385" y="1443255"/>
              <a:ext cx="184320" cy="466200"/>
            </p14:xfrm>
          </p:contentPart>
        </mc:Choice>
        <mc:Fallback>
          <p:pic>
            <p:nvPicPr>
              <p:cNvPr id="95" name="Ink 94">
                <a:extLst>
                  <a:ext uri="{FF2B5EF4-FFF2-40B4-BE49-F238E27FC236}">
                    <a16:creationId xmlns:a16="http://schemas.microsoft.com/office/drawing/2014/main" id="{163246C9-A538-199A-62AD-041F5DB37227}"/>
                  </a:ext>
                </a:extLst>
              </p:cNvPr>
              <p:cNvPicPr/>
              <p:nvPr/>
            </p:nvPicPr>
            <p:blipFill>
              <a:blip r:embed="rId159"/>
              <a:stretch>
                <a:fillRect/>
              </a:stretch>
            </p:blipFill>
            <p:spPr>
              <a:xfrm>
                <a:off x="7103265" y="1437135"/>
                <a:ext cx="196560" cy="4784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45" name="Ink 144">
                <a:extLst>
                  <a:ext uri="{FF2B5EF4-FFF2-40B4-BE49-F238E27FC236}">
                    <a16:creationId xmlns:a16="http://schemas.microsoft.com/office/drawing/2014/main" id="{F357A26F-4197-12FD-1547-1A90779DFFB6}"/>
                  </a:ext>
                </a:extLst>
              </p14:cNvPr>
              <p14:cNvContentPartPr/>
              <p14:nvPr/>
            </p14:nvContentPartPr>
            <p14:xfrm>
              <a:off x="6194985" y="1777335"/>
              <a:ext cx="32400" cy="8640"/>
            </p14:xfrm>
          </p:contentPart>
        </mc:Choice>
        <mc:Fallback>
          <p:pic>
            <p:nvPicPr>
              <p:cNvPr id="145" name="Ink 144">
                <a:extLst>
                  <a:ext uri="{FF2B5EF4-FFF2-40B4-BE49-F238E27FC236}">
                    <a16:creationId xmlns:a16="http://schemas.microsoft.com/office/drawing/2014/main" id="{F357A26F-4197-12FD-1547-1A90779DFFB6}"/>
                  </a:ext>
                </a:extLst>
              </p:cNvPr>
              <p:cNvPicPr/>
              <p:nvPr/>
            </p:nvPicPr>
            <p:blipFill>
              <a:blip r:embed="rId161"/>
              <a:stretch>
                <a:fillRect/>
              </a:stretch>
            </p:blipFill>
            <p:spPr>
              <a:xfrm>
                <a:off x="6188865" y="1771215"/>
                <a:ext cx="4464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47" name="Ink 146">
                <a:extLst>
                  <a:ext uri="{FF2B5EF4-FFF2-40B4-BE49-F238E27FC236}">
                    <a16:creationId xmlns:a16="http://schemas.microsoft.com/office/drawing/2014/main" id="{98F8EBF2-5209-29C7-46B9-527BADB0FD70}"/>
                  </a:ext>
                </a:extLst>
              </p14:cNvPr>
              <p14:cNvContentPartPr/>
              <p14:nvPr/>
            </p14:nvContentPartPr>
            <p14:xfrm>
              <a:off x="5726265" y="2976855"/>
              <a:ext cx="646200" cy="232920"/>
            </p14:xfrm>
          </p:contentPart>
        </mc:Choice>
        <mc:Fallback>
          <p:pic>
            <p:nvPicPr>
              <p:cNvPr id="147" name="Ink 146">
                <a:extLst>
                  <a:ext uri="{FF2B5EF4-FFF2-40B4-BE49-F238E27FC236}">
                    <a16:creationId xmlns:a16="http://schemas.microsoft.com/office/drawing/2014/main" id="{98F8EBF2-5209-29C7-46B9-527BADB0FD70}"/>
                  </a:ext>
                </a:extLst>
              </p:cNvPr>
              <p:cNvPicPr/>
              <p:nvPr/>
            </p:nvPicPr>
            <p:blipFill>
              <a:blip r:embed="rId163"/>
              <a:stretch>
                <a:fillRect/>
              </a:stretch>
            </p:blipFill>
            <p:spPr>
              <a:xfrm>
                <a:off x="5720145" y="2970735"/>
                <a:ext cx="65844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48" name="Ink 147">
                <a:extLst>
                  <a:ext uri="{FF2B5EF4-FFF2-40B4-BE49-F238E27FC236}">
                    <a16:creationId xmlns:a16="http://schemas.microsoft.com/office/drawing/2014/main" id="{C97993AE-D960-1E8F-AE55-7F3900FE240F}"/>
                  </a:ext>
                </a:extLst>
              </p14:cNvPr>
              <p14:cNvContentPartPr/>
              <p14:nvPr/>
            </p14:nvContentPartPr>
            <p14:xfrm>
              <a:off x="5871705" y="2962455"/>
              <a:ext cx="508680" cy="242640"/>
            </p14:xfrm>
          </p:contentPart>
        </mc:Choice>
        <mc:Fallback>
          <p:pic>
            <p:nvPicPr>
              <p:cNvPr id="148" name="Ink 147">
                <a:extLst>
                  <a:ext uri="{FF2B5EF4-FFF2-40B4-BE49-F238E27FC236}">
                    <a16:creationId xmlns:a16="http://schemas.microsoft.com/office/drawing/2014/main" id="{C97993AE-D960-1E8F-AE55-7F3900FE240F}"/>
                  </a:ext>
                </a:extLst>
              </p:cNvPr>
              <p:cNvPicPr/>
              <p:nvPr/>
            </p:nvPicPr>
            <p:blipFill>
              <a:blip r:embed="rId165"/>
              <a:stretch>
                <a:fillRect/>
              </a:stretch>
            </p:blipFill>
            <p:spPr>
              <a:xfrm>
                <a:off x="5865585" y="2956335"/>
                <a:ext cx="52092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50" name="Ink 149">
                <a:extLst>
                  <a:ext uri="{FF2B5EF4-FFF2-40B4-BE49-F238E27FC236}">
                    <a16:creationId xmlns:a16="http://schemas.microsoft.com/office/drawing/2014/main" id="{3E6B9CF4-78C8-C768-776C-DC1743E26984}"/>
                  </a:ext>
                </a:extLst>
              </p14:cNvPr>
              <p14:cNvContentPartPr/>
              <p14:nvPr/>
            </p14:nvContentPartPr>
            <p14:xfrm>
              <a:off x="5923905" y="3031215"/>
              <a:ext cx="13680" cy="3600"/>
            </p14:xfrm>
          </p:contentPart>
        </mc:Choice>
        <mc:Fallback>
          <p:pic>
            <p:nvPicPr>
              <p:cNvPr id="150" name="Ink 149">
                <a:extLst>
                  <a:ext uri="{FF2B5EF4-FFF2-40B4-BE49-F238E27FC236}">
                    <a16:creationId xmlns:a16="http://schemas.microsoft.com/office/drawing/2014/main" id="{3E6B9CF4-78C8-C768-776C-DC1743E26984}"/>
                  </a:ext>
                </a:extLst>
              </p:cNvPr>
              <p:cNvPicPr/>
              <p:nvPr/>
            </p:nvPicPr>
            <p:blipFill>
              <a:blip r:embed="rId167"/>
              <a:stretch>
                <a:fillRect/>
              </a:stretch>
            </p:blipFill>
            <p:spPr>
              <a:xfrm>
                <a:off x="5917785" y="3025095"/>
                <a:ext cx="25920" cy="158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52" name="Ink 151">
                <a:extLst>
                  <a:ext uri="{FF2B5EF4-FFF2-40B4-BE49-F238E27FC236}">
                    <a16:creationId xmlns:a16="http://schemas.microsoft.com/office/drawing/2014/main" id="{81A4172F-E0B2-4254-782B-69A7BDD6B3C5}"/>
                  </a:ext>
                </a:extLst>
              </p14:cNvPr>
              <p14:cNvContentPartPr/>
              <p14:nvPr/>
            </p14:nvContentPartPr>
            <p14:xfrm>
              <a:off x="9606705" y="1214655"/>
              <a:ext cx="2219040" cy="158760"/>
            </p14:xfrm>
          </p:contentPart>
        </mc:Choice>
        <mc:Fallback>
          <p:pic>
            <p:nvPicPr>
              <p:cNvPr id="152" name="Ink 151">
                <a:extLst>
                  <a:ext uri="{FF2B5EF4-FFF2-40B4-BE49-F238E27FC236}">
                    <a16:creationId xmlns:a16="http://schemas.microsoft.com/office/drawing/2014/main" id="{81A4172F-E0B2-4254-782B-69A7BDD6B3C5}"/>
                  </a:ext>
                </a:extLst>
              </p:cNvPr>
              <p:cNvPicPr/>
              <p:nvPr/>
            </p:nvPicPr>
            <p:blipFill>
              <a:blip r:embed="rId169"/>
              <a:stretch>
                <a:fillRect/>
              </a:stretch>
            </p:blipFill>
            <p:spPr>
              <a:xfrm>
                <a:off x="9600585" y="1208535"/>
                <a:ext cx="223128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54" name="Ink 153">
                <a:extLst>
                  <a:ext uri="{FF2B5EF4-FFF2-40B4-BE49-F238E27FC236}">
                    <a16:creationId xmlns:a16="http://schemas.microsoft.com/office/drawing/2014/main" id="{91E2EBB9-6555-0DDB-31FB-2F3CE78258D3}"/>
                  </a:ext>
                </a:extLst>
              </p14:cNvPr>
              <p14:cNvContentPartPr/>
              <p14:nvPr/>
            </p14:nvContentPartPr>
            <p14:xfrm>
              <a:off x="5532945" y="3778575"/>
              <a:ext cx="586440" cy="386280"/>
            </p14:xfrm>
          </p:contentPart>
        </mc:Choice>
        <mc:Fallback>
          <p:pic>
            <p:nvPicPr>
              <p:cNvPr id="154" name="Ink 153">
                <a:extLst>
                  <a:ext uri="{FF2B5EF4-FFF2-40B4-BE49-F238E27FC236}">
                    <a16:creationId xmlns:a16="http://schemas.microsoft.com/office/drawing/2014/main" id="{91E2EBB9-6555-0DDB-31FB-2F3CE78258D3}"/>
                  </a:ext>
                </a:extLst>
              </p:cNvPr>
              <p:cNvPicPr/>
              <p:nvPr/>
            </p:nvPicPr>
            <p:blipFill>
              <a:blip r:embed="rId171"/>
              <a:stretch>
                <a:fillRect/>
              </a:stretch>
            </p:blipFill>
            <p:spPr>
              <a:xfrm>
                <a:off x="5526825" y="3772455"/>
                <a:ext cx="598680" cy="3985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55" name="Ink 154">
                <a:extLst>
                  <a:ext uri="{FF2B5EF4-FFF2-40B4-BE49-F238E27FC236}">
                    <a16:creationId xmlns:a16="http://schemas.microsoft.com/office/drawing/2014/main" id="{93994989-E44B-BF84-87DC-B2BA444B545C}"/>
                  </a:ext>
                </a:extLst>
              </p14:cNvPr>
              <p14:cNvContentPartPr/>
              <p14:nvPr/>
            </p14:nvContentPartPr>
            <p14:xfrm>
              <a:off x="5408385" y="3956415"/>
              <a:ext cx="343440" cy="343800"/>
            </p14:xfrm>
          </p:contentPart>
        </mc:Choice>
        <mc:Fallback>
          <p:pic>
            <p:nvPicPr>
              <p:cNvPr id="155" name="Ink 154">
                <a:extLst>
                  <a:ext uri="{FF2B5EF4-FFF2-40B4-BE49-F238E27FC236}">
                    <a16:creationId xmlns:a16="http://schemas.microsoft.com/office/drawing/2014/main" id="{93994989-E44B-BF84-87DC-B2BA444B545C}"/>
                  </a:ext>
                </a:extLst>
              </p:cNvPr>
              <p:cNvPicPr/>
              <p:nvPr/>
            </p:nvPicPr>
            <p:blipFill>
              <a:blip r:embed="rId173"/>
              <a:stretch>
                <a:fillRect/>
              </a:stretch>
            </p:blipFill>
            <p:spPr>
              <a:xfrm>
                <a:off x="5402265" y="3950295"/>
                <a:ext cx="355680" cy="3560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62" name="Ink 161">
                <a:extLst>
                  <a:ext uri="{FF2B5EF4-FFF2-40B4-BE49-F238E27FC236}">
                    <a16:creationId xmlns:a16="http://schemas.microsoft.com/office/drawing/2014/main" id="{EB42E1B4-6D9A-4AD1-82DF-7CF818BF320E}"/>
                  </a:ext>
                </a:extLst>
              </p14:cNvPr>
              <p14:cNvContentPartPr/>
              <p14:nvPr/>
            </p14:nvContentPartPr>
            <p14:xfrm>
              <a:off x="8424825" y="1982535"/>
              <a:ext cx="313560" cy="9360"/>
            </p14:xfrm>
          </p:contentPart>
        </mc:Choice>
        <mc:Fallback>
          <p:pic>
            <p:nvPicPr>
              <p:cNvPr id="162" name="Ink 161">
                <a:extLst>
                  <a:ext uri="{FF2B5EF4-FFF2-40B4-BE49-F238E27FC236}">
                    <a16:creationId xmlns:a16="http://schemas.microsoft.com/office/drawing/2014/main" id="{EB42E1B4-6D9A-4AD1-82DF-7CF818BF320E}"/>
                  </a:ext>
                </a:extLst>
              </p:cNvPr>
              <p:cNvPicPr/>
              <p:nvPr/>
            </p:nvPicPr>
            <p:blipFill>
              <a:blip r:embed="rId175"/>
              <a:stretch>
                <a:fillRect/>
              </a:stretch>
            </p:blipFill>
            <p:spPr>
              <a:xfrm>
                <a:off x="8418705" y="1976415"/>
                <a:ext cx="32580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64" name="Ink 163">
                <a:extLst>
                  <a:ext uri="{FF2B5EF4-FFF2-40B4-BE49-F238E27FC236}">
                    <a16:creationId xmlns:a16="http://schemas.microsoft.com/office/drawing/2014/main" id="{FA3D4D40-1A04-F60B-DA77-3D22D26F5FB7}"/>
                  </a:ext>
                </a:extLst>
              </p14:cNvPr>
              <p14:cNvContentPartPr/>
              <p14:nvPr/>
            </p14:nvContentPartPr>
            <p14:xfrm>
              <a:off x="3199065" y="312855"/>
              <a:ext cx="5775840" cy="1269720"/>
            </p14:xfrm>
          </p:contentPart>
        </mc:Choice>
        <mc:Fallback>
          <p:pic>
            <p:nvPicPr>
              <p:cNvPr id="164" name="Ink 163">
                <a:extLst>
                  <a:ext uri="{FF2B5EF4-FFF2-40B4-BE49-F238E27FC236}">
                    <a16:creationId xmlns:a16="http://schemas.microsoft.com/office/drawing/2014/main" id="{FA3D4D40-1A04-F60B-DA77-3D22D26F5FB7}"/>
                  </a:ext>
                </a:extLst>
              </p:cNvPr>
              <p:cNvPicPr/>
              <p:nvPr/>
            </p:nvPicPr>
            <p:blipFill>
              <a:blip r:embed="rId177"/>
              <a:stretch>
                <a:fillRect/>
              </a:stretch>
            </p:blipFill>
            <p:spPr>
              <a:xfrm>
                <a:off x="3192945" y="306735"/>
                <a:ext cx="5788080" cy="12819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65" name="Ink 164">
                <a:extLst>
                  <a:ext uri="{FF2B5EF4-FFF2-40B4-BE49-F238E27FC236}">
                    <a16:creationId xmlns:a16="http://schemas.microsoft.com/office/drawing/2014/main" id="{C7FA7D38-5563-F802-3F35-1BFFB0ADE46D}"/>
                  </a:ext>
                </a:extLst>
              </p14:cNvPr>
              <p14:cNvContentPartPr/>
              <p14:nvPr/>
            </p14:nvContentPartPr>
            <p14:xfrm>
              <a:off x="9297105" y="271455"/>
              <a:ext cx="7200" cy="28080"/>
            </p14:xfrm>
          </p:contentPart>
        </mc:Choice>
        <mc:Fallback>
          <p:pic>
            <p:nvPicPr>
              <p:cNvPr id="165" name="Ink 164">
                <a:extLst>
                  <a:ext uri="{FF2B5EF4-FFF2-40B4-BE49-F238E27FC236}">
                    <a16:creationId xmlns:a16="http://schemas.microsoft.com/office/drawing/2014/main" id="{C7FA7D38-5563-F802-3F35-1BFFB0ADE46D}"/>
                  </a:ext>
                </a:extLst>
              </p:cNvPr>
              <p:cNvPicPr/>
              <p:nvPr/>
            </p:nvPicPr>
            <p:blipFill>
              <a:blip r:embed="rId179"/>
              <a:stretch>
                <a:fillRect/>
              </a:stretch>
            </p:blipFill>
            <p:spPr>
              <a:xfrm>
                <a:off x="9290985" y="265335"/>
                <a:ext cx="1944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66" name="Ink 165">
                <a:extLst>
                  <a:ext uri="{FF2B5EF4-FFF2-40B4-BE49-F238E27FC236}">
                    <a16:creationId xmlns:a16="http://schemas.microsoft.com/office/drawing/2014/main" id="{FCD00816-C06F-298A-7F2A-B0598AA1E14E}"/>
                  </a:ext>
                </a:extLst>
              </p14:cNvPr>
              <p14:cNvContentPartPr/>
              <p14:nvPr/>
            </p14:nvContentPartPr>
            <p14:xfrm>
              <a:off x="9280905" y="-113385"/>
              <a:ext cx="68400" cy="144360"/>
            </p14:xfrm>
          </p:contentPart>
        </mc:Choice>
        <mc:Fallback>
          <p:pic>
            <p:nvPicPr>
              <p:cNvPr id="166" name="Ink 165">
                <a:extLst>
                  <a:ext uri="{FF2B5EF4-FFF2-40B4-BE49-F238E27FC236}">
                    <a16:creationId xmlns:a16="http://schemas.microsoft.com/office/drawing/2014/main" id="{FCD00816-C06F-298A-7F2A-B0598AA1E14E}"/>
                  </a:ext>
                </a:extLst>
              </p:cNvPr>
              <p:cNvPicPr/>
              <p:nvPr/>
            </p:nvPicPr>
            <p:blipFill>
              <a:blip r:embed="rId181"/>
              <a:stretch>
                <a:fillRect/>
              </a:stretch>
            </p:blipFill>
            <p:spPr>
              <a:xfrm>
                <a:off x="9274785" y="-119505"/>
                <a:ext cx="8064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68" name="Ink 167">
                <a:extLst>
                  <a:ext uri="{FF2B5EF4-FFF2-40B4-BE49-F238E27FC236}">
                    <a16:creationId xmlns:a16="http://schemas.microsoft.com/office/drawing/2014/main" id="{8A1E1BBD-040B-12CE-2514-30F25CD50F74}"/>
                  </a:ext>
                </a:extLst>
              </p14:cNvPr>
              <p14:cNvContentPartPr/>
              <p14:nvPr/>
            </p14:nvContentPartPr>
            <p14:xfrm>
              <a:off x="2754465" y="59085"/>
              <a:ext cx="138240" cy="1033200"/>
            </p14:xfrm>
          </p:contentPart>
        </mc:Choice>
        <mc:Fallback>
          <p:pic>
            <p:nvPicPr>
              <p:cNvPr id="168" name="Ink 167">
                <a:extLst>
                  <a:ext uri="{FF2B5EF4-FFF2-40B4-BE49-F238E27FC236}">
                    <a16:creationId xmlns:a16="http://schemas.microsoft.com/office/drawing/2014/main" id="{8A1E1BBD-040B-12CE-2514-30F25CD50F74}"/>
                  </a:ext>
                </a:extLst>
              </p:cNvPr>
              <p:cNvPicPr/>
              <p:nvPr/>
            </p:nvPicPr>
            <p:blipFill>
              <a:blip r:embed="rId183"/>
              <a:stretch>
                <a:fillRect/>
              </a:stretch>
            </p:blipFill>
            <p:spPr>
              <a:xfrm>
                <a:off x="2748345" y="52965"/>
                <a:ext cx="150480" cy="104544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72" name="Ink 171">
                <a:extLst>
                  <a:ext uri="{FF2B5EF4-FFF2-40B4-BE49-F238E27FC236}">
                    <a16:creationId xmlns:a16="http://schemas.microsoft.com/office/drawing/2014/main" id="{1E750E5C-F335-CA09-65B4-39E3523AC34A}"/>
                  </a:ext>
                </a:extLst>
              </p14:cNvPr>
              <p14:cNvContentPartPr/>
              <p14:nvPr/>
            </p14:nvContentPartPr>
            <p14:xfrm>
              <a:off x="9524265" y="1039365"/>
              <a:ext cx="129600" cy="14760"/>
            </p14:xfrm>
          </p:contentPart>
        </mc:Choice>
        <mc:Fallback>
          <p:pic>
            <p:nvPicPr>
              <p:cNvPr id="172" name="Ink 171">
                <a:extLst>
                  <a:ext uri="{FF2B5EF4-FFF2-40B4-BE49-F238E27FC236}">
                    <a16:creationId xmlns:a16="http://schemas.microsoft.com/office/drawing/2014/main" id="{1E750E5C-F335-CA09-65B4-39E3523AC34A}"/>
                  </a:ext>
                </a:extLst>
              </p:cNvPr>
              <p:cNvPicPr/>
              <p:nvPr/>
            </p:nvPicPr>
            <p:blipFill>
              <a:blip r:embed="rId185"/>
              <a:stretch>
                <a:fillRect/>
              </a:stretch>
            </p:blipFill>
            <p:spPr>
              <a:xfrm>
                <a:off x="9518145" y="1033245"/>
                <a:ext cx="141840" cy="27000"/>
              </a:xfrm>
              <a:prstGeom prst="rect">
                <a:avLst/>
              </a:prstGeom>
            </p:spPr>
          </p:pic>
        </mc:Fallback>
      </mc:AlternateContent>
      <p:grpSp>
        <p:nvGrpSpPr>
          <p:cNvPr id="174" name="Group 173">
            <a:extLst>
              <a:ext uri="{FF2B5EF4-FFF2-40B4-BE49-F238E27FC236}">
                <a16:creationId xmlns:a16="http://schemas.microsoft.com/office/drawing/2014/main" id="{437B3804-F683-D9CC-9CE4-7E7905999744}"/>
              </a:ext>
            </a:extLst>
          </p:cNvPr>
          <p:cNvGrpSpPr/>
          <p:nvPr/>
        </p:nvGrpSpPr>
        <p:grpSpPr>
          <a:xfrm>
            <a:off x="6565065" y="3750495"/>
            <a:ext cx="1022400" cy="349200"/>
            <a:chOff x="6565065" y="3750495"/>
            <a:chExt cx="1022400" cy="349200"/>
          </a:xfrm>
        </p:grpSpPr>
        <mc:AlternateContent xmlns:mc="http://schemas.openxmlformats.org/markup-compatibility/2006">
          <mc:Choice xmlns:p14="http://schemas.microsoft.com/office/powerpoint/2010/main" Requires="p14">
            <p:contentPart p14:bwMode="auto" r:id="rId186">
              <p14:nvContentPartPr>
                <p14:cNvPr id="156" name="Ink 155">
                  <a:extLst>
                    <a:ext uri="{FF2B5EF4-FFF2-40B4-BE49-F238E27FC236}">
                      <a16:creationId xmlns:a16="http://schemas.microsoft.com/office/drawing/2014/main" id="{CBDE6A34-657A-0157-4032-AC2F7EC84846}"/>
                    </a:ext>
                  </a:extLst>
                </p14:cNvPr>
                <p14:cNvContentPartPr/>
                <p14:nvPr/>
              </p14:nvContentPartPr>
              <p14:xfrm>
                <a:off x="6565065" y="3762015"/>
                <a:ext cx="149040" cy="64080"/>
              </p14:xfrm>
            </p:contentPart>
          </mc:Choice>
          <mc:Fallback>
            <p:pic>
              <p:nvPicPr>
                <p:cNvPr id="156" name="Ink 155">
                  <a:extLst>
                    <a:ext uri="{FF2B5EF4-FFF2-40B4-BE49-F238E27FC236}">
                      <a16:creationId xmlns:a16="http://schemas.microsoft.com/office/drawing/2014/main" id="{CBDE6A34-657A-0157-4032-AC2F7EC84846}"/>
                    </a:ext>
                  </a:extLst>
                </p:cNvPr>
                <p:cNvPicPr/>
                <p:nvPr/>
              </p:nvPicPr>
              <p:blipFill>
                <a:blip r:embed="rId187"/>
                <a:stretch>
                  <a:fillRect/>
                </a:stretch>
              </p:blipFill>
              <p:spPr>
                <a:xfrm>
                  <a:off x="6558945" y="3755895"/>
                  <a:ext cx="16128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57" name="Ink 156">
                  <a:extLst>
                    <a:ext uri="{FF2B5EF4-FFF2-40B4-BE49-F238E27FC236}">
                      <a16:creationId xmlns:a16="http://schemas.microsoft.com/office/drawing/2014/main" id="{6301CFE0-2D33-605A-70EC-6FD2AEED7313}"/>
                    </a:ext>
                  </a:extLst>
                </p14:cNvPr>
                <p14:cNvContentPartPr/>
                <p14:nvPr/>
              </p14:nvContentPartPr>
              <p14:xfrm>
                <a:off x="6565065" y="4015815"/>
                <a:ext cx="253080" cy="67320"/>
              </p14:xfrm>
            </p:contentPart>
          </mc:Choice>
          <mc:Fallback>
            <p:pic>
              <p:nvPicPr>
                <p:cNvPr id="157" name="Ink 156">
                  <a:extLst>
                    <a:ext uri="{FF2B5EF4-FFF2-40B4-BE49-F238E27FC236}">
                      <a16:creationId xmlns:a16="http://schemas.microsoft.com/office/drawing/2014/main" id="{6301CFE0-2D33-605A-70EC-6FD2AEED7313}"/>
                    </a:ext>
                  </a:extLst>
                </p:cNvPr>
                <p:cNvPicPr/>
                <p:nvPr/>
              </p:nvPicPr>
              <p:blipFill>
                <a:blip r:embed="rId189"/>
                <a:stretch>
                  <a:fillRect/>
                </a:stretch>
              </p:blipFill>
              <p:spPr>
                <a:xfrm>
                  <a:off x="6558945" y="4009695"/>
                  <a:ext cx="26532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58" name="Ink 157">
                  <a:extLst>
                    <a:ext uri="{FF2B5EF4-FFF2-40B4-BE49-F238E27FC236}">
                      <a16:creationId xmlns:a16="http://schemas.microsoft.com/office/drawing/2014/main" id="{8C2C88C7-6CFD-D1B4-4D8A-F5DD22603A52}"/>
                    </a:ext>
                  </a:extLst>
                </p14:cNvPr>
                <p14:cNvContentPartPr/>
                <p14:nvPr/>
              </p14:nvContentPartPr>
              <p14:xfrm>
                <a:off x="7112625" y="3750495"/>
                <a:ext cx="96480" cy="349200"/>
              </p14:xfrm>
            </p:contentPart>
          </mc:Choice>
          <mc:Fallback>
            <p:pic>
              <p:nvPicPr>
                <p:cNvPr id="158" name="Ink 157">
                  <a:extLst>
                    <a:ext uri="{FF2B5EF4-FFF2-40B4-BE49-F238E27FC236}">
                      <a16:creationId xmlns:a16="http://schemas.microsoft.com/office/drawing/2014/main" id="{8C2C88C7-6CFD-D1B4-4D8A-F5DD22603A52}"/>
                    </a:ext>
                  </a:extLst>
                </p:cNvPr>
                <p:cNvPicPr/>
                <p:nvPr/>
              </p:nvPicPr>
              <p:blipFill>
                <a:blip r:embed="rId191"/>
                <a:stretch>
                  <a:fillRect/>
                </a:stretch>
              </p:blipFill>
              <p:spPr>
                <a:xfrm>
                  <a:off x="7106505" y="3744375"/>
                  <a:ext cx="108720" cy="3614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59" name="Ink 158">
                  <a:extLst>
                    <a:ext uri="{FF2B5EF4-FFF2-40B4-BE49-F238E27FC236}">
                      <a16:creationId xmlns:a16="http://schemas.microsoft.com/office/drawing/2014/main" id="{2A7E2387-B20C-2DA6-D073-6CEA58F3236C}"/>
                    </a:ext>
                  </a:extLst>
                </p14:cNvPr>
                <p14:cNvContentPartPr/>
                <p14:nvPr/>
              </p14:nvContentPartPr>
              <p14:xfrm>
                <a:off x="7572345" y="3930495"/>
                <a:ext cx="15120" cy="20880"/>
              </p14:xfrm>
            </p:contentPart>
          </mc:Choice>
          <mc:Fallback>
            <p:pic>
              <p:nvPicPr>
                <p:cNvPr id="159" name="Ink 158">
                  <a:extLst>
                    <a:ext uri="{FF2B5EF4-FFF2-40B4-BE49-F238E27FC236}">
                      <a16:creationId xmlns:a16="http://schemas.microsoft.com/office/drawing/2014/main" id="{2A7E2387-B20C-2DA6-D073-6CEA58F3236C}"/>
                    </a:ext>
                  </a:extLst>
                </p:cNvPr>
                <p:cNvPicPr/>
                <p:nvPr/>
              </p:nvPicPr>
              <p:blipFill>
                <a:blip r:embed="rId193"/>
                <a:stretch>
                  <a:fillRect/>
                </a:stretch>
              </p:blipFill>
              <p:spPr>
                <a:xfrm>
                  <a:off x="7566225" y="3924375"/>
                  <a:ext cx="2736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73" name="Ink 172">
                  <a:extLst>
                    <a:ext uri="{FF2B5EF4-FFF2-40B4-BE49-F238E27FC236}">
                      <a16:creationId xmlns:a16="http://schemas.microsoft.com/office/drawing/2014/main" id="{6AEAE1F6-480A-E8A2-C283-AF6ADC531FEE}"/>
                    </a:ext>
                  </a:extLst>
                </p14:cNvPr>
                <p14:cNvContentPartPr/>
                <p14:nvPr/>
              </p14:nvContentPartPr>
              <p14:xfrm>
                <a:off x="7477305" y="4018365"/>
                <a:ext cx="3960" cy="11520"/>
              </p14:xfrm>
            </p:contentPart>
          </mc:Choice>
          <mc:Fallback>
            <p:pic>
              <p:nvPicPr>
                <p:cNvPr id="173" name="Ink 172">
                  <a:extLst>
                    <a:ext uri="{FF2B5EF4-FFF2-40B4-BE49-F238E27FC236}">
                      <a16:creationId xmlns:a16="http://schemas.microsoft.com/office/drawing/2014/main" id="{6AEAE1F6-480A-E8A2-C283-AF6ADC531FEE}"/>
                    </a:ext>
                  </a:extLst>
                </p:cNvPr>
                <p:cNvPicPr/>
                <p:nvPr/>
              </p:nvPicPr>
              <p:blipFill>
                <a:blip r:embed="rId195"/>
                <a:stretch>
                  <a:fillRect/>
                </a:stretch>
              </p:blipFill>
              <p:spPr>
                <a:xfrm>
                  <a:off x="7471185" y="4012245"/>
                  <a:ext cx="16200" cy="23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96">
            <p14:nvContentPartPr>
              <p14:cNvPr id="175" name="Ink 174">
                <a:extLst>
                  <a:ext uri="{FF2B5EF4-FFF2-40B4-BE49-F238E27FC236}">
                    <a16:creationId xmlns:a16="http://schemas.microsoft.com/office/drawing/2014/main" id="{4733F38D-224A-E043-B24F-561A847D02EB}"/>
                  </a:ext>
                </a:extLst>
              </p14:cNvPr>
              <p14:cNvContentPartPr/>
              <p14:nvPr/>
            </p14:nvContentPartPr>
            <p14:xfrm>
              <a:off x="7012185" y="4280805"/>
              <a:ext cx="265680" cy="68400"/>
            </p14:xfrm>
          </p:contentPart>
        </mc:Choice>
        <mc:Fallback>
          <p:pic>
            <p:nvPicPr>
              <p:cNvPr id="175" name="Ink 174">
                <a:extLst>
                  <a:ext uri="{FF2B5EF4-FFF2-40B4-BE49-F238E27FC236}">
                    <a16:creationId xmlns:a16="http://schemas.microsoft.com/office/drawing/2014/main" id="{4733F38D-224A-E043-B24F-561A847D02EB}"/>
                  </a:ext>
                </a:extLst>
              </p:cNvPr>
              <p:cNvPicPr/>
              <p:nvPr/>
            </p:nvPicPr>
            <p:blipFill>
              <a:blip r:embed="rId197"/>
              <a:stretch>
                <a:fillRect/>
              </a:stretch>
            </p:blipFill>
            <p:spPr>
              <a:xfrm>
                <a:off x="7006065" y="4274685"/>
                <a:ext cx="277920" cy="80640"/>
              </a:xfrm>
              <a:prstGeom prst="rect">
                <a:avLst/>
              </a:prstGeom>
            </p:spPr>
          </p:pic>
        </mc:Fallback>
      </mc:AlternateContent>
      <p:grpSp>
        <p:nvGrpSpPr>
          <p:cNvPr id="183" name="Group 182">
            <a:extLst>
              <a:ext uri="{FF2B5EF4-FFF2-40B4-BE49-F238E27FC236}">
                <a16:creationId xmlns:a16="http://schemas.microsoft.com/office/drawing/2014/main" id="{6EC6AB1C-E264-87B4-9362-DBE7148CEEE5}"/>
              </a:ext>
            </a:extLst>
          </p:cNvPr>
          <p:cNvGrpSpPr/>
          <p:nvPr/>
        </p:nvGrpSpPr>
        <p:grpSpPr>
          <a:xfrm>
            <a:off x="9362625" y="3207645"/>
            <a:ext cx="2022840" cy="933840"/>
            <a:chOff x="9362625" y="3207645"/>
            <a:chExt cx="2022840" cy="933840"/>
          </a:xfrm>
        </p:grpSpPr>
        <mc:AlternateContent xmlns:mc="http://schemas.openxmlformats.org/markup-compatibility/2006">
          <mc:Choice xmlns:p14="http://schemas.microsoft.com/office/powerpoint/2010/main" Requires="p14">
            <p:contentPart p14:bwMode="auto" r:id="rId198">
              <p14:nvContentPartPr>
                <p14:cNvPr id="176" name="Ink 175">
                  <a:extLst>
                    <a:ext uri="{FF2B5EF4-FFF2-40B4-BE49-F238E27FC236}">
                      <a16:creationId xmlns:a16="http://schemas.microsoft.com/office/drawing/2014/main" id="{E5893983-5E61-0057-38F0-76C6E984DFD9}"/>
                    </a:ext>
                  </a:extLst>
                </p14:cNvPr>
                <p14:cNvContentPartPr/>
                <p14:nvPr/>
              </p14:nvContentPartPr>
              <p14:xfrm>
                <a:off x="9362625" y="3359205"/>
                <a:ext cx="542880" cy="377640"/>
              </p14:xfrm>
            </p:contentPart>
          </mc:Choice>
          <mc:Fallback>
            <p:pic>
              <p:nvPicPr>
                <p:cNvPr id="176" name="Ink 175">
                  <a:extLst>
                    <a:ext uri="{FF2B5EF4-FFF2-40B4-BE49-F238E27FC236}">
                      <a16:creationId xmlns:a16="http://schemas.microsoft.com/office/drawing/2014/main" id="{E5893983-5E61-0057-38F0-76C6E984DFD9}"/>
                    </a:ext>
                  </a:extLst>
                </p:cNvPr>
                <p:cNvPicPr/>
                <p:nvPr/>
              </p:nvPicPr>
              <p:blipFill>
                <a:blip r:embed="rId199"/>
                <a:stretch>
                  <a:fillRect/>
                </a:stretch>
              </p:blipFill>
              <p:spPr>
                <a:xfrm>
                  <a:off x="9356505" y="3353085"/>
                  <a:ext cx="555120" cy="38988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77" name="Ink 176">
                  <a:extLst>
                    <a:ext uri="{FF2B5EF4-FFF2-40B4-BE49-F238E27FC236}">
                      <a16:creationId xmlns:a16="http://schemas.microsoft.com/office/drawing/2014/main" id="{96100804-0E76-0D5C-6778-1B161080C585}"/>
                    </a:ext>
                  </a:extLst>
                </p14:cNvPr>
                <p14:cNvContentPartPr/>
                <p14:nvPr/>
              </p14:nvContentPartPr>
              <p14:xfrm>
                <a:off x="9893265" y="3207645"/>
                <a:ext cx="295920" cy="933840"/>
              </p14:xfrm>
            </p:contentPart>
          </mc:Choice>
          <mc:Fallback>
            <p:pic>
              <p:nvPicPr>
                <p:cNvPr id="177" name="Ink 176">
                  <a:extLst>
                    <a:ext uri="{FF2B5EF4-FFF2-40B4-BE49-F238E27FC236}">
                      <a16:creationId xmlns:a16="http://schemas.microsoft.com/office/drawing/2014/main" id="{96100804-0E76-0D5C-6778-1B161080C585}"/>
                    </a:ext>
                  </a:extLst>
                </p:cNvPr>
                <p:cNvPicPr/>
                <p:nvPr/>
              </p:nvPicPr>
              <p:blipFill>
                <a:blip r:embed="rId201"/>
                <a:stretch>
                  <a:fillRect/>
                </a:stretch>
              </p:blipFill>
              <p:spPr>
                <a:xfrm>
                  <a:off x="9887145" y="3201525"/>
                  <a:ext cx="308160" cy="94608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78" name="Ink 177">
                  <a:extLst>
                    <a:ext uri="{FF2B5EF4-FFF2-40B4-BE49-F238E27FC236}">
                      <a16:creationId xmlns:a16="http://schemas.microsoft.com/office/drawing/2014/main" id="{78C8DBBB-BC2B-EDBF-FA3C-10D586E7B996}"/>
                    </a:ext>
                  </a:extLst>
                </p14:cNvPr>
                <p14:cNvContentPartPr/>
                <p14:nvPr/>
              </p14:nvContentPartPr>
              <p14:xfrm>
                <a:off x="9898305" y="3467205"/>
                <a:ext cx="270000" cy="76320"/>
              </p14:xfrm>
            </p:contentPart>
          </mc:Choice>
          <mc:Fallback>
            <p:pic>
              <p:nvPicPr>
                <p:cNvPr id="178" name="Ink 177">
                  <a:extLst>
                    <a:ext uri="{FF2B5EF4-FFF2-40B4-BE49-F238E27FC236}">
                      <a16:creationId xmlns:a16="http://schemas.microsoft.com/office/drawing/2014/main" id="{78C8DBBB-BC2B-EDBF-FA3C-10D586E7B996}"/>
                    </a:ext>
                  </a:extLst>
                </p:cNvPr>
                <p:cNvPicPr/>
                <p:nvPr/>
              </p:nvPicPr>
              <p:blipFill>
                <a:blip r:embed="rId203"/>
                <a:stretch>
                  <a:fillRect/>
                </a:stretch>
              </p:blipFill>
              <p:spPr>
                <a:xfrm>
                  <a:off x="9892185" y="3461085"/>
                  <a:ext cx="28224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79" name="Ink 178">
                  <a:extLst>
                    <a:ext uri="{FF2B5EF4-FFF2-40B4-BE49-F238E27FC236}">
                      <a16:creationId xmlns:a16="http://schemas.microsoft.com/office/drawing/2014/main" id="{FCD33B5D-51F6-EEA2-6529-3AEABA42B8B8}"/>
                    </a:ext>
                  </a:extLst>
                </p14:cNvPr>
                <p14:cNvContentPartPr/>
                <p14:nvPr/>
              </p14:nvContentPartPr>
              <p14:xfrm>
                <a:off x="10270185" y="3218085"/>
                <a:ext cx="746280" cy="915120"/>
              </p14:xfrm>
            </p:contentPart>
          </mc:Choice>
          <mc:Fallback>
            <p:pic>
              <p:nvPicPr>
                <p:cNvPr id="179" name="Ink 178">
                  <a:extLst>
                    <a:ext uri="{FF2B5EF4-FFF2-40B4-BE49-F238E27FC236}">
                      <a16:creationId xmlns:a16="http://schemas.microsoft.com/office/drawing/2014/main" id="{FCD33B5D-51F6-EEA2-6529-3AEABA42B8B8}"/>
                    </a:ext>
                  </a:extLst>
                </p:cNvPr>
                <p:cNvPicPr/>
                <p:nvPr/>
              </p:nvPicPr>
              <p:blipFill>
                <a:blip r:embed="rId205"/>
                <a:stretch>
                  <a:fillRect/>
                </a:stretch>
              </p:blipFill>
              <p:spPr>
                <a:xfrm>
                  <a:off x="10264065" y="3211965"/>
                  <a:ext cx="758520" cy="92736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80" name="Ink 179">
                  <a:extLst>
                    <a:ext uri="{FF2B5EF4-FFF2-40B4-BE49-F238E27FC236}">
                      <a16:creationId xmlns:a16="http://schemas.microsoft.com/office/drawing/2014/main" id="{D5A60A7D-C48A-59C1-DB38-4CD338F34443}"/>
                    </a:ext>
                  </a:extLst>
                </p14:cNvPr>
                <p14:cNvContentPartPr/>
                <p14:nvPr/>
              </p14:nvContentPartPr>
              <p14:xfrm>
                <a:off x="11028705" y="3654405"/>
                <a:ext cx="176400" cy="25200"/>
              </p14:xfrm>
            </p:contentPart>
          </mc:Choice>
          <mc:Fallback>
            <p:pic>
              <p:nvPicPr>
                <p:cNvPr id="180" name="Ink 179">
                  <a:extLst>
                    <a:ext uri="{FF2B5EF4-FFF2-40B4-BE49-F238E27FC236}">
                      <a16:creationId xmlns:a16="http://schemas.microsoft.com/office/drawing/2014/main" id="{D5A60A7D-C48A-59C1-DB38-4CD338F34443}"/>
                    </a:ext>
                  </a:extLst>
                </p:cNvPr>
                <p:cNvPicPr/>
                <p:nvPr/>
              </p:nvPicPr>
              <p:blipFill>
                <a:blip r:embed="rId207"/>
                <a:stretch>
                  <a:fillRect/>
                </a:stretch>
              </p:blipFill>
              <p:spPr>
                <a:xfrm>
                  <a:off x="11022585" y="3648285"/>
                  <a:ext cx="18864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81" name="Ink 180">
                  <a:extLst>
                    <a:ext uri="{FF2B5EF4-FFF2-40B4-BE49-F238E27FC236}">
                      <a16:creationId xmlns:a16="http://schemas.microsoft.com/office/drawing/2014/main" id="{DB2DF80E-BD5C-757B-F840-7CD3D8FB46AD}"/>
                    </a:ext>
                  </a:extLst>
                </p14:cNvPr>
                <p14:cNvContentPartPr/>
                <p14:nvPr/>
              </p14:nvContentPartPr>
              <p14:xfrm>
                <a:off x="11273865" y="3438405"/>
                <a:ext cx="111600" cy="279720"/>
              </p14:xfrm>
            </p:contentPart>
          </mc:Choice>
          <mc:Fallback>
            <p:pic>
              <p:nvPicPr>
                <p:cNvPr id="181" name="Ink 180">
                  <a:extLst>
                    <a:ext uri="{FF2B5EF4-FFF2-40B4-BE49-F238E27FC236}">
                      <a16:creationId xmlns:a16="http://schemas.microsoft.com/office/drawing/2014/main" id="{DB2DF80E-BD5C-757B-F840-7CD3D8FB46AD}"/>
                    </a:ext>
                  </a:extLst>
                </p:cNvPr>
                <p:cNvPicPr/>
                <p:nvPr/>
              </p:nvPicPr>
              <p:blipFill>
                <a:blip r:embed="rId209"/>
                <a:stretch>
                  <a:fillRect/>
                </a:stretch>
              </p:blipFill>
              <p:spPr>
                <a:xfrm>
                  <a:off x="11267745" y="3432285"/>
                  <a:ext cx="12384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82" name="Ink 181">
                  <a:extLst>
                    <a:ext uri="{FF2B5EF4-FFF2-40B4-BE49-F238E27FC236}">
                      <a16:creationId xmlns:a16="http://schemas.microsoft.com/office/drawing/2014/main" id="{8728E80A-7C3C-90A9-0BA2-BE25E59683FE}"/>
                    </a:ext>
                  </a:extLst>
                </p14:cNvPr>
                <p14:cNvContentPartPr/>
                <p14:nvPr/>
              </p14:nvContentPartPr>
              <p14:xfrm>
                <a:off x="11377185" y="3792285"/>
                <a:ext cx="6120" cy="32400"/>
              </p14:xfrm>
            </p:contentPart>
          </mc:Choice>
          <mc:Fallback>
            <p:pic>
              <p:nvPicPr>
                <p:cNvPr id="182" name="Ink 181">
                  <a:extLst>
                    <a:ext uri="{FF2B5EF4-FFF2-40B4-BE49-F238E27FC236}">
                      <a16:creationId xmlns:a16="http://schemas.microsoft.com/office/drawing/2014/main" id="{8728E80A-7C3C-90A9-0BA2-BE25E59683FE}"/>
                    </a:ext>
                  </a:extLst>
                </p:cNvPr>
                <p:cNvPicPr/>
                <p:nvPr/>
              </p:nvPicPr>
              <p:blipFill>
                <a:blip r:embed="rId211"/>
                <a:stretch>
                  <a:fillRect/>
                </a:stretch>
              </p:blipFill>
              <p:spPr>
                <a:xfrm>
                  <a:off x="11371065" y="3786165"/>
                  <a:ext cx="18360" cy="44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12">
            <p14:nvContentPartPr>
              <p14:cNvPr id="188" name="Ink 187">
                <a:extLst>
                  <a:ext uri="{FF2B5EF4-FFF2-40B4-BE49-F238E27FC236}">
                    <a16:creationId xmlns:a16="http://schemas.microsoft.com/office/drawing/2014/main" id="{85BE2855-241E-7928-8DC8-3364295526F5}"/>
                  </a:ext>
                </a:extLst>
              </p14:cNvPr>
              <p14:cNvContentPartPr/>
              <p14:nvPr/>
            </p14:nvContentPartPr>
            <p14:xfrm>
              <a:off x="11242545" y="828765"/>
              <a:ext cx="10440" cy="25920"/>
            </p14:xfrm>
          </p:contentPart>
        </mc:Choice>
        <mc:Fallback>
          <p:pic>
            <p:nvPicPr>
              <p:cNvPr id="188" name="Ink 187">
                <a:extLst>
                  <a:ext uri="{FF2B5EF4-FFF2-40B4-BE49-F238E27FC236}">
                    <a16:creationId xmlns:a16="http://schemas.microsoft.com/office/drawing/2014/main" id="{85BE2855-241E-7928-8DC8-3364295526F5}"/>
                  </a:ext>
                </a:extLst>
              </p:cNvPr>
              <p:cNvPicPr/>
              <p:nvPr/>
            </p:nvPicPr>
            <p:blipFill>
              <a:blip r:embed="rId213"/>
              <a:stretch>
                <a:fillRect/>
              </a:stretch>
            </p:blipFill>
            <p:spPr>
              <a:xfrm>
                <a:off x="11236425" y="822645"/>
                <a:ext cx="22680" cy="38160"/>
              </a:xfrm>
              <a:prstGeom prst="rect">
                <a:avLst/>
              </a:prstGeom>
            </p:spPr>
          </p:pic>
        </mc:Fallback>
      </mc:AlternateContent>
      <p:grpSp>
        <p:nvGrpSpPr>
          <p:cNvPr id="195" name="Group 194">
            <a:extLst>
              <a:ext uri="{FF2B5EF4-FFF2-40B4-BE49-F238E27FC236}">
                <a16:creationId xmlns:a16="http://schemas.microsoft.com/office/drawing/2014/main" id="{75D511FB-84C5-1E27-DD95-C2FF71BC6984}"/>
              </a:ext>
            </a:extLst>
          </p:cNvPr>
          <p:cNvGrpSpPr/>
          <p:nvPr/>
        </p:nvGrpSpPr>
        <p:grpSpPr>
          <a:xfrm>
            <a:off x="9953385" y="4439205"/>
            <a:ext cx="1403640" cy="608040"/>
            <a:chOff x="9953385" y="4439205"/>
            <a:chExt cx="1403640" cy="608040"/>
          </a:xfrm>
        </p:grpSpPr>
        <mc:AlternateContent xmlns:mc="http://schemas.openxmlformats.org/markup-compatibility/2006">
          <mc:Choice xmlns:p14="http://schemas.microsoft.com/office/powerpoint/2010/main" Requires="p14">
            <p:contentPart p14:bwMode="auto" r:id="rId214">
              <p14:nvContentPartPr>
                <p14:cNvPr id="190" name="Ink 189">
                  <a:extLst>
                    <a:ext uri="{FF2B5EF4-FFF2-40B4-BE49-F238E27FC236}">
                      <a16:creationId xmlns:a16="http://schemas.microsoft.com/office/drawing/2014/main" id="{98E91888-04E0-935F-10E1-D2304C3D2EFC}"/>
                    </a:ext>
                  </a:extLst>
                </p14:cNvPr>
                <p14:cNvContentPartPr/>
                <p14:nvPr/>
              </p14:nvContentPartPr>
              <p14:xfrm>
                <a:off x="10194225" y="4645125"/>
                <a:ext cx="257400" cy="57960"/>
              </p14:xfrm>
            </p:contentPart>
          </mc:Choice>
          <mc:Fallback>
            <p:pic>
              <p:nvPicPr>
                <p:cNvPr id="190" name="Ink 189">
                  <a:extLst>
                    <a:ext uri="{FF2B5EF4-FFF2-40B4-BE49-F238E27FC236}">
                      <a16:creationId xmlns:a16="http://schemas.microsoft.com/office/drawing/2014/main" id="{98E91888-04E0-935F-10E1-D2304C3D2EFC}"/>
                    </a:ext>
                  </a:extLst>
                </p:cNvPr>
                <p:cNvPicPr/>
                <p:nvPr/>
              </p:nvPicPr>
              <p:blipFill>
                <a:blip r:embed="rId215"/>
                <a:stretch>
                  <a:fillRect/>
                </a:stretch>
              </p:blipFill>
              <p:spPr>
                <a:xfrm>
                  <a:off x="10188105" y="4639005"/>
                  <a:ext cx="26964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92" name="Ink 191">
                  <a:extLst>
                    <a:ext uri="{FF2B5EF4-FFF2-40B4-BE49-F238E27FC236}">
                      <a16:creationId xmlns:a16="http://schemas.microsoft.com/office/drawing/2014/main" id="{6F403910-CA27-D5A2-A4AF-BE615092E930}"/>
                    </a:ext>
                  </a:extLst>
                </p14:cNvPr>
                <p14:cNvContentPartPr/>
                <p14:nvPr/>
              </p14:nvContentPartPr>
              <p14:xfrm>
                <a:off x="9953385" y="4451445"/>
                <a:ext cx="411480" cy="595800"/>
              </p14:xfrm>
            </p:contentPart>
          </mc:Choice>
          <mc:Fallback>
            <p:pic>
              <p:nvPicPr>
                <p:cNvPr id="192" name="Ink 191">
                  <a:extLst>
                    <a:ext uri="{FF2B5EF4-FFF2-40B4-BE49-F238E27FC236}">
                      <a16:creationId xmlns:a16="http://schemas.microsoft.com/office/drawing/2014/main" id="{6F403910-CA27-D5A2-A4AF-BE615092E930}"/>
                    </a:ext>
                  </a:extLst>
                </p:cNvPr>
                <p:cNvPicPr/>
                <p:nvPr/>
              </p:nvPicPr>
              <p:blipFill>
                <a:blip r:embed="rId217"/>
                <a:stretch>
                  <a:fillRect/>
                </a:stretch>
              </p:blipFill>
              <p:spPr>
                <a:xfrm>
                  <a:off x="9947265" y="4445325"/>
                  <a:ext cx="423720" cy="60804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91" name="Ink 190">
                  <a:extLst>
                    <a:ext uri="{FF2B5EF4-FFF2-40B4-BE49-F238E27FC236}">
                      <a16:creationId xmlns:a16="http://schemas.microsoft.com/office/drawing/2014/main" id="{148F03B1-5639-7A27-B842-227C23583121}"/>
                    </a:ext>
                  </a:extLst>
                </p14:cNvPr>
                <p14:cNvContentPartPr/>
                <p14:nvPr/>
              </p14:nvContentPartPr>
              <p14:xfrm>
                <a:off x="10799025" y="4439205"/>
                <a:ext cx="128520" cy="247680"/>
              </p14:xfrm>
            </p:contentPart>
          </mc:Choice>
          <mc:Fallback>
            <p:pic>
              <p:nvPicPr>
                <p:cNvPr id="191" name="Ink 190">
                  <a:extLst>
                    <a:ext uri="{FF2B5EF4-FFF2-40B4-BE49-F238E27FC236}">
                      <a16:creationId xmlns:a16="http://schemas.microsoft.com/office/drawing/2014/main" id="{148F03B1-5639-7A27-B842-227C23583121}"/>
                    </a:ext>
                  </a:extLst>
                </p:cNvPr>
                <p:cNvPicPr/>
                <p:nvPr/>
              </p:nvPicPr>
              <p:blipFill>
                <a:blip r:embed="rId219"/>
                <a:stretch>
                  <a:fillRect/>
                </a:stretch>
              </p:blipFill>
              <p:spPr>
                <a:xfrm>
                  <a:off x="10792905" y="4433085"/>
                  <a:ext cx="14076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93" name="Ink 192">
                  <a:extLst>
                    <a:ext uri="{FF2B5EF4-FFF2-40B4-BE49-F238E27FC236}">
                      <a16:creationId xmlns:a16="http://schemas.microsoft.com/office/drawing/2014/main" id="{B4215E50-EA26-A9E5-F610-50B6FD3A769A}"/>
                    </a:ext>
                  </a:extLst>
                </p14:cNvPr>
                <p14:cNvContentPartPr/>
                <p14:nvPr/>
              </p14:nvContentPartPr>
              <p14:xfrm>
                <a:off x="11145345" y="4548285"/>
                <a:ext cx="211680" cy="363600"/>
              </p14:xfrm>
            </p:contentPart>
          </mc:Choice>
          <mc:Fallback>
            <p:pic>
              <p:nvPicPr>
                <p:cNvPr id="193" name="Ink 192">
                  <a:extLst>
                    <a:ext uri="{FF2B5EF4-FFF2-40B4-BE49-F238E27FC236}">
                      <a16:creationId xmlns:a16="http://schemas.microsoft.com/office/drawing/2014/main" id="{B4215E50-EA26-A9E5-F610-50B6FD3A769A}"/>
                    </a:ext>
                  </a:extLst>
                </p:cNvPr>
                <p:cNvPicPr/>
                <p:nvPr/>
              </p:nvPicPr>
              <p:blipFill>
                <a:blip r:embed="rId221"/>
                <a:stretch>
                  <a:fillRect/>
                </a:stretch>
              </p:blipFill>
              <p:spPr>
                <a:xfrm>
                  <a:off x="11139225" y="4542165"/>
                  <a:ext cx="223920" cy="375840"/>
                </a:xfrm>
                <a:prstGeom prst="rect">
                  <a:avLst/>
                </a:prstGeom>
              </p:spPr>
            </p:pic>
          </mc:Fallback>
        </mc:AlternateContent>
      </p:grpSp>
      <p:grpSp>
        <p:nvGrpSpPr>
          <p:cNvPr id="199" name="Group 198">
            <a:extLst>
              <a:ext uri="{FF2B5EF4-FFF2-40B4-BE49-F238E27FC236}">
                <a16:creationId xmlns:a16="http://schemas.microsoft.com/office/drawing/2014/main" id="{79283E2B-0D25-6D8D-EC19-16CD7FE92C7E}"/>
              </a:ext>
            </a:extLst>
          </p:cNvPr>
          <p:cNvGrpSpPr/>
          <p:nvPr/>
        </p:nvGrpSpPr>
        <p:grpSpPr>
          <a:xfrm>
            <a:off x="10201785" y="109815"/>
            <a:ext cx="1986480" cy="1020600"/>
            <a:chOff x="10201785" y="109815"/>
            <a:chExt cx="1986480" cy="1020600"/>
          </a:xfrm>
        </p:grpSpPr>
        <mc:AlternateContent xmlns:mc="http://schemas.openxmlformats.org/markup-compatibility/2006">
          <mc:Choice xmlns:p14="http://schemas.microsoft.com/office/powerpoint/2010/main" Requires="p14">
            <p:contentPart p14:bwMode="auto" r:id="rId222">
              <p14:nvContentPartPr>
                <p14:cNvPr id="48" name="Ink 47">
                  <a:extLst>
                    <a:ext uri="{FF2B5EF4-FFF2-40B4-BE49-F238E27FC236}">
                      <a16:creationId xmlns:a16="http://schemas.microsoft.com/office/drawing/2014/main" id="{736E6D67-1764-0BDD-BFD3-2594035BE0A0}"/>
                    </a:ext>
                  </a:extLst>
                </p14:cNvPr>
                <p14:cNvContentPartPr/>
                <p14:nvPr/>
              </p14:nvContentPartPr>
              <p14:xfrm>
                <a:off x="10201785" y="326895"/>
                <a:ext cx="515160" cy="25200"/>
              </p14:xfrm>
            </p:contentPart>
          </mc:Choice>
          <mc:Fallback>
            <p:pic>
              <p:nvPicPr>
                <p:cNvPr id="48" name="Ink 47">
                  <a:extLst>
                    <a:ext uri="{FF2B5EF4-FFF2-40B4-BE49-F238E27FC236}">
                      <a16:creationId xmlns:a16="http://schemas.microsoft.com/office/drawing/2014/main" id="{736E6D67-1764-0BDD-BFD3-2594035BE0A0}"/>
                    </a:ext>
                  </a:extLst>
                </p:cNvPr>
                <p:cNvPicPr/>
                <p:nvPr/>
              </p:nvPicPr>
              <p:blipFill>
                <a:blip r:embed="rId223"/>
                <a:stretch>
                  <a:fillRect/>
                </a:stretch>
              </p:blipFill>
              <p:spPr>
                <a:xfrm>
                  <a:off x="10195665" y="320775"/>
                  <a:ext cx="52740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49" name="Ink 48">
                  <a:extLst>
                    <a:ext uri="{FF2B5EF4-FFF2-40B4-BE49-F238E27FC236}">
                      <a16:creationId xmlns:a16="http://schemas.microsoft.com/office/drawing/2014/main" id="{1DD3A8F1-4F29-FA3F-9589-01CDF1C0660A}"/>
                    </a:ext>
                  </a:extLst>
                </p14:cNvPr>
                <p14:cNvContentPartPr/>
                <p14:nvPr/>
              </p14:nvContentPartPr>
              <p14:xfrm>
                <a:off x="10247865" y="376575"/>
                <a:ext cx="83880" cy="178200"/>
              </p14:xfrm>
            </p:contentPart>
          </mc:Choice>
          <mc:Fallback>
            <p:pic>
              <p:nvPicPr>
                <p:cNvPr id="49" name="Ink 48">
                  <a:extLst>
                    <a:ext uri="{FF2B5EF4-FFF2-40B4-BE49-F238E27FC236}">
                      <a16:creationId xmlns:a16="http://schemas.microsoft.com/office/drawing/2014/main" id="{1DD3A8F1-4F29-FA3F-9589-01CDF1C0660A}"/>
                    </a:ext>
                  </a:extLst>
                </p:cNvPr>
                <p:cNvPicPr/>
                <p:nvPr/>
              </p:nvPicPr>
              <p:blipFill>
                <a:blip r:embed="rId225"/>
                <a:stretch>
                  <a:fillRect/>
                </a:stretch>
              </p:blipFill>
              <p:spPr>
                <a:xfrm>
                  <a:off x="10241745" y="370455"/>
                  <a:ext cx="9612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50" name="Ink 49">
                  <a:extLst>
                    <a:ext uri="{FF2B5EF4-FFF2-40B4-BE49-F238E27FC236}">
                      <a16:creationId xmlns:a16="http://schemas.microsoft.com/office/drawing/2014/main" id="{9B177325-8556-BCFB-99E8-76929CB9CFD1}"/>
                    </a:ext>
                  </a:extLst>
                </p14:cNvPr>
                <p14:cNvContentPartPr/>
                <p14:nvPr/>
              </p14:nvContentPartPr>
              <p14:xfrm>
                <a:off x="10218345" y="561615"/>
                <a:ext cx="417240" cy="248400"/>
              </p14:xfrm>
            </p:contentPart>
          </mc:Choice>
          <mc:Fallback>
            <p:pic>
              <p:nvPicPr>
                <p:cNvPr id="50" name="Ink 49">
                  <a:extLst>
                    <a:ext uri="{FF2B5EF4-FFF2-40B4-BE49-F238E27FC236}">
                      <a16:creationId xmlns:a16="http://schemas.microsoft.com/office/drawing/2014/main" id="{9B177325-8556-BCFB-99E8-76929CB9CFD1}"/>
                    </a:ext>
                  </a:extLst>
                </p:cNvPr>
                <p:cNvPicPr/>
                <p:nvPr/>
              </p:nvPicPr>
              <p:blipFill>
                <a:blip r:embed="rId227"/>
                <a:stretch>
                  <a:fillRect/>
                </a:stretch>
              </p:blipFill>
              <p:spPr>
                <a:xfrm>
                  <a:off x="10212225" y="555495"/>
                  <a:ext cx="42948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52" name="Ink 51">
                  <a:extLst>
                    <a:ext uri="{FF2B5EF4-FFF2-40B4-BE49-F238E27FC236}">
                      <a16:creationId xmlns:a16="http://schemas.microsoft.com/office/drawing/2014/main" id="{3BA78BCB-17F0-A006-BF13-49927177265B}"/>
                    </a:ext>
                  </a:extLst>
                </p14:cNvPr>
                <p14:cNvContentPartPr/>
                <p14:nvPr/>
              </p14:nvContentPartPr>
              <p14:xfrm>
                <a:off x="10308705" y="109815"/>
                <a:ext cx="200520" cy="193680"/>
              </p14:xfrm>
            </p:contentPart>
          </mc:Choice>
          <mc:Fallback>
            <p:pic>
              <p:nvPicPr>
                <p:cNvPr id="52" name="Ink 51">
                  <a:extLst>
                    <a:ext uri="{FF2B5EF4-FFF2-40B4-BE49-F238E27FC236}">
                      <a16:creationId xmlns:a16="http://schemas.microsoft.com/office/drawing/2014/main" id="{3BA78BCB-17F0-A006-BF13-49927177265B}"/>
                    </a:ext>
                  </a:extLst>
                </p:cNvPr>
                <p:cNvPicPr/>
                <p:nvPr/>
              </p:nvPicPr>
              <p:blipFill>
                <a:blip r:embed="rId229"/>
                <a:stretch>
                  <a:fillRect/>
                </a:stretch>
              </p:blipFill>
              <p:spPr>
                <a:xfrm>
                  <a:off x="10302585" y="103695"/>
                  <a:ext cx="21276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54" name="Ink 53">
                  <a:extLst>
                    <a:ext uri="{FF2B5EF4-FFF2-40B4-BE49-F238E27FC236}">
                      <a16:creationId xmlns:a16="http://schemas.microsoft.com/office/drawing/2014/main" id="{41B52277-EBF1-CF45-A7CA-0318F8C74847}"/>
                    </a:ext>
                  </a:extLst>
                </p14:cNvPr>
                <p14:cNvContentPartPr/>
                <p14:nvPr/>
              </p14:nvContentPartPr>
              <p14:xfrm>
                <a:off x="10355865" y="935655"/>
                <a:ext cx="70920" cy="194760"/>
              </p14:xfrm>
            </p:contentPart>
          </mc:Choice>
          <mc:Fallback>
            <p:pic>
              <p:nvPicPr>
                <p:cNvPr id="54" name="Ink 53">
                  <a:extLst>
                    <a:ext uri="{FF2B5EF4-FFF2-40B4-BE49-F238E27FC236}">
                      <a16:creationId xmlns:a16="http://schemas.microsoft.com/office/drawing/2014/main" id="{41B52277-EBF1-CF45-A7CA-0318F8C74847}"/>
                    </a:ext>
                  </a:extLst>
                </p:cNvPr>
                <p:cNvPicPr/>
                <p:nvPr/>
              </p:nvPicPr>
              <p:blipFill>
                <a:blip r:embed="rId231"/>
                <a:stretch>
                  <a:fillRect/>
                </a:stretch>
              </p:blipFill>
              <p:spPr>
                <a:xfrm>
                  <a:off x="10349745" y="929535"/>
                  <a:ext cx="8316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55" name="Ink 54">
                  <a:extLst>
                    <a:ext uri="{FF2B5EF4-FFF2-40B4-BE49-F238E27FC236}">
                      <a16:creationId xmlns:a16="http://schemas.microsoft.com/office/drawing/2014/main" id="{B7161646-DF93-44BC-6DA8-71A634FCA560}"/>
                    </a:ext>
                  </a:extLst>
                </p14:cNvPr>
                <p14:cNvContentPartPr/>
                <p14:nvPr/>
              </p14:nvContentPartPr>
              <p14:xfrm>
                <a:off x="10496985" y="882375"/>
                <a:ext cx="46080" cy="19800"/>
              </p14:xfrm>
            </p:contentPart>
          </mc:Choice>
          <mc:Fallback>
            <p:pic>
              <p:nvPicPr>
                <p:cNvPr id="55" name="Ink 54">
                  <a:extLst>
                    <a:ext uri="{FF2B5EF4-FFF2-40B4-BE49-F238E27FC236}">
                      <a16:creationId xmlns:a16="http://schemas.microsoft.com/office/drawing/2014/main" id="{B7161646-DF93-44BC-6DA8-71A634FCA560}"/>
                    </a:ext>
                  </a:extLst>
                </p:cNvPr>
                <p:cNvPicPr/>
                <p:nvPr/>
              </p:nvPicPr>
              <p:blipFill>
                <a:blip r:embed="rId233"/>
                <a:stretch>
                  <a:fillRect/>
                </a:stretch>
              </p:blipFill>
              <p:spPr>
                <a:xfrm>
                  <a:off x="10490865" y="876255"/>
                  <a:ext cx="5832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56" name="Ink 55">
                  <a:extLst>
                    <a:ext uri="{FF2B5EF4-FFF2-40B4-BE49-F238E27FC236}">
                      <a16:creationId xmlns:a16="http://schemas.microsoft.com/office/drawing/2014/main" id="{A77E332F-EDAA-DEC8-0A4C-A50A01D22BFF}"/>
                    </a:ext>
                  </a:extLst>
                </p14:cNvPr>
                <p14:cNvContentPartPr/>
                <p14:nvPr/>
              </p14:nvContentPartPr>
              <p14:xfrm>
                <a:off x="10586265" y="1054095"/>
                <a:ext cx="119160" cy="19440"/>
              </p14:xfrm>
            </p:contentPart>
          </mc:Choice>
          <mc:Fallback>
            <p:pic>
              <p:nvPicPr>
                <p:cNvPr id="56" name="Ink 55">
                  <a:extLst>
                    <a:ext uri="{FF2B5EF4-FFF2-40B4-BE49-F238E27FC236}">
                      <a16:creationId xmlns:a16="http://schemas.microsoft.com/office/drawing/2014/main" id="{A77E332F-EDAA-DEC8-0A4C-A50A01D22BFF}"/>
                    </a:ext>
                  </a:extLst>
                </p:cNvPr>
                <p:cNvPicPr/>
                <p:nvPr/>
              </p:nvPicPr>
              <p:blipFill>
                <a:blip r:embed="rId235"/>
                <a:stretch>
                  <a:fillRect/>
                </a:stretch>
              </p:blipFill>
              <p:spPr>
                <a:xfrm>
                  <a:off x="10580145" y="1047975"/>
                  <a:ext cx="13140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57" name="Ink 56">
                  <a:extLst>
                    <a:ext uri="{FF2B5EF4-FFF2-40B4-BE49-F238E27FC236}">
                      <a16:creationId xmlns:a16="http://schemas.microsoft.com/office/drawing/2014/main" id="{76AC14CD-3BE9-0939-436D-7D67986D7E95}"/>
                    </a:ext>
                  </a:extLst>
                </p14:cNvPr>
                <p14:cNvContentPartPr/>
                <p14:nvPr/>
              </p14:nvContentPartPr>
              <p14:xfrm>
                <a:off x="10775985" y="1018455"/>
                <a:ext cx="89640" cy="105120"/>
              </p14:xfrm>
            </p:contentPart>
          </mc:Choice>
          <mc:Fallback>
            <p:pic>
              <p:nvPicPr>
                <p:cNvPr id="57" name="Ink 56">
                  <a:extLst>
                    <a:ext uri="{FF2B5EF4-FFF2-40B4-BE49-F238E27FC236}">
                      <a16:creationId xmlns:a16="http://schemas.microsoft.com/office/drawing/2014/main" id="{76AC14CD-3BE9-0939-436D-7D67986D7E95}"/>
                    </a:ext>
                  </a:extLst>
                </p:cNvPr>
                <p:cNvPicPr/>
                <p:nvPr/>
              </p:nvPicPr>
              <p:blipFill>
                <a:blip r:embed="rId237"/>
                <a:stretch>
                  <a:fillRect/>
                </a:stretch>
              </p:blipFill>
              <p:spPr>
                <a:xfrm>
                  <a:off x="10769865" y="1012335"/>
                  <a:ext cx="10188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58" name="Ink 57">
                  <a:extLst>
                    <a:ext uri="{FF2B5EF4-FFF2-40B4-BE49-F238E27FC236}">
                      <a16:creationId xmlns:a16="http://schemas.microsoft.com/office/drawing/2014/main" id="{56EDA962-AA2B-83E3-9782-84A2AA147F11}"/>
                    </a:ext>
                  </a:extLst>
                </p14:cNvPr>
                <p14:cNvContentPartPr/>
                <p14:nvPr/>
              </p14:nvContentPartPr>
              <p14:xfrm>
                <a:off x="10601025" y="956535"/>
                <a:ext cx="175320" cy="21960"/>
              </p14:xfrm>
            </p:contentPart>
          </mc:Choice>
          <mc:Fallback>
            <p:pic>
              <p:nvPicPr>
                <p:cNvPr id="58" name="Ink 57">
                  <a:extLst>
                    <a:ext uri="{FF2B5EF4-FFF2-40B4-BE49-F238E27FC236}">
                      <a16:creationId xmlns:a16="http://schemas.microsoft.com/office/drawing/2014/main" id="{56EDA962-AA2B-83E3-9782-84A2AA147F11}"/>
                    </a:ext>
                  </a:extLst>
                </p:cNvPr>
                <p:cNvPicPr/>
                <p:nvPr/>
              </p:nvPicPr>
              <p:blipFill>
                <a:blip r:embed="rId239"/>
                <a:stretch>
                  <a:fillRect/>
                </a:stretch>
              </p:blipFill>
              <p:spPr>
                <a:xfrm>
                  <a:off x="10594905" y="950415"/>
                  <a:ext cx="18756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59" name="Ink 58">
                  <a:extLst>
                    <a:ext uri="{FF2B5EF4-FFF2-40B4-BE49-F238E27FC236}">
                      <a16:creationId xmlns:a16="http://schemas.microsoft.com/office/drawing/2014/main" id="{54C8AD71-478A-2C03-62BB-7118AA0F0862}"/>
                    </a:ext>
                  </a:extLst>
                </p14:cNvPr>
                <p14:cNvContentPartPr/>
                <p14:nvPr/>
              </p14:nvContentPartPr>
              <p14:xfrm>
                <a:off x="10834305" y="1055895"/>
                <a:ext cx="36000" cy="61560"/>
              </p14:xfrm>
            </p:contentPart>
          </mc:Choice>
          <mc:Fallback>
            <p:pic>
              <p:nvPicPr>
                <p:cNvPr id="59" name="Ink 58">
                  <a:extLst>
                    <a:ext uri="{FF2B5EF4-FFF2-40B4-BE49-F238E27FC236}">
                      <a16:creationId xmlns:a16="http://schemas.microsoft.com/office/drawing/2014/main" id="{54C8AD71-478A-2C03-62BB-7118AA0F0862}"/>
                    </a:ext>
                  </a:extLst>
                </p:cNvPr>
                <p:cNvPicPr/>
                <p:nvPr/>
              </p:nvPicPr>
              <p:blipFill>
                <a:blip r:embed="rId241"/>
                <a:stretch>
                  <a:fillRect/>
                </a:stretch>
              </p:blipFill>
              <p:spPr>
                <a:xfrm>
                  <a:off x="10828185" y="1049775"/>
                  <a:ext cx="4824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61" name="Ink 60">
                  <a:extLst>
                    <a:ext uri="{FF2B5EF4-FFF2-40B4-BE49-F238E27FC236}">
                      <a16:creationId xmlns:a16="http://schemas.microsoft.com/office/drawing/2014/main" id="{5EBFFA3C-1C07-3518-AB31-BD43FCF87A59}"/>
                    </a:ext>
                  </a:extLst>
                </p14:cNvPr>
                <p14:cNvContentPartPr/>
                <p14:nvPr/>
              </p14:nvContentPartPr>
              <p14:xfrm>
                <a:off x="10981905" y="324015"/>
                <a:ext cx="148320" cy="344880"/>
              </p14:xfrm>
            </p:contentPart>
          </mc:Choice>
          <mc:Fallback>
            <p:pic>
              <p:nvPicPr>
                <p:cNvPr id="61" name="Ink 60">
                  <a:extLst>
                    <a:ext uri="{FF2B5EF4-FFF2-40B4-BE49-F238E27FC236}">
                      <a16:creationId xmlns:a16="http://schemas.microsoft.com/office/drawing/2014/main" id="{5EBFFA3C-1C07-3518-AB31-BD43FCF87A59}"/>
                    </a:ext>
                  </a:extLst>
                </p:cNvPr>
                <p:cNvPicPr/>
                <p:nvPr/>
              </p:nvPicPr>
              <p:blipFill>
                <a:blip r:embed="rId243"/>
                <a:stretch>
                  <a:fillRect/>
                </a:stretch>
              </p:blipFill>
              <p:spPr>
                <a:xfrm>
                  <a:off x="10975785" y="317895"/>
                  <a:ext cx="160560" cy="35712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62" name="Ink 61">
                  <a:extLst>
                    <a:ext uri="{FF2B5EF4-FFF2-40B4-BE49-F238E27FC236}">
                      <a16:creationId xmlns:a16="http://schemas.microsoft.com/office/drawing/2014/main" id="{BA4F9982-0FE9-3D8E-00FF-F78341112863}"/>
                    </a:ext>
                  </a:extLst>
                </p14:cNvPr>
                <p14:cNvContentPartPr/>
                <p14:nvPr/>
              </p14:nvContentPartPr>
              <p14:xfrm>
                <a:off x="11271705" y="439215"/>
                <a:ext cx="68040" cy="196920"/>
              </p14:xfrm>
            </p:contentPart>
          </mc:Choice>
          <mc:Fallback>
            <p:pic>
              <p:nvPicPr>
                <p:cNvPr id="62" name="Ink 61">
                  <a:extLst>
                    <a:ext uri="{FF2B5EF4-FFF2-40B4-BE49-F238E27FC236}">
                      <a16:creationId xmlns:a16="http://schemas.microsoft.com/office/drawing/2014/main" id="{BA4F9982-0FE9-3D8E-00FF-F78341112863}"/>
                    </a:ext>
                  </a:extLst>
                </p:cNvPr>
                <p:cNvPicPr/>
                <p:nvPr/>
              </p:nvPicPr>
              <p:blipFill>
                <a:blip r:embed="rId245"/>
                <a:stretch>
                  <a:fillRect/>
                </a:stretch>
              </p:blipFill>
              <p:spPr>
                <a:xfrm>
                  <a:off x="11265585" y="433095"/>
                  <a:ext cx="8028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63" name="Ink 62">
                  <a:extLst>
                    <a:ext uri="{FF2B5EF4-FFF2-40B4-BE49-F238E27FC236}">
                      <a16:creationId xmlns:a16="http://schemas.microsoft.com/office/drawing/2014/main" id="{189D0167-AB68-F171-8C69-24917885EFAA}"/>
                    </a:ext>
                  </a:extLst>
                </p14:cNvPr>
                <p14:cNvContentPartPr/>
                <p14:nvPr/>
              </p14:nvContentPartPr>
              <p14:xfrm>
                <a:off x="11424705" y="455055"/>
                <a:ext cx="247680" cy="363960"/>
              </p14:xfrm>
            </p:contentPart>
          </mc:Choice>
          <mc:Fallback>
            <p:pic>
              <p:nvPicPr>
                <p:cNvPr id="63" name="Ink 62">
                  <a:extLst>
                    <a:ext uri="{FF2B5EF4-FFF2-40B4-BE49-F238E27FC236}">
                      <a16:creationId xmlns:a16="http://schemas.microsoft.com/office/drawing/2014/main" id="{189D0167-AB68-F171-8C69-24917885EFAA}"/>
                    </a:ext>
                  </a:extLst>
                </p:cNvPr>
                <p:cNvPicPr/>
                <p:nvPr/>
              </p:nvPicPr>
              <p:blipFill>
                <a:blip r:embed="rId247"/>
                <a:stretch>
                  <a:fillRect/>
                </a:stretch>
              </p:blipFill>
              <p:spPr>
                <a:xfrm>
                  <a:off x="11418585" y="448935"/>
                  <a:ext cx="259920" cy="37620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64" name="Ink 63">
                  <a:extLst>
                    <a:ext uri="{FF2B5EF4-FFF2-40B4-BE49-F238E27FC236}">
                      <a16:creationId xmlns:a16="http://schemas.microsoft.com/office/drawing/2014/main" id="{E579DE1D-AB0D-B5AE-A21B-E0F204FFE2E6}"/>
                    </a:ext>
                  </a:extLst>
                </p14:cNvPr>
                <p14:cNvContentPartPr/>
                <p14:nvPr/>
              </p14:nvContentPartPr>
              <p14:xfrm>
                <a:off x="11645745" y="542895"/>
                <a:ext cx="60840" cy="94680"/>
              </p14:xfrm>
            </p:contentPart>
          </mc:Choice>
          <mc:Fallback>
            <p:pic>
              <p:nvPicPr>
                <p:cNvPr id="64" name="Ink 63">
                  <a:extLst>
                    <a:ext uri="{FF2B5EF4-FFF2-40B4-BE49-F238E27FC236}">
                      <a16:creationId xmlns:a16="http://schemas.microsoft.com/office/drawing/2014/main" id="{E579DE1D-AB0D-B5AE-A21B-E0F204FFE2E6}"/>
                    </a:ext>
                  </a:extLst>
                </p:cNvPr>
                <p:cNvPicPr/>
                <p:nvPr/>
              </p:nvPicPr>
              <p:blipFill>
                <a:blip r:embed="rId249"/>
                <a:stretch>
                  <a:fillRect/>
                </a:stretch>
              </p:blipFill>
              <p:spPr>
                <a:xfrm>
                  <a:off x="11639625" y="536775"/>
                  <a:ext cx="7308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65" name="Ink 64">
                  <a:extLst>
                    <a:ext uri="{FF2B5EF4-FFF2-40B4-BE49-F238E27FC236}">
                      <a16:creationId xmlns:a16="http://schemas.microsoft.com/office/drawing/2014/main" id="{DBEC7877-5BEE-EB5C-1F98-437D7F1F0657}"/>
                    </a:ext>
                  </a:extLst>
                </p14:cNvPr>
                <p14:cNvContentPartPr/>
                <p14:nvPr/>
              </p14:nvContentPartPr>
              <p14:xfrm>
                <a:off x="11753385" y="543255"/>
                <a:ext cx="79200" cy="123840"/>
              </p14:xfrm>
            </p:contentPart>
          </mc:Choice>
          <mc:Fallback>
            <p:pic>
              <p:nvPicPr>
                <p:cNvPr id="65" name="Ink 64">
                  <a:extLst>
                    <a:ext uri="{FF2B5EF4-FFF2-40B4-BE49-F238E27FC236}">
                      <a16:creationId xmlns:a16="http://schemas.microsoft.com/office/drawing/2014/main" id="{DBEC7877-5BEE-EB5C-1F98-437D7F1F0657}"/>
                    </a:ext>
                  </a:extLst>
                </p:cNvPr>
                <p:cNvPicPr/>
                <p:nvPr/>
              </p:nvPicPr>
              <p:blipFill>
                <a:blip r:embed="rId251"/>
                <a:stretch>
                  <a:fillRect/>
                </a:stretch>
              </p:blipFill>
              <p:spPr>
                <a:xfrm>
                  <a:off x="11747265" y="537135"/>
                  <a:ext cx="9144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66" name="Ink 65">
                  <a:extLst>
                    <a:ext uri="{FF2B5EF4-FFF2-40B4-BE49-F238E27FC236}">
                      <a16:creationId xmlns:a16="http://schemas.microsoft.com/office/drawing/2014/main" id="{82623866-1FAF-7E20-8CB5-A57376E60707}"/>
                    </a:ext>
                  </a:extLst>
                </p14:cNvPr>
                <p14:cNvContentPartPr/>
                <p14:nvPr/>
              </p14:nvContentPartPr>
              <p14:xfrm>
                <a:off x="11683545" y="384495"/>
                <a:ext cx="266760" cy="468360"/>
              </p14:xfrm>
            </p:contentPart>
          </mc:Choice>
          <mc:Fallback>
            <p:pic>
              <p:nvPicPr>
                <p:cNvPr id="66" name="Ink 65">
                  <a:extLst>
                    <a:ext uri="{FF2B5EF4-FFF2-40B4-BE49-F238E27FC236}">
                      <a16:creationId xmlns:a16="http://schemas.microsoft.com/office/drawing/2014/main" id="{82623866-1FAF-7E20-8CB5-A57376E60707}"/>
                    </a:ext>
                  </a:extLst>
                </p:cNvPr>
                <p:cNvPicPr/>
                <p:nvPr/>
              </p:nvPicPr>
              <p:blipFill>
                <a:blip r:embed="rId253"/>
                <a:stretch>
                  <a:fillRect/>
                </a:stretch>
              </p:blipFill>
              <p:spPr>
                <a:xfrm>
                  <a:off x="11677425" y="378375"/>
                  <a:ext cx="279000" cy="48060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67" name="Ink 66">
                  <a:extLst>
                    <a:ext uri="{FF2B5EF4-FFF2-40B4-BE49-F238E27FC236}">
                      <a16:creationId xmlns:a16="http://schemas.microsoft.com/office/drawing/2014/main" id="{F3C317AC-9FB2-D91E-D22A-268FA29D2582}"/>
                    </a:ext>
                  </a:extLst>
                </p14:cNvPr>
                <p14:cNvContentPartPr/>
                <p14:nvPr/>
              </p14:nvContentPartPr>
              <p14:xfrm>
                <a:off x="10887225" y="222135"/>
                <a:ext cx="276480" cy="605160"/>
              </p14:xfrm>
            </p:contentPart>
          </mc:Choice>
          <mc:Fallback>
            <p:pic>
              <p:nvPicPr>
                <p:cNvPr id="67" name="Ink 66">
                  <a:extLst>
                    <a:ext uri="{FF2B5EF4-FFF2-40B4-BE49-F238E27FC236}">
                      <a16:creationId xmlns:a16="http://schemas.microsoft.com/office/drawing/2014/main" id="{F3C317AC-9FB2-D91E-D22A-268FA29D2582}"/>
                    </a:ext>
                  </a:extLst>
                </p:cNvPr>
                <p:cNvPicPr/>
                <p:nvPr/>
              </p:nvPicPr>
              <p:blipFill>
                <a:blip r:embed="rId255"/>
                <a:stretch>
                  <a:fillRect/>
                </a:stretch>
              </p:blipFill>
              <p:spPr>
                <a:xfrm>
                  <a:off x="10881105" y="216015"/>
                  <a:ext cx="288720" cy="61740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68" name="Ink 67">
                  <a:extLst>
                    <a:ext uri="{FF2B5EF4-FFF2-40B4-BE49-F238E27FC236}">
                      <a16:creationId xmlns:a16="http://schemas.microsoft.com/office/drawing/2014/main" id="{28496D0A-1442-6B75-7DA4-AF49C5594097}"/>
                    </a:ext>
                  </a:extLst>
                </p14:cNvPr>
                <p14:cNvContentPartPr/>
                <p14:nvPr/>
              </p14:nvContentPartPr>
              <p14:xfrm>
                <a:off x="11980905" y="235455"/>
                <a:ext cx="207360" cy="225720"/>
              </p14:xfrm>
            </p:contentPart>
          </mc:Choice>
          <mc:Fallback>
            <p:pic>
              <p:nvPicPr>
                <p:cNvPr id="68" name="Ink 67">
                  <a:extLst>
                    <a:ext uri="{FF2B5EF4-FFF2-40B4-BE49-F238E27FC236}">
                      <a16:creationId xmlns:a16="http://schemas.microsoft.com/office/drawing/2014/main" id="{28496D0A-1442-6B75-7DA4-AF49C5594097}"/>
                    </a:ext>
                  </a:extLst>
                </p:cNvPr>
                <p:cNvPicPr/>
                <p:nvPr/>
              </p:nvPicPr>
              <p:blipFill>
                <a:blip r:embed="rId257"/>
                <a:stretch>
                  <a:fillRect/>
                </a:stretch>
              </p:blipFill>
              <p:spPr>
                <a:xfrm>
                  <a:off x="11974785" y="229335"/>
                  <a:ext cx="21960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69" name="Ink 68">
                  <a:extLst>
                    <a:ext uri="{FF2B5EF4-FFF2-40B4-BE49-F238E27FC236}">
                      <a16:creationId xmlns:a16="http://schemas.microsoft.com/office/drawing/2014/main" id="{2C109E5E-21AE-3F0D-652B-E76D0FDB3EFB}"/>
                    </a:ext>
                  </a:extLst>
                </p14:cNvPr>
                <p14:cNvContentPartPr/>
                <p14:nvPr/>
              </p14:nvContentPartPr>
              <p14:xfrm>
                <a:off x="12173865" y="469095"/>
                <a:ext cx="14040" cy="18720"/>
              </p14:xfrm>
            </p:contentPart>
          </mc:Choice>
          <mc:Fallback>
            <p:pic>
              <p:nvPicPr>
                <p:cNvPr id="69" name="Ink 68">
                  <a:extLst>
                    <a:ext uri="{FF2B5EF4-FFF2-40B4-BE49-F238E27FC236}">
                      <a16:creationId xmlns:a16="http://schemas.microsoft.com/office/drawing/2014/main" id="{2C109E5E-21AE-3F0D-652B-E76D0FDB3EFB}"/>
                    </a:ext>
                  </a:extLst>
                </p:cNvPr>
                <p:cNvPicPr/>
                <p:nvPr/>
              </p:nvPicPr>
              <p:blipFill>
                <a:blip r:embed="rId259"/>
                <a:stretch>
                  <a:fillRect/>
                </a:stretch>
              </p:blipFill>
              <p:spPr>
                <a:xfrm>
                  <a:off x="12167745" y="462975"/>
                  <a:ext cx="2628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84" name="Ink 183">
                  <a:extLst>
                    <a:ext uri="{FF2B5EF4-FFF2-40B4-BE49-F238E27FC236}">
                      <a16:creationId xmlns:a16="http://schemas.microsoft.com/office/drawing/2014/main" id="{DEBBC258-9841-813D-7E29-BF2A6F45F319}"/>
                    </a:ext>
                  </a:extLst>
                </p14:cNvPr>
                <p14:cNvContentPartPr/>
                <p14:nvPr/>
              </p14:nvContentPartPr>
              <p14:xfrm>
                <a:off x="11221665" y="891405"/>
                <a:ext cx="223200" cy="54720"/>
              </p14:xfrm>
            </p:contentPart>
          </mc:Choice>
          <mc:Fallback>
            <p:pic>
              <p:nvPicPr>
                <p:cNvPr id="184" name="Ink 183">
                  <a:extLst>
                    <a:ext uri="{FF2B5EF4-FFF2-40B4-BE49-F238E27FC236}">
                      <a16:creationId xmlns:a16="http://schemas.microsoft.com/office/drawing/2014/main" id="{DEBBC258-9841-813D-7E29-BF2A6F45F319}"/>
                    </a:ext>
                  </a:extLst>
                </p:cNvPr>
                <p:cNvPicPr/>
                <p:nvPr/>
              </p:nvPicPr>
              <p:blipFill>
                <a:blip r:embed="rId261"/>
                <a:stretch>
                  <a:fillRect/>
                </a:stretch>
              </p:blipFill>
              <p:spPr>
                <a:xfrm>
                  <a:off x="11215545" y="885285"/>
                  <a:ext cx="23544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85" name="Ink 184">
                  <a:extLst>
                    <a:ext uri="{FF2B5EF4-FFF2-40B4-BE49-F238E27FC236}">
                      <a16:creationId xmlns:a16="http://schemas.microsoft.com/office/drawing/2014/main" id="{69B2046B-4CEC-3525-177D-2FFEF27430CD}"/>
                    </a:ext>
                  </a:extLst>
                </p14:cNvPr>
                <p14:cNvContentPartPr/>
                <p14:nvPr/>
              </p14:nvContentPartPr>
              <p14:xfrm>
                <a:off x="11397705" y="841005"/>
                <a:ext cx="16200" cy="21960"/>
              </p14:xfrm>
            </p:contentPart>
          </mc:Choice>
          <mc:Fallback>
            <p:pic>
              <p:nvPicPr>
                <p:cNvPr id="185" name="Ink 184">
                  <a:extLst>
                    <a:ext uri="{FF2B5EF4-FFF2-40B4-BE49-F238E27FC236}">
                      <a16:creationId xmlns:a16="http://schemas.microsoft.com/office/drawing/2014/main" id="{69B2046B-4CEC-3525-177D-2FFEF27430CD}"/>
                    </a:ext>
                  </a:extLst>
                </p:cNvPr>
                <p:cNvPicPr/>
                <p:nvPr/>
              </p:nvPicPr>
              <p:blipFill>
                <a:blip r:embed="rId263"/>
                <a:stretch>
                  <a:fillRect/>
                </a:stretch>
              </p:blipFill>
              <p:spPr>
                <a:xfrm>
                  <a:off x="11391585" y="834885"/>
                  <a:ext cx="2844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86" name="Ink 185">
                  <a:extLst>
                    <a:ext uri="{FF2B5EF4-FFF2-40B4-BE49-F238E27FC236}">
                      <a16:creationId xmlns:a16="http://schemas.microsoft.com/office/drawing/2014/main" id="{52112D13-A68D-A49B-4161-C582D45E48F6}"/>
                    </a:ext>
                  </a:extLst>
                </p14:cNvPr>
                <p14:cNvContentPartPr/>
                <p14:nvPr/>
              </p14:nvContentPartPr>
              <p14:xfrm>
                <a:off x="11450265" y="832725"/>
                <a:ext cx="106560" cy="12600"/>
              </p14:xfrm>
            </p:contentPart>
          </mc:Choice>
          <mc:Fallback>
            <p:pic>
              <p:nvPicPr>
                <p:cNvPr id="186" name="Ink 185">
                  <a:extLst>
                    <a:ext uri="{FF2B5EF4-FFF2-40B4-BE49-F238E27FC236}">
                      <a16:creationId xmlns:a16="http://schemas.microsoft.com/office/drawing/2014/main" id="{52112D13-A68D-A49B-4161-C582D45E48F6}"/>
                    </a:ext>
                  </a:extLst>
                </p:cNvPr>
                <p:cNvPicPr/>
                <p:nvPr/>
              </p:nvPicPr>
              <p:blipFill>
                <a:blip r:embed="rId265"/>
                <a:stretch>
                  <a:fillRect/>
                </a:stretch>
              </p:blipFill>
              <p:spPr>
                <a:xfrm>
                  <a:off x="11444145" y="826605"/>
                  <a:ext cx="11880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96" name="Ink 195">
                  <a:extLst>
                    <a:ext uri="{FF2B5EF4-FFF2-40B4-BE49-F238E27FC236}">
                      <a16:creationId xmlns:a16="http://schemas.microsoft.com/office/drawing/2014/main" id="{43D50D20-697A-D78B-E145-A6C6E2BD724A}"/>
                    </a:ext>
                  </a:extLst>
                </p14:cNvPr>
                <p14:cNvContentPartPr/>
                <p14:nvPr/>
              </p14:nvContentPartPr>
              <p14:xfrm>
                <a:off x="12011505" y="514125"/>
                <a:ext cx="42120" cy="39960"/>
              </p14:xfrm>
            </p:contentPart>
          </mc:Choice>
          <mc:Fallback>
            <p:pic>
              <p:nvPicPr>
                <p:cNvPr id="196" name="Ink 195">
                  <a:extLst>
                    <a:ext uri="{FF2B5EF4-FFF2-40B4-BE49-F238E27FC236}">
                      <a16:creationId xmlns:a16="http://schemas.microsoft.com/office/drawing/2014/main" id="{43D50D20-697A-D78B-E145-A6C6E2BD724A}"/>
                    </a:ext>
                  </a:extLst>
                </p:cNvPr>
                <p:cNvPicPr/>
                <p:nvPr/>
              </p:nvPicPr>
              <p:blipFill>
                <a:blip r:embed="rId267"/>
                <a:stretch>
                  <a:fillRect/>
                </a:stretch>
              </p:blipFill>
              <p:spPr>
                <a:xfrm>
                  <a:off x="12005385" y="508005"/>
                  <a:ext cx="5436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97" name="Ink 196">
                  <a:extLst>
                    <a:ext uri="{FF2B5EF4-FFF2-40B4-BE49-F238E27FC236}">
                      <a16:creationId xmlns:a16="http://schemas.microsoft.com/office/drawing/2014/main" id="{B3B9159B-D4A8-B509-D6D7-96D129D89A8F}"/>
                    </a:ext>
                  </a:extLst>
                </p14:cNvPr>
                <p14:cNvContentPartPr/>
                <p14:nvPr/>
              </p14:nvContentPartPr>
              <p14:xfrm>
                <a:off x="11755545" y="752445"/>
                <a:ext cx="38160" cy="12600"/>
              </p14:xfrm>
            </p:contentPart>
          </mc:Choice>
          <mc:Fallback>
            <p:pic>
              <p:nvPicPr>
                <p:cNvPr id="197" name="Ink 196">
                  <a:extLst>
                    <a:ext uri="{FF2B5EF4-FFF2-40B4-BE49-F238E27FC236}">
                      <a16:creationId xmlns:a16="http://schemas.microsoft.com/office/drawing/2014/main" id="{B3B9159B-D4A8-B509-D6D7-96D129D89A8F}"/>
                    </a:ext>
                  </a:extLst>
                </p:cNvPr>
                <p:cNvPicPr/>
                <p:nvPr/>
              </p:nvPicPr>
              <p:blipFill>
                <a:blip r:embed="rId269"/>
                <a:stretch>
                  <a:fillRect/>
                </a:stretch>
              </p:blipFill>
              <p:spPr>
                <a:xfrm>
                  <a:off x="11749425" y="746325"/>
                  <a:ext cx="5040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98" name="Ink 197">
                  <a:extLst>
                    <a:ext uri="{FF2B5EF4-FFF2-40B4-BE49-F238E27FC236}">
                      <a16:creationId xmlns:a16="http://schemas.microsoft.com/office/drawing/2014/main" id="{7449505E-87DD-0F1B-08F2-A2E8390B8914}"/>
                    </a:ext>
                  </a:extLst>
                </p14:cNvPr>
                <p14:cNvContentPartPr/>
                <p14:nvPr/>
              </p14:nvContentPartPr>
              <p14:xfrm>
                <a:off x="11538465" y="826605"/>
                <a:ext cx="42480" cy="25200"/>
              </p14:xfrm>
            </p:contentPart>
          </mc:Choice>
          <mc:Fallback>
            <p:pic>
              <p:nvPicPr>
                <p:cNvPr id="198" name="Ink 197">
                  <a:extLst>
                    <a:ext uri="{FF2B5EF4-FFF2-40B4-BE49-F238E27FC236}">
                      <a16:creationId xmlns:a16="http://schemas.microsoft.com/office/drawing/2014/main" id="{7449505E-87DD-0F1B-08F2-A2E8390B8914}"/>
                    </a:ext>
                  </a:extLst>
                </p:cNvPr>
                <p:cNvPicPr/>
                <p:nvPr/>
              </p:nvPicPr>
              <p:blipFill>
                <a:blip r:embed="rId271"/>
                <a:stretch>
                  <a:fillRect/>
                </a:stretch>
              </p:blipFill>
              <p:spPr>
                <a:xfrm>
                  <a:off x="11532345" y="820485"/>
                  <a:ext cx="54720" cy="37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72">
            <p14:nvContentPartPr>
              <p14:cNvPr id="200" name="Ink 199">
                <a:extLst>
                  <a:ext uri="{FF2B5EF4-FFF2-40B4-BE49-F238E27FC236}">
                    <a16:creationId xmlns:a16="http://schemas.microsoft.com/office/drawing/2014/main" id="{9127D0F8-88C7-ECCD-2E33-0FFDAADB66E0}"/>
                  </a:ext>
                </a:extLst>
              </p14:cNvPr>
              <p14:cNvContentPartPr/>
              <p14:nvPr/>
            </p14:nvContentPartPr>
            <p14:xfrm>
              <a:off x="7001745" y="1162845"/>
              <a:ext cx="23040" cy="25920"/>
            </p14:xfrm>
          </p:contentPart>
        </mc:Choice>
        <mc:Fallback>
          <p:pic>
            <p:nvPicPr>
              <p:cNvPr id="200" name="Ink 199">
                <a:extLst>
                  <a:ext uri="{FF2B5EF4-FFF2-40B4-BE49-F238E27FC236}">
                    <a16:creationId xmlns:a16="http://schemas.microsoft.com/office/drawing/2014/main" id="{9127D0F8-88C7-ECCD-2E33-0FFDAADB66E0}"/>
                  </a:ext>
                </a:extLst>
              </p:cNvPr>
              <p:cNvPicPr/>
              <p:nvPr/>
            </p:nvPicPr>
            <p:blipFill>
              <a:blip r:embed="rId273"/>
              <a:stretch>
                <a:fillRect/>
              </a:stretch>
            </p:blipFill>
            <p:spPr>
              <a:xfrm>
                <a:off x="6995625" y="1156725"/>
                <a:ext cx="3528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206" name="Ink 205">
                <a:extLst>
                  <a:ext uri="{FF2B5EF4-FFF2-40B4-BE49-F238E27FC236}">
                    <a16:creationId xmlns:a16="http://schemas.microsoft.com/office/drawing/2014/main" id="{7036E769-4108-61D7-4C30-D681AD17E08C}"/>
                  </a:ext>
                </a:extLst>
              </p14:cNvPr>
              <p14:cNvContentPartPr/>
              <p14:nvPr/>
            </p14:nvContentPartPr>
            <p14:xfrm>
              <a:off x="428505" y="3676725"/>
              <a:ext cx="2902320" cy="720"/>
            </p14:xfrm>
          </p:contentPart>
        </mc:Choice>
        <mc:Fallback>
          <p:pic>
            <p:nvPicPr>
              <p:cNvPr id="206" name="Ink 205">
                <a:extLst>
                  <a:ext uri="{FF2B5EF4-FFF2-40B4-BE49-F238E27FC236}">
                    <a16:creationId xmlns:a16="http://schemas.microsoft.com/office/drawing/2014/main" id="{7036E769-4108-61D7-4C30-D681AD17E08C}"/>
                  </a:ext>
                </a:extLst>
              </p:cNvPr>
              <p:cNvPicPr/>
              <p:nvPr/>
            </p:nvPicPr>
            <p:blipFill>
              <a:blip r:embed="rId275"/>
              <a:stretch>
                <a:fillRect/>
              </a:stretch>
            </p:blipFill>
            <p:spPr>
              <a:xfrm>
                <a:off x="422385" y="3664485"/>
                <a:ext cx="291456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207" name="Ink 206">
                <a:extLst>
                  <a:ext uri="{FF2B5EF4-FFF2-40B4-BE49-F238E27FC236}">
                    <a16:creationId xmlns:a16="http://schemas.microsoft.com/office/drawing/2014/main" id="{29D4262D-A5C3-A222-51D5-E7A93C6DC695}"/>
                  </a:ext>
                </a:extLst>
              </p14:cNvPr>
              <p14:cNvContentPartPr/>
              <p14:nvPr/>
            </p14:nvContentPartPr>
            <p14:xfrm>
              <a:off x="389985" y="2290005"/>
              <a:ext cx="2002320" cy="1389600"/>
            </p14:xfrm>
          </p:contentPart>
        </mc:Choice>
        <mc:Fallback>
          <p:pic>
            <p:nvPicPr>
              <p:cNvPr id="207" name="Ink 206">
                <a:extLst>
                  <a:ext uri="{FF2B5EF4-FFF2-40B4-BE49-F238E27FC236}">
                    <a16:creationId xmlns:a16="http://schemas.microsoft.com/office/drawing/2014/main" id="{29D4262D-A5C3-A222-51D5-E7A93C6DC695}"/>
                  </a:ext>
                </a:extLst>
              </p:cNvPr>
              <p:cNvPicPr/>
              <p:nvPr/>
            </p:nvPicPr>
            <p:blipFill>
              <a:blip r:embed="rId277"/>
              <a:stretch>
                <a:fillRect/>
              </a:stretch>
            </p:blipFill>
            <p:spPr>
              <a:xfrm>
                <a:off x="383865" y="2283885"/>
                <a:ext cx="2014560" cy="1401840"/>
              </a:xfrm>
              <a:prstGeom prst="rect">
                <a:avLst/>
              </a:prstGeom>
            </p:spPr>
          </p:pic>
        </mc:Fallback>
      </mc:AlternateContent>
      <p:grpSp>
        <p:nvGrpSpPr>
          <p:cNvPr id="223" name="Group 222">
            <a:extLst>
              <a:ext uri="{FF2B5EF4-FFF2-40B4-BE49-F238E27FC236}">
                <a16:creationId xmlns:a16="http://schemas.microsoft.com/office/drawing/2014/main" id="{7BDBF2BF-4263-0DEF-7DBD-885013ED4AF8}"/>
              </a:ext>
            </a:extLst>
          </p:cNvPr>
          <p:cNvGrpSpPr/>
          <p:nvPr/>
        </p:nvGrpSpPr>
        <p:grpSpPr>
          <a:xfrm>
            <a:off x="428145" y="2008320"/>
            <a:ext cx="2376000" cy="1661760"/>
            <a:chOff x="428145" y="2008320"/>
            <a:chExt cx="2376000" cy="1661760"/>
          </a:xfrm>
        </p:grpSpPr>
        <mc:AlternateContent xmlns:mc="http://schemas.openxmlformats.org/markup-compatibility/2006">
          <mc:Choice xmlns:p14="http://schemas.microsoft.com/office/powerpoint/2010/main" Requires="p14">
            <p:contentPart p14:bwMode="auto" r:id="rId278">
              <p14:nvContentPartPr>
                <p14:cNvPr id="208" name="Ink 207">
                  <a:extLst>
                    <a:ext uri="{FF2B5EF4-FFF2-40B4-BE49-F238E27FC236}">
                      <a16:creationId xmlns:a16="http://schemas.microsoft.com/office/drawing/2014/main" id="{0F782FCB-EF3B-A9BF-B74E-F5031611970A}"/>
                    </a:ext>
                  </a:extLst>
                </p14:cNvPr>
                <p14:cNvContentPartPr/>
                <p14:nvPr/>
              </p14:nvContentPartPr>
              <p14:xfrm>
                <a:off x="431745" y="3141960"/>
                <a:ext cx="273600" cy="95040"/>
              </p14:xfrm>
            </p:contentPart>
          </mc:Choice>
          <mc:Fallback>
            <p:pic>
              <p:nvPicPr>
                <p:cNvPr id="208" name="Ink 207">
                  <a:extLst>
                    <a:ext uri="{FF2B5EF4-FFF2-40B4-BE49-F238E27FC236}">
                      <a16:creationId xmlns:a16="http://schemas.microsoft.com/office/drawing/2014/main" id="{0F782FCB-EF3B-A9BF-B74E-F5031611970A}"/>
                    </a:ext>
                  </a:extLst>
                </p:cNvPr>
                <p:cNvPicPr/>
                <p:nvPr/>
              </p:nvPicPr>
              <p:blipFill>
                <a:blip r:embed="rId279"/>
                <a:stretch>
                  <a:fillRect/>
                </a:stretch>
              </p:blipFill>
              <p:spPr>
                <a:xfrm>
                  <a:off x="425625" y="3135840"/>
                  <a:ext cx="285840" cy="10728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209" name="Ink 208">
                  <a:extLst>
                    <a:ext uri="{FF2B5EF4-FFF2-40B4-BE49-F238E27FC236}">
                      <a16:creationId xmlns:a16="http://schemas.microsoft.com/office/drawing/2014/main" id="{38277915-0823-CE92-F2B0-8D0C2C638FFB}"/>
                    </a:ext>
                  </a:extLst>
                </p14:cNvPr>
                <p14:cNvContentPartPr/>
                <p14:nvPr/>
              </p14:nvContentPartPr>
              <p14:xfrm>
                <a:off x="1011345" y="3037200"/>
                <a:ext cx="175320" cy="45720"/>
              </p14:xfrm>
            </p:contentPart>
          </mc:Choice>
          <mc:Fallback>
            <p:pic>
              <p:nvPicPr>
                <p:cNvPr id="209" name="Ink 208">
                  <a:extLst>
                    <a:ext uri="{FF2B5EF4-FFF2-40B4-BE49-F238E27FC236}">
                      <a16:creationId xmlns:a16="http://schemas.microsoft.com/office/drawing/2014/main" id="{38277915-0823-CE92-F2B0-8D0C2C638FFB}"/>
                    </a:ext>
                  </a:extLst>
                </p:cNvPr>
                <p:cNvPicPr/>
                <p:nvPr/>
              </p:nvPicPr>
              <p:blipFill>
                <a:blip r:embed="rId281"/>
                <a:stretch>
                  <a:fillRect/>
                </a:stretch>
              </p:blipFill>
              <p:spPr>
                <a:xfrm>
                  <a:off x="1005225" y="3031080"/>
                  <a:ext cx="18756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210" name="Ink 209">
                  <a:extLst>
                    <a:ext uri="{FF2B5EF4-FFF2-40B4-BE49-F238E27FC236}">
                      <a16:creationId xmlns:a16="http://schemas.microsoft.com/office/drawing/2014/main" id="{6A9FCF47-1037-D959-C06D-7CE0B855BCA3}"/>
                    </a:ext>
                  </a:extLst>
                </p14:cNvPr>
                <p14:cNvContentPartPr/>
                <p14:nvPr/>
              </p14:nvContentPartPr>
              <p14:xfrm>
                <a:off x="1300425" y="2961960"/>
                <a:ext cx="149040" cy="37440"/>
              </p14:xfrm>
            </p:contentPart>
          </mc:Choice>
          <mc:Fallback>
            <p:pic>
              <p:nvPicPr>
                <p:cNvPr id="210" name="Ink 209">
                  <a:extLst>
                    <a:ext uri="{FF2B5EF4-FFF2-40B4-BE49-F238E27FC236}">
                      <a16:creationId xmlns:a16="http://schemas.microsoft.com/office/drawing/2014/main" id="{6A9FCF47-1037-D959-C06D-7CE0B855BCA3}"/>
                    </a:ext>
                  </a:extLst>
                </p:cNvPr>
                <p:cNvPicPr/>
                <p:nvPr/>
              </p:nvPicPr>
              <p:blipFill>
                <a:blip r:embed="rId283"/>
                <a:stretch>
                  <a:fillRect/>
                </a:stretch>
              </p:blipFill>
              <p:spPr>
                <a:xfrm>
                  <a:off x="1294305" y="2955840"/>
                  <a:ext cx="16128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211" name="Ink 210">
                  <a:extLst>
                    <a:ext uri="{FF2B5EF4-FFF2-40B4-BE49-F238E27FC236}">
                      <a16:creationId xmlns:a16="http://schemas.microsoft.com/office/drawing/2014/main" id="{7E2BFDAD-037D-978C-B9AE-56F030D25836}"/>
                    </a:ext>
                  </a:extLst>
                </p14:cNvPr>
                <p14:cNvContentPartPr/>
                <p14:nvPr/>
              </p14:nvContentPartPr>
              <p14:xfrm>
                <a:off x="1694625" y="2727600"/>
                <a:ext cx="839520" cy="184320"/>
              </p14:xfrm>
            </p:contentPart>
          </mc:Choice>
          <mc:Fallback>
            <p:pic>
              <p:nvPicPr>
                <p:cNvPr id="211" name="Ink 210">
                  <a:extLst>
                    <a:ext uri="{FF2B5EF4-FFF2-40B4-BE49-F238E27FC236}">
                      <a16:creationId xmlns:a16="http://schemas.microsoft.com/office/drawing/2014/main" id="{7E2BFDAD-037D-978C-B9AE-56F030D25836}"/>
                    </a:ext>
                  </a:extLst>
                </p:cNvPr>
                <p:cNvPicPr/>
                <p:nvPr/>
              </p:nvPicPr>
              <p:blipFill>
                <a:blip r:embed="rId285"/>
                <a:stretch>
                  <a:fillRect/>
                </a:stretch>
              </p:blipFill>
              <p:spPr>
                <a:xfrm>
                  <a:off x="1688505" y="2721480"/>
                  <a:ext cx="85176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213" name="Ink 212">
                  <a:extLst>
                    <a:ext uri="{FF2B5EF4-FFF2-40B4-BE49-F238E27FC236}">
                      <a16:creationId xmlns:a16="http://schemas.microsoft.com/office/drawing/2014/main" id="{95549F9A-C5EB-DFCC-8B0C-0B59A4B11016}"/>
                    </a:ext>
                  </a:extLst>
                </p14:cNvPr>
                <p14:cNvContentPartPr/>
                <p14:nvPr/>
              </p14:nvContentPartPr>
              <p14:xfrm>
                <a:off x="722265" y="3344640"/>
                <a:ext cx="297360" cy="325440"/>
              </p14:xfrm>
            </p:contentPart>
          </mc:Choice>
          <mc:Fallback>
            <p:pic>
              <p:nvPicPr>
                <p:cNvPr id="213" name="Ink 212">
                  <a:extLst>
                    <a:ext uri="{FF2B5EF4-FFF2-40B4-BE49-F238E27FC236}">
                      <a16:creationId xmlns:a16="http://schemas.microsoft.com/office/drawing/2014/main" id="{95549F9A-C5EB-DFCC-8B0C-0B59A4B11016}"/>
                    </a:ext>
                  </a:extLst>
                </p:cNvPr>
                <p:cNvPicPr/>
                <p:nvPr/>
              </p:nvPicPr>
              <p:blipFill>
                <a:blip r:embed="rId287"/>
                <a:stretch>
                  <a:fillRect/>
                </a:stretch>
              </p:blipFill>
              <p:spPr>
                <a:xfrm>
                  <a:off x="716145" y="3338520"/>
                  <a:ext cx="30960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214" name="Ink 213">
                  <a:extLst>
                    <a:ext uri="{FF2B5EF4-FFF2-40B4-BE49-F238E27FC236}">
                      <a16:creationId xmlns:a16="http://schemas.microsoft.com/office/drawing/2014/main" id="{3069788A-684B-6145-DB99-9CA6F48976EE}"/>
                    </a:ext>
                  </a:extLst>
                </p14:cNvPr>
                <p14:cNvContentPartPr/>
                <p14:nvPr/>
              </p14:nvContentPartPr>
              <p14:xfrm>
                <a:off x="1238145" y="3115320"/>
                <a:ext cx="194040" cy="167040"/>
              </p14:xfrm>
            </p:contentPart>
          </mc:Choice>
          <mc:Fallback>
            <p:pic>
              <p:nvPicPr>
                <p:cNvPr id="214" name="Ink 213">
                  <a:extLst>
                    <a:ext uri="{FF2B5EF4-FFF2-40B4-BE49-F238E27FC236}">
                      <a16:creationId xmlns:a16="http://schemas.microsoft.com/office/drawing/2014/main" id="{3069788A-684B-6145-DB99-9CA6F48976EE}"/>
                    </a:ext>
                  </a:extLst>
                </p:cNvPr>
                <p:cNvPicPr/>
                <p:nvPr/>
              </p:nvPicPr>
              <p:blipFill>
                <a:blip r:embed="rId289"/>
                <a:stretch>
                  <a:fillRect/>
                </a:stretch>
              </p:blipFill>
              <p:spPr>
                <a:xfrm>
                  <a:off x="1232025" y="3109200"/>
                  <a:ext cx="20628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215" name="Ink 214">
                  <a:extLst>
                    <a:ext uri="{FF2B5EF4-FFF2-40B4-BE49-F238E27FC236}">
                      <a16:creationId xmlns:a16="http://schemas.microsoft.com/office/drawing/2014/main" id="{2ED432E3-26EE-DDA4-4080-65FA3FE1038A}"/>
                    </a:ext>
                  </a:extLst>
                </p14:cNvPr>
                <p14:cNvContentPartPr/>
                <p14:nvPr/>
              </p14:nvContentPartPr>
              <p14:xfrm>
                <a:off x="1562145" y="2728680"/>
                <a:ext cx="171720" cy="198720"/>
              </p14:xfrm>
            </p:contentPart>
          </mc:Choice>
          <mc:Fallback>
            <p:pic>
              <p:nvPicPr>
                <p:cNvPr id="215" name="Ink 214">
                  <a:extLst>
                    <a:ext uri="{FF2B5EF4-FFF2-40B4-BE49-F238E27FC236}">
                      <a16:creationId xmlns:a16="http://schemas.microsoft.com/office/drawing/2014/main" id="{2ED432E3-26EE-DDA4-4080-65FA3FE1038A}"/>
                    </a:ext>
                  </a:extLst>
                </p:cNvPr>
                <p:cNvPicPr/>
                <p:nvPr/>
              </p:nvPicPr>
              <p:blipFill>
                <a:blip r:embed="rId291"/>
                <a:stretch>
                  <a:fillRect/>
                </a:stretch>
              </p:blipFill>
              <p:spPr>
                <a:xfrm>
                  <a:off x="1556025" y="2722560"/>
                  <a:ext cx="18396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216" name="Ink 215">
                  <a:extLst>
                    <a:ext uri="{FF2B5EF4-FFF2-40B4-BE49-F238E27FC236}">
                      <a16:creationId xmlns:a16="http://schemas.microsoft.com/office/drawing/2014/main" id="{4E25C1BB-161B-4EBF-C283-85284066A1C6}"/>
                    </a:ext>
                  </a:extLst>
                </p14:cNvPr>
                <p14:cNvContentPartPr/>
                <p14:nvPr/>
              </p14:nvContentPartPr>
              <p14:xfrm>
                <a:off x="1808025" y="2279040"/>
                <a:ext cx="186840" cy="276120"/>
              </p14:xfrm>
            </p:contentPart>
          </mc:Choice>
          <mc:Fallback>
            <p:pic>
              <p:nvPicPr>
                <p:cNvPr id="216" name="Ink 215">
                  <a:extLst>
                    <a:ext uri="{FF2B5EF4-FFF2-40B4-BE49-F238E27FC236}">
                      <a16:creationId xmlns:a16="http://schemas.microsoft.com/office/drawing/2014/main" id="{4E25C1BB-161B-4EBF-C283-85284066A1C6}"/>
                    </a:ext>
                  </a:extLst>
                </p:cNvPr>
                <p:cNvPicPr/>
                <p:nvPr/>
              </p:nvPicPr>
              <p:blipFill>
                <a:blip r:embed="rId293"/>
                <a:stretch>
                  <a:fillRect/>
                </a:stretch>
              </p:blipFill>
              <p:spPr>
                <a:xfrm>
                  <a:off x="1801905" y="2272920"/>
                  <a:ext cx="19908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217" name="Ink 216">
                  <a:extLst>
                    <a:ext uri="{FF2B5EF4-FFF2-40B4-BE49-F238E27FC236}">
                      <a16:creationId xmlns:a16="http://schemas.microsoft.com/office/drawing/2014/main" id="{4E17ECD5-DD81-0DA1-8604-1B83FCB27D6F}"/>
                    </a:ext>
                  </a:extLst>
                </p14:cNvPr>
                <p14:cNvContentPartPr/>
                <p14:nvPr/>
              </p14:nvContentPartPr>
              <p14:xfrm>
                <a:off x="2019345" y="2008320"/>
                <a:ext cx="236880" cy="232920"/>
              </p14:xfrm>
            </p:contentPart>
          </mc:Choice>
          <mc:Fallback>
            <p:pic>
              <p:nvPicPr>
                <p:cNvPr id="217" name="Ink 216">
                  <a:extLst>
                    <a:ext uri="{FF2B5EF4-FFF2-40B4-BE49-F238E27FC236}">
                      <a16:creationId xmlns:a16="http://schemas.microsoft.com/office/drawing/2014/main" id="{4E17ECD5-DD81-0DA1-8604-1B83FCB27D6F}"/>
                    </a:ext>
                  </a:extLst>
                </p:cNvPr>
                <p:cNvPicPr/>
                <p:nvPr/>
              </p:nvPicPr>
              <p:blipFill>
                <a:blip r:embed="rId295"/>
                <a:stretch>
                  <a:fillRect/>
                </a:stretch>
              </p:blipFill>
              <p:spPr>
                <a:xfrm>
                  <a:off x="2013225" y="2002200"/>
                  <a:ext cx="24912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218" name="Ink 217">
                  <a:extLst>
                    <a:ext uri="{FF2B5EF4-FFF2-40B4-BE49-F238E27FC236}">
                      <a16:creationId xmlns:a16="http://schemas.microsoft.com/office/drawing/2014/main" id="{50B87B1E-7403-9B18-F17B-AC01C7403D50}"/>
                    </a:ext>
                  </a:extLst>
                </p14:cNvPr>
                <p14:cNvContentPartPr/>
                <p14:nvPr/>
              </p14:nvContentPartPr>
              <p14:xfrm>
                <a:off x="428145" y="2829480"/>
                <a:ext cx="624600" cy="151560"/>
              </p14:xfrm>
            </p:contentPart>
          </mc:Choice>
          <mc:Fallback>
            <p:pic>
              <p:nvPicPr>
                <p:cNvPr id="218" name="Ink 217">
                  <a:extLst>
                    <a:ext uri="{FF2B5EF4-FFF2-40B4-BE49-F238E27FC236}">
                      <a16:creationId xmlns:a16="http://schemas.microsoft.com/office/drawing/2014/main" id="{50B87B1E-7403-9B18-F17B-AC01C7403D50}"/>
                    </a:ext>
                  </a:extLst>
                </p:cNvPr>
                <p:cNvPicPr/>
                <p:nvPr/>
              </p:nvPicPr>
              <p:blipFill>
                <a:blip r:embed="rId297"/>
                <a:stretch>
                  <a:fillRect/>
                </a:stretch>
              </p:blipFill>
              <p:spPr>
                <a:xfrm>
                  <a:off x="422025" y="2823360"/>
                  <a:ext cx="63684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219" name="Ink 218">
                  <a:extLst>
                    <a:ext uri="{FF2B5EF4-FFF2-40B4-BE49-F238E27FC236}">
                      <a16:creationId xmlns:a16="http://schemas.microsoft.com/office/drawing/2014/main" id="{EE6301AF-D972-415E-1DAA-EA16CCF503B9}"/>
                    </a:ext>
                  </a:extLst>
                </p14:cNvPr>
                <p14:cNvContentPartPr/>
                <p14:nvPr/>
              </p14:nvContentPartPr>
              <p14:xfrm>
                <a:off x="1270905" y="2698800"/>
                <a:ext cx="554760" cy="117720"/>
              </p14:xfrm>
            </p:contentPart>
          </mc:Choice>
          <mc:Fallback>
            <p:pic>
              <p:nvPicPr>
                <p:cNvPr id="219" name="Ink 218">
                  <a:extLst>
                    <a:ext uri="{FF2B5EF4-FFF2-40B4-BE49-F238E27FC236}">
                      <a16:creationId xmlns:a16="http://schemas.microsoft.com/office/drawing/2014/main" id="{EE6301AF-D972-415E-1DAA-EA16CCF503B9}"/>
                    </a:ext>
                  </a:extLst>
                </p:cNvPr>
                <p:cNvPicPr/>
                <p:nvPr/>
              </p:nvPicPr>
              <p:blipFill>
                <a:blip r:embed="rId299"/>
                <a:stretch>
                  <a:fillRect/>
                </a:stretch>
              </p:blipFill>
              <p:spPr>
                <a:xfrm>
                  <a:off x="1264785" y="2692680"/>
                  <a:ext cx="56700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220" name="Ink 219">
                  <a:extLst>
                    <a:ext uri="{FF2B5EF4-FFF2-40B4-BE49-F238E27FC236}">
                      <a16:creationId xmlns:a16="http://schemas.microsoft.com/office/drawing/2014/main" id="{FF37AA2F-C84D-0B31-EFB6-3E36CEACF5D3}"/>
                    </a:ext>
                  </a:extLst>
                </p14:cNvPr>
                <p14:cNvContentPartPr/>
                <p14:nvPr/>
              </p14:nvContentPartPr>
              <p14:xfrm>
                <a:off x="1944825" y="2539320"/>
                <a:ext cx="859320" cy="177480"/>
              </p14:xfrm>
            </p:contentPart>
          </mc:Choice>
          <mc:Fallback>
            <p:pic>
              <p:nvPicPr>
                <p:cNvPr id="220" name="Ink 219">
                  <a:extLst>
                    <a:ext uri="{FF2B5EF4-FFF2-40B4-BE49-F238E27FC236}">
                      <a16:creationId xmlns:a16="http://schemas.microsoft.com/office/drawing/2014/main" id="{FF37AA2F-C84D-0B31-EFB6-3E36CEACF5D3}"/>
                    </a:ext>
                  </a:extLst>
                </p:cNvPr>
                <p:cNvPicPr/>
                <p:nvPr/>
              </p:nvPicPr>
              <p:blipFill>
                <a:blip r:embed="rId301"/>
                <a:stretch>
                  <a:fillRect/>
                </a:stretch>
              </p:blipFill>
              <p:spPr>
                <a:xfrm>
                  <a:off x="1938705" y="2533200"/>
                  <a:ext cx="87156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221" name="Ink 220">
                  <a:extLst>
                    <a:ext uri="{FF2B5EF4-FFF2-40B4-BE49-F238E27FC236}">
                      <a16:creationId xmlns:a16="http://schemas.microsoft.com/office/drawing/2014/main" id="{6C65D6FE-EEA1-3717-C735-5E53A03230C3}"/>
                    </a:ext>
                  </a:extLst>
                </p14:cNvPr>
                <p14:cNvContentPartPr/>
                <p14:nvPr/>
              </p14:nvContentPartPr>
              <p14:xfrm>
                <a:off x="1133745" y="3365160"/>
                <a:ext cx="198000" cy="91800"/>
              </p14:xfrm>
            </p:contentPart>
          </mc:Choice>
          <mc:Fallback>
            <p:pic>
              <p:nvPicPr>
                <p:cNvPr id="221" name="Ink 220">
                  <a:extLst>
                    <a:ext uri="{FF2B5EF4-FFF2-40B4-BE49-F238E27FC236}">
                      <a16:creationId xmlns:a16="http://schemas.microsoft.com/office/drawing/2014/main" id="{6C65D6FE-EEA1-3717-C735-5E53A03230C3}"/>
                    </a:ext>
                  </a:extLst>
                </p:cNvPr>
                <p:cNvPicPr/>
                <p:nvPr/>
              </p:nvPicPr>
              <p:blipFill>
                <a:blip r:embed="rId303"/>
                <a:stretch>
                  <a:fillRect/>
                </a:stretch>
              </p:blipFill>
              <p:spPr>
                <a:xfrm>
                  <a:off x="1127625" y="3359040"/>
                  <a:ext cx="21024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222" name="Ink 221">
                  <a:extLst>
                    <a:ext uri="{FF2B5EF4-FFF2-40B4-BE49-F238E27FC236}">
                      <a16:creationId xmlns:a16="http://schemas.microsoft.com/office/drawing/2014/main" id="{92B533D4-334F-E8F9-8388-73830FBB613B}"/>
                    </a:ext>
                  </a:extLst>
                </p14:cNvPr>
                <p14:cNvContentPartPr/>
                <p14:nvPr/>
              </p14:nvContentPartPr>
              <p14:xfrm>
                <a:off x="1642425" y="2881680"/>
                <a:ext cx="831240" cy="352080"/>
              </p14:xfrm>
            </p:contentPart>
          </mc:Choice>
          <mc:Fallback>
            <p:pic>
              <p:nvPicPr>
                <p:cNvPr id="222" name="Ink 221">
                  <a:extLst>
                    <a:ext uri="{FF2B5EF4-FFF2-40B4-BE49-F238E27FC236}">
                      <a16:creationId xmlns:a16="http://schemas.microsoft.com/office/drawing/2014/main" id="{92B533D4-334F-E8F9-8388-73830FBB613B}"/>
                    </a:ext>
                  </a:extLst>
                </p:cNvPr>
                <p:cNvPicPr/>
                <p:nvPr/>
              </p:nvPicPr>
              <p:blipFill>
                <a:blip r:embed="rId305"/>
                <a:stretch>
                  <a:fillRect/>
                </a:stretch>
              </p:blipFill>
              <p:spPr>
                <a:xfrm>
                  <a:off x="1636305" y="2875560"/>
                  <a:ext cx="843480" cy="364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6">
            <p14:nvContentPartPr>
              <p14:cNvPr id="224" name="Ink 223">
                <a:extLst>
                  <a:ext uri="{FF2B5EF4-FFF2-40B4-BE49-F238E27FC236}">
                    <a16:creationId xmlns:a16="http://schemas.microsoft.com/office/drawing/2014/main" id="{5E398E13-08E8-89EF-8B16-BBFDCF1F7C59}"/>
                  </a:ext>
                </a:extLst>
              </p14:cNvPr>
              <p14:cNvContentPartPr/>
              <p14:nvPr/>
            </p14:nvContentPartPr>
            <p14:xfrm>
              <a:off x="5011665" y="2124240"/>
              <a:ext cx="1254960" cy="1082880"/>
            </p14:xfrm>
          </p:contentPart>
        </mc:Choice>
        <mc:Fallback>
          <p:pic>
            <p:nvPicPr>
              <p:cNvPr id="224" name="Ink 223">
                <a:extLst>
                  <a:ext uri="{FF2B5EF4-FFF2-40B4-BE49-F238E27FC236}">
                    <a16:creationId xmlns:a16="http://schemas.microsoft.com/office/drawing/2014/main" id="{5E398E13-08E8-89EF-8B16-BBFDCF1F7C59}"/>
                  </a:ext>
                </a:extLst>
              </p:cNvPr>
              <p:cNvPicPr/>
              <p:nvPr/>
            </p:nvPicPr>
            <p:blipFill>
              <a:blip r:embed="rId307"/>
              <a:stretch>
                <a:fillRect/>
              </a:stretch>
            </p:blipFill>
            <p:spPr>
              <a:xfrm>
                <a:off x="5005545" y="2118120"/>
                <a:ext cx="1267200" cy="109512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232" name="Ink 231">
                <a:extLst>
                  <a:ext uri="{FF2B5EF4-FFF2-40B4-BE49-F238E27FC236}">
                    <a16:creationId xmlns:a16="http://schemas.microsoft.com/office/drawing/2014/main" id="{53A7221E-5716-C8B9-7184-B1910CCB6A71}"/>
                  </a:ext>
                </a:extLst>
              </p14:cNvPr>
              <p14:cNvContentPartPr/>
              <p14:nvPr/>
            </p14:nvContentPartPr>
            <p14:xfrm>
              <a:off x="3349905" y="1106160"/>
              <a:ext cx="5164560" cy="191520"/>
            </p14:xfrm>
          </p:contentPart>
        </mc:Choice>
        <mc:Fallback>
          <p:pic>
            <p:nvPicPr>
              <p:cNvPr id="232" name="Ink 231">
                <a:extLst>
                  <a:ext uri="{FF2B5EF4-FFF2-40B4-BE49-F238E27FC236}">
                    <a16:creationId xmlns:a16="http://schemas.microsoft.com/office/drawing/2014/main" id="{53A7221E-5716-C8B9-7184-B1910CCB6A71}"/>
                  </a:ext>
                </a:extLst>
              </p:cNvPr>
              <p:cNvPicPr/>
              <p:nvPr/>
            </p:nvPicPr>
            <p:blipFill>
              <a:blip r:embed="rId309"/>
              <a:stretch>
                <a:fillRect/>
              </a:stretch>
            </p:blipFill>
            <p:spPr>
              <a:xfrm>
                <a:off x="3343785" y="1100040"/>
                <a:ext cx="517680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233" name="Ink 232">
                <a:extLst>
                  <a:ext uri="{FF2B5EF4-FFF2-40B4-BE49-F238E27FC236}">
                    <a16:creationId xmlns:a16="http://schemas.microsoft.com/office/drawing/2014/main" id="{17F7456C-7389-6130-A324-7BFD12822902}"/>
                  </a:ext>
                </a:extLst>
              </p14:cNvPr>
              <p14:cNvContentPartPr/>
              <p14:nvPr/>
            </p14:nvContentPartPr>
            <p14:xfrm>
              <a:off x="5495145" y="3048360"/>
              <a:ext cx="13320" cy="38520"/>
            </p14:xfrm>
          </p:contentPart>
        </mc:Choice>
        <mc:Fallback>
          <p:pic>
            <p:nvPicPr>
              <p:cNvPr id="233" name="Ink 232">
                <a:extLst>
                  <a:ext uri="{FF2B5EF4-FFF2-40B4-BE49-F238E27FC236}">
                    <a16:creationId xmlns:a16="http://schemas.microsoft.com/office/drawing/2014/main" id="{17F7456C-7389-6130-A324-7BFD12822902}"/>
                  </a:ext>
                </a:extLst>
              </p:cNvPr>
              <p:cNvPicPr/>
              <p:nvPr/>
            </p:nvPicPr>
            <p:blipFill>
              <a:blip r:embed="rId311"/>
              <a:stretch>
                <a:fillRect/>
              </a:stretch>
            </p:blipFill>
            <p:spPr>
              <a:xfrm>
                <a:off x="5489025" y="3042240"/>
                <a:ext cx="2556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234" name="Ink 233">
                <a:extLst>
                  <a:ext uri="{FF2B5EF4-FFF2-40B4-BE49-F238E27FC236}">
                    <a16:creationId xmlns:a16="http://schemas.microsoft.com/office/drawing/2014/main" id="{ABEF19CE-0E7E-CF5A-ECF0-85F212D26B09}"/>
                  </a:ext>
                </a:extLst>
              </p14:cNvPr>
              <p14:cNvContentPartPr/>
              <p14:nvPr/>
            </p14:nvContentPartPr>
            <p14:xfrm>
              <a:off x="7316385" y="3963120"/>
              <a:ext cx="15480" cy="21960"/>
            </p14:xfrm>
          </p:contentPart>
        </mc:Choice>
        <mc:Fallback>
          <p:pic>
            <p:nvPicPr>
              <p:cNvPr id="234" name="Ink 233">
                <a:extLst>
                  <a:ext uri="{FF2B5EF4-FFF2-40B4-BE49-F238E27FC236}">
                    <a16:creationId xmlns:a16="http://schemas.microsoft.com/office/drawing/2014/main" id="{ABEF19CE-0E7E-CF5A-ECF0-85F212D26B09}"/>
                  </a:ext>
                </a:extLst>
              </p:cNvPr>
              <p:cNvPicPr/>
              <p:nvPr/>
            </p:nvPicPr>
            <p:blipFill>
              <a:blip r:embed="rId313"/>
              <a:stretch>
                <a:fillRect/>
              </a:stretch>
            </p:blipFill>
            <p:spPr>
              <a:xfrm>
                <a:off x="7310265" y="3957000"/>
                <a:ext cx="2772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235" name="Ink 234">
                <a:extLst>
                  <a:ext uri="{FF2B5EF4-FFF2-40B4-BE49-F238E27FC236}">
                    <a16:creationId xmlns:a16="http://schemas.microsoft.com/office/drawing/2014/main" id="{1062AC43-2A01-215E-ED66-EB18813F8CCB}"/>
                  </a:ext>
                </a:extLst>
              </p14:cNvPr>
              <p14:cNvContentPartPr/>
              <p14:nvPr/>
            </p14:nvContentPartPr>
            <p14:xfrm>
              <a:off x="9244545" y="1133880"/>
              <a:ext cx="2953800" cy="142200"/>
            </p14:xfrm>
          </p:contentPart>
        </mc:Choice>
        <mc:Fallback>
          <p:pic>
            <p:nvPicPr>
              <p:cNvPr id="235" name="Ink 234">
                <a:extLst>
                  <a:ext uri="{FF2B5EF4-FFF2-40B4-BE49-F238E27FC236}">
                    <a16:creationId xmlns:a16="http://schemas.microsoft.com/office/drawing/2014/main" id="{1062AC43-2A01-215E-ED66-EB18813F8CCB}"/>
                  </a:ext>
                </a:extLst>
              </p:cNvPr>
              <p:cNvPicPr/>
              <p:nvPr/>
            </p:nvPicPr>
            <p:blipFill>
              <a:blip r:embed="rId315"/>
              <a:stretch>
                <a:fillRect/>
              </a:stretch>
            </p:blipFill>
            <p:spPr>
              <a:xfrm>
                <a:off x="9238425" y="1127760"/>
                <a:ext cx="296604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237" name="Ink 236">
                <a:extLst>
                  <a:ext uri="{FF2B5EF4-FFF2-40B4-BE49-F238E27FC236}">
                    <a16:creationId xmlns:a16="http://schemas.microsoft.com/office/drawing/2014/main" id="{7934493B-E6FE-F00A-EBA4-9DFB8631D546}"/>
                  </a:ext>
                </a:extLst>
              </p14:cNvPr>
              <p14:cNvContentPartPr/>
              <p14:nvPr/>
            </p14:nvContentPartPr>
            <p14:xfrm>
              <a:off x="9708585" y="1172400"/>
              <a:ext cx="30240" cy="28800"/>
            </p14:xfrm>
          </p:contentPart>
        </mc:Choice>
        <mc:Fallback>
          <p:pic>
            <p:nvPicPr>
              <p:cNvPr id="237" name="Ink 236">
                <a:extLst>
                  <a:ext uri="{FF2B5EF4-FFF2-40B4-BE49-F238E27FC236}">
                    <a16:creationId xmlns:a16="http://schemas.microsoft.com/office/drawing/2014/main" id="{7934493B-E6FE-F00A-EBA4-9DFB8631D546}"/>
                  </a:ext>
                </a:extLst>
              </p:cNvPr>
              <p:cNvPicPr/>
              <p:nvPr/>
            </p:nvPicPr>
            <p:blipFill>
              <a:blip r:embed="rId317"/>
              <a:stretch>
                <a:fillRect/>
              </a:stretch>
            </p:blipFill>
            <p:spPr>
              <a:xfrm>
                <a:off x="9702465" y="1166280"/>
                <a:ext cx="4248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239" name="Ink 238">
                <a:extLst>
                  <a:ext uri="{FF2B5EF4-FFF2-40B4-BE49-F238E27FC236}">
                    <a16:creationId xmlns:a16="http://schemas.microsoft.com/office/drawing/2014/main" id="{E675A9D9-511B-B449-6FD0-3D1F32715C79}"/>
                  </a:ext>
                </a:extLst>
              </p14:cNvPr>
              <p14:cNvContentPartPr/>
              <p14:nvPr/>
            </p14:nvContentPartPr>
            <p14:xfrm>
              <a:off x="5618985" y="4226280"/>
              <a:ext cx="41400" cy="29160"/>
            </p14:xfrm>
          </p:contentPart>
        </mc:Choice>
        <mc:Fallback>
          <p:pic>
            <p:nvPicPr>
              <p:cNvPr id="239" name="Ink 238">
                <a:extLst>
                  <a:ext uri="{FF2B5EF4-FFF2-40B4-BE49-F238E27FC236}">
                    <a16:creationId xmlns:a16="http://schemas.microsoft.com/office/drawing/2014/main" id="{E675A9D9-511B-B449-6FD0-3D1F32715C79}"/>
                  </a:ext>
                </a:extLst>
              </p:cNvPr>
              <p:cNvPicPr/>
              <p:nvPr/>
            </p:nvPicPr>
            <p:blipFill>
              <a:blip r:embed="rId319"/>
              <a:stretch>
                <a:fillRect/>
              </a:stretch>
            </p:blipFill>
            <p:spPr>
              <a:xfrm>
                <a:off x="5612865" y="4220160"/>
                <a:ext cx="53640" cy="41400"/>
              </a:xfrm>
              <a:prstGeom prst="rect">
                <a:avLst/>
              </a:prstGeom>
            </p:spPr>
          </p:pic>
        </mc:Fallback>
      </mc:AlternateContent>
      <p:grpSp>
        <p:nvGrpSpPr>
          <p:cNvPr id="245" name="Group 244">
            <a:extLst>
              <a:ext uri="{FF2B5EF4-FFF2-40B4-BE49-F238E27FC236}">
                <a16:creationId xmlns:a16="http://schemas.microsoft.com/office/drawing/2014/main" id="{E45B8EEE-7AEF-9859-9DAD-61A9E7B687CC}"/>
              </a:ext>
            </a:extLst>
          </p:cNvPr>
          <p:cNvGrpSpPr/>
          <p:nvPr/>
        </p:nvGrpSpPr>
        <p:grpSpPr>
          <a:xfrm>
            <a:off x="8908305" y="162240"/>
            <a:ext cx="3300120" cy="1332360"/>
            <a:chOff x="8908305" y="162240"/>
            <a:chExt cx="3300120" cy="1332360"/>
          </a:xfrm>
        </p:grpSpPr>
        <mc:AlternateContent xmlns:mc="http://schemas.openxmlformats.org/markup-compatibility/2006">
          <mc:Choice xmlns:p14="http://schemas.microsoft.com/office/powerpoint/2010/main" Requires="p14">
            <p:contentPart p14:bwMode="auto" r:id="rId320">
              <p14:nvContentPartPr>
                <p14:cNvPr id="225" name="Ink 224">
                  <a:extLst>
                    <a:ext uri="{FF2B5EF4-FFF2-40B4-BE49-F238E27FC236}">
                      <a16:creationId xmlns:a16="http://schemas.microsoft.com/office/drawing/2014/main" id="{91233BB5-8C74-2CB9-22B0-E9068048601B}"/>
                    </a:ext>
                  </a:extLst>
                </p14:cNvPr>
                <p14:cNvContentPartPr/>
                <p14:nvPr/>
              </p14:nvContentPartPr>
              <p14:xfrm>
                <a:off x="9445425" y="1260600"/>
                <a:ext cx="2534400" cy="234000"/>
              </p14:xfrm>
            </p:contentPart>
          </mc:Choice>
          <mc:Fallback>
            <p:pic>
              <p:nvPicPr>
                <p:cNvPr id="225" name="Ink 224">
                  <a:extLst>
                    <a:ext uri="{FF2B5EF4-FFF2-40B4-BE49-F238E27FC236}">
                      <a16:creationId xmlns:a16="http://schemas.microsoft.com/office/drawing/2014/main" id="{91233BB5-8C74-2CB9-22B0-E9068048601B}"/>
                    </a:ext>
                  </a:extLst>
                </p:cNvPr>
                <p:cNvPicPr/>
                <p:nvPr/>
              </p:nvPicPr>
              <p:blipFill>
                <a:blip r:embed="rId321"/>
                <a:stretch>
                  <a:fillRect/>
                </a:stretch>
              </p:blipFill>
              <p:spPr>
                <a:xfrm>
                  <a:off x="9439305" y="1254480"/>
                  <a:ext cx="254664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226" name="Ink 225">
                  <a:extLst>
                    <a:ext uri="{FF2B5EF4-FFF2-40B4-BE49-F238E27FC236}">
                      <a16:creationId xmlns:a16="http://schemas.microsoft.com/office/drawing/2014/main" id="{C77B16A2-544B-BB68-9901-5D179803EE9F}"/>
                    </a:ext>
                  </a:extLst>
                </p14:cNvPr>
                <p14:cNvContentPartPr/>
                <p14:nvPr/>
              </p14:nvContentPartPr>
              <p14:xfrm>
                <a:off x="9272985" y="1249080"/>
                <a:ext cx="2669400" cy="174240"/>
              </p14:xfrm>
            </p:contentPart>
          </mc:Choice>
          <mc:Fallback>
            <p:pic>
              <p:nvPicPr>
                <p:cNvPr id="226" name="Ink 225">
                  <a:extLst>
                    <a:ext uri="{FF2B5EF4-FFF2-40B4-BE49-F238E27FC236}">
                      <a16:creationId xmlns:a16="http://schemas.microsoft.com/office/drawing/2014/main" id="{C77B16A2-544B-BB68-9901-5D179803EE9F}"/>
                    </a:ext>
                  </a:extLst>
                </p:cNvPr>
                <p:cNvPicPr/>
                <p:nvPr/>
              </p:nvPicPr>
              <p:blipFill>
                <a:blip r:embed="rId323"/>
                <a:stretch>
                  <a:fillRect/>
                </a:stretch>
              </p:blipFill>
              <p:spPr>
                <a:xfrm>
                  <a:off x="9266865" y="1242960"/>
                  <a:ext cx="268164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228" name="Ink 227">
                  <a:extLst>
                    <a:ext uri="{FF2B5EF4-FFF2-40B4-BE49-F238E27FC236}">
                      <a16:creationId xmlns:a16="http://schemas.microsoft.com/office/drawing/2014/main" id="{7C4C4FA9-4B73-E872-5D0A-0D5B7644F4D8}"/>
                    </a:ext>
                  </a:extLst>
                </p14:cNvPr>
                <p14:cNvContentPartPr/>
                <p14:nvPr/>
              </p14:nvContentPartPr>
              <p14:xfrm>
                <a:off x="8919825" y="323520"/>
                <a:ext cx="358200" cy="770760"/>
              </p14:xfrm>
            </p:contentPart>
          </mc:Choice>
          <mc:Fallback>
            <p:pic>
              <p:nvPicPr>
                <p:cNvPr id="228" name="Ink 227">
                  <a:extLst>
                    <a:ext uri="{FF2B5EF4-FFF2-40B4-BE49-F238E27FC236}">
                      <a16:creationId xmlns:a16="http://schemas.microsoft.com/office/drawing/2014/main" id="{7C4C4FA9-4B73-E872-5D0A-0D5B7644F4D8}"/>
                    </a:ext>
                  </a:extLst>
                </p:cNvPr>
                <p:cNvPicPr/>
                <p:nvPr/>
              </p:nvPicPr>
              <p:blipFill>
                <a:blip r:embed="rId325"/>
                <a:stretch>
                  <a:fillRect/>
                </a:stretch>
              </p:blipFill>
              <p:spPr>
                <a:xfrm>
                  <a:off x="8913705" y="317400"/>
                  <a:ext cx="370440" cy="78300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229" name="Ink 228">
                  <a:extLst>
                    <a:ext uri="{FF2B5EF4-FFF2-40B4-BE49-F238E27FC236}">
                      <a16:creationId xmlns:a16="http://schemas.microsoft.com/office/drawing/2014/main" id="{A8F74093-5B8D-1300-DCCB-D75D5F17ED46}"/>
                    </a:ext>
                  </a:extLst>
                </p14:cNvPr>
                <p14:cNvContentPartPr/>
                <p14:nvPr/>
              </p14:nvContentPartPr>
              <p14:xfrm>
                <a:off x="9409065" y="162240"/>
                <a:ext cx="2632680" cy="95760"/>
              </p14:xfrm>
            </p:contentPart>
          </mc:Choice>
          <mc:Fallback>
            <p:pic>
              <p:nvPicPr>
                <p:cNvPr id="229" name="Ink 228">
                  <a:extLst>
                    <a:ext uri="{FF2B5EF4-FFF2-40B4-BE49-F238E27FC236}">
                      <a16:creationId xmlns:a16="http://schemas.microsoft.com/office/drawing/2014/main" id="{A8F74093-5B8D-1300-DCCB-D75D5F17ED46}"/>
                    </a:ext>
                  </a:extLst>
                </p:cNvPr>
                <p:cNvPicPr/>
                <p:nvPr/>
              </p:nvPicPr>
              <p:blipFill>
                <a:blip r:embed="rId327"/>
                <a:stretch>
                  <a:fillRect/>
                </a:stretch>
              </p:blipFill>
              <p:spPr>
                <a:xfrm>
                  <a:off x="9402945" y="156120"/>
                  <a:ext cx="264492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230" name="Ink 229">
                  <a:extLst>
                    <a:ext uri="{FF2B5EF4-FFF2-40B4-BE49-F238E27FC236}">
                      <a16:creationId xmlns:a16="http://schemas.microsoft.com/office/drawing/2014/main" id="{E50C0D21-0B25-1CDB-6DC2-63AC306B44E9}"/>
                    </a:ext>
                  </a:extLst>
                </p14:cNvPr>
                <p14:cNvContentPartPr/>
                <p14:nvPr/>
              </p14:nvContentPartPr>
              <p14:xfrm>
                <a:off x="12160185" y="166920"/>
                <a:ext cx="48240" cy="71280"/>
              </p14:xfrm>
            </p:contentPart>
          </mc:Choice>
          <mc:Fallback>
            <p:pic>
              <p:nvPicPr>
                <p:cNvPr id="230" name="Ink 229">
                  <a:extLst>
                    <a:ext uri="{FF2B5EF4-FFF2-40B4-BE49-F238E27FC236}">
                      <a16:creationId xmlns:a16="http://schemas.microsoft.com/office/drawing/2014/main" id="{E50C0D21-0B25-1CDB-6DC2-63AC306B44E9}"/>
                    </a:ext>
                  </a:extLst>
                </p:cNvPr>
                <p:cNvPicPr/>
                <p:nvPr/>
              </p:nvPicPr>
              <p:blipFill>
                <a:blip r:embed="rId329"/>
                <a:stretch>
                  <a:fillRect/>
                </a:stretch>
              </p:blipFill>
              <p:spPr>
                <a:xfrm>
                  <a:off x="12154065" y="160800"/>
                  <a:ext cx="60480" cy="8352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240" name="Ink 239">
                  <a:extLst>
                    <a:ext uri="{FF2B5EF4-FFF2-40B4-BE49-F238E27FC236}">
                      <a16:creationId xmlns:a16="http://schemas.microsoft.com/office/drawing/2014/main" id="{3131CC03-6C73-5717-212E-A4E32EF298CF}"/>
                    </a:ext>
                  </a:extLst>
                </p14:cNvPr>
                <p14:cNvContentPartPr/>
                <p14:nvPr/>
              </p14:nvContentPartPr>
              <p14:xfrm>
                <a:off x="9015945" y="874680"/>
                <a:ext cx="17640" cy="10800"/>
              </p14:xfrm>
            </p:contentPart>
          </mc:Choice>
          <mc:Fallback>
            <p:pic>
              <p:nvPicPr>
                <p:cNvPr id="240" name="Ink 239">
                  <a:extLst>
                    <a:ext uri="{FF2B5EF4-FFF2-40B4-BE49-F238E27FC236}">
                      <a16:creationId xmlns:a16="http://schemas.microsoft.com/office/drawing/2014/main" id="{3131CC03-6C73-5717-212E-A4E32EF298CF}"/>
                    </a:ext>
                  </a:extLst>
                </p:cNvPr>
                <p:cNvPicPr/>
                <p:nvPr/>
              </p:nvPicPr>
              <p:blipFill>
                <a:blip r:embed="rId331"/>
                <a:stretch>
                  <a:fillRect/>
                </a:stretch>
              </p:blipFill>
              <p:spPr>
                <a:xfrm>
                  <a:off x="9009825" y="868560"/>
                  <a:ext cx="2988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241" name="Ink 240">
                  <a:extLst>
                    <a:ext uri="{FF2B5EF4-FFF2-40B4-BE49-F238E27FC236}">
                      <a16:creationId xmlns:a16="http://schemas.microsoft.com/office/drawing/2014/main" id="{0694F2E9-0B6F-4572-DE62-19B41D214415}"/>
                    </a:ext>
                  </a:extLst>
                </p14:cNvPr>
                <p14:cNvContentPartPr/>
                <p14:nvPr/>
              </p14:nvContentPartPr>
              <p14:xfrm>
                <a:off x="8908305" y="1174200"/>
                <a:ext cx="1897200" cy="23040"/>
              </p14:xfrm>
            </p:contentPart>
          </mc:Choice>
          <mc:Fallback>
            <p:pic>
              <p:nvPicPr>
                <p:cNvPr id="241" name="Ink 240">
                  <a:extLst>
                    <a:ext uri="{FF2B5EF4-FFF2-40B4-BE49-F238E27FC236}">
                      <a16:creationId xmlns:a16="http://schemas.microsoft.com/office/drawing/2014/main" id="{0694F2E9-0B6F-4572-DE62-19B41D214415}"/>
                    </a:ext>
                  </a:extLst>
                </p:cNvPr>
                <p:cNvPicPr/>
                <p:nvPr/>
              </p:nvPicPr>
              <p:blipFill>
                <a:blip r:embed="rId333"/>
                <a:stretch>
                  <a:fillRect/>
                </a:stretch>
              </p:blipFill>
              <p:spPr>
                <a:xfrm>
                  <a:off x="8902185" y="1168080"/>
                  <a:ext cx="190944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242" name="Ink 241">
                  <a:extLst>
                    <a:ext uri="{FF2B5EF4-FFF2-40B4-BE49-F238E27FC236}">
                      <a16:creationId xmlns:a16="http://schemas.microsoft.com/office/drawing/2014/main" id="{C4674804-1E98-8CEA-C320-D2D997E88B0E}"/>
                    </a:ext>
                  </a:extLst>
                </p14:cNvPr>
                <p14:cNvContentPartPr/>
                <p14:nvPr/>
              </p14:nvContentPartPr>
              <p14:xfrm>
                <a:off x="9768705" y="1169160"/>
                <a:ext cx="1788840" cy="81000"/>
              </p14:xfrm>
            </p:contentPart>
          </mc:Choice>
          <mc:Fallback>
            <p:pic>
              <p:nvPicPr>
                <p:cNvPr id="242" name="Ink 241">
                  <a:extLst>
                    <a:ext uri="{FF2B5EF4-FFF2-40B4-BE49-F238E27FC236}">
                      <a16:creationId xmlns:a16="http://schemas.microsoft.com/office/drawing/2014/main" id="{C4674804-1E98-8CEA-C320-D2D997E88B0E}"/>
                    </a:ext>
                  </a:extLst>
                </p:cNvPr>
                <p:cNvPicPr/>
                <p:nvPr/>
              </p:nvPicPr>
              <p:blipFill>
                <a:blip r:embed="rId335"/>
                <a:stretch>
                  <a:fillRect/>
                </a:stretch>
              </p:blipFill>
              <p:spPr>
                <a:xfrm>
                  <a:off x="9762585" y="1163040"/>
                  <a:ext cx="180108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243" name="Ink 242">
                  <a:extLst>
                    <a:ext uri="{FF2B5EF4-FFF2-40B4-BE49-F238E27FC236}">
                      <a16:creationId xmlns:a16="http://schemas.microsoft.com/office/drawing/2014/main" id="{59EA799F-BD00-ECC8-8608-9B9153BE4088}"/>
                    </a:ext>
                  </a:extLst>
                </p14:cNvPr>
                <p14:cNvContentPartPr/>
                <p14:nvPr/>
              </p14:nvContentPartPr>
              <p14:xfrm>
                <a:off x="9012345" y="311640"/>
                <a:ext cx="266760" cy="567720"/>
              </p14:xfrm>
            </p:contentPart>
          </mc:Choice>
          <mc:Fallback>
            <p:pic>
              <p:nvPicPr>
                <p:cNvPr id="243" name="Ink 242">
                  <a:extLst>
                    <a:ext uri="{FF2B5EF4-FFF2-40B4-BE49-F238E27FC236}">
                      <a16:creationId xmlns:a16="http://schemas.microsoft.com/office/drawing/2014/main" id="{59EA799F-BD00-ECC8-8608-9B9153BE4088}"/>
                    </a:ext>
                  </a:extLst>
                </p:cNvPr>
                <p:cNvPicPr/>
                <p:nvPr/>
              </p:nvPicPr>
              <p:blipFill>
                <a:blip r:embed="rId337"/>
                <a:stretch>
                  <a:fillRect/>
                </a:stretch>
              </p:blipFill>
              <p:spPr>
                <a:xfrm>
                  <a:off x="9006225" y="305520"/>
                  <a:ext cx="279000" cy="57996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44" name="Ink 243">
                  <a:extLst>
                    <a:ext uri="{FF2B5EF4-FFF2-40B4-BE49-F238E27FC236}">
                      <a16:creationId xmlns:a16="http://schemas.microsoft.com/office/drawing/2014/main" id="{5EF3194A-6551-9440-B8AA-A0F2B56CA1BC}"/>
                    </a:ext>
                  </a:extLst>
                </p14:cNvPr>
                <p14:cNvContentPartPr/>
                <p14:nvPr/>
              </p14:nvContentPartPr>
              <p14:xfrm>
                <a:off x="9299265" y="319200"/>
                <a:ext cx="1254240" cy="48960"/>
              </p14:xfrm>
            </p:contentPart>
          </mc:Choice>
          <mc:Fallback>
            <p:pic>
              <p:nvPicPr>
                <p:cNvPr id="244" name="Ink 243">
                  <a:extLst>
                    <a:ext uri="{FF2B5EF4-FFF2-40B4-BE49-F238E27FC236}">
                      <a16:creationId xmlns:a16="http://schemas.microsoft.com/office/drawing/2014/main" id="{5EF3194A-6551-9440-B8AA-A0F2B56CA1BC}"/>
                    </a:ext>
                  </a:extLst>
                </p:cNvPr>
                <p:cNvPicPr/>
                <p:nvPr/>
              </p:nvPicPr>
              <p:blipFill>
                <a:blip r:embed="rId339"/>
                <a:stretch>
                  <a:fillRect/>
                </a:stretch>
              </p:blipFill>
              <p:spPr>
                <a:xfrm>
                  <a:off x="9293145" y="313080"/>
                  <a:ext cx="1266480" cy="6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40">
            <p14:nvContentPartPr>
              <p14:cNvPr id="246" name="Ink 245">
                <a:extLst>
                  <a:ext uri="{FF2B5EF4-FFF2-40B4-BE49-F238E27FC236}">
                    <a16:creationId xmlns:a16="http://schemas.microsoft.com/office/drawing/2014/main" id="{FDDB2B22-D834-0B47-1070-FB25C86A5E61}"/>
                  </a:ext>
                </a:extLst>
              </p14:cNvPr>
              <p14:cNvContentPartPr/>
              <p14:nvPr/>
            </p14:nvContentPartPr>
            <p14:xfrm>
              <a:off x="9747465" y="936600"/>
              <a:ext cx="110880" cy="60840"/>
            </p14:xfrm>
          </p:contentPart>
        </mc:Choice>
        <mc:Fallback>
          <p:pic>
            <p:nvPicPr>
              <p:cNvPr id="246" name="Ink 245">
                <a:extLst>
                  <a:ext uri="{FF2B5EF4-FFF2-40B4-BE49-F238E27FC236}">
                    <a16:creationId xmlns:a16="http://schemas.microsoft.com/office/drawing/2014/main" id="{FDDB2B22-D834-0B47-1070-FB25C86A5E61}"/>
                  </a:ext>
                </a:extLst>
              </p:cNvPr>
              <p:cNvPicPr/>
              <p:nvPr/>
            </p:nvPicPr>
            <p:blipFill>
              <a:blip r:embed="rId341"/>
              <a:stretch>
                <a:fillRect/>
              </a:stretch>
            </p:blipFill>
            <p:spPr>
              <a:xfrm>
                <a:off x="9741345" y="930480"/>
                <a:ext cx="12312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47" name="Ink 246">
                <a:extLst>
                  <a:ext uri="{FF2B5EF4-FFF2-40B4-BE49-F238E27FC236}">
                    <a16:creationId xmlns:a16="http://schemas.microsoft.com/office/drawing/2014/main" id="{D115FE89-DC4F-B085-6F61-A376F6574BCB}"/>
                  </a:ext>
                </a:extLst>
              </p14:cNvPr>
              <p14:cNvContentPartPr/>
              <p14:nvPr/>
            </p14:nvContentPartPr>
            <p14:xfrm>
              <a:off x="11226705" y="948840"/>
              <a:ext cx="170640" cy="51840"/>
            </p14:xfrm>
          </p:contentPart>
        </mc:Choice>
        <mc:Fallback>
          <p:pic>
            <p:nvPicPr>
              <p:cNvPr id="247" name="Ink 246">
                <a:extLst>
                  <a:ext uri="{FF2B5EF4-FFF2-40B4-BE49-F238E27FC236}">
                    <a16:creationId xmlns:a16="http://schemas.microsoft.com/office/drawing/2014/main" id="{D115FE89-DC4F-B085-6F61-A376F6574BCB}"/>
                  </a:ext>
                </a:extLst>
              </p:cNvPr>
              <p:cNvPicPr/>
              <p:nvPr/>
            </p:nvPicPr>
            <p:blipFill>
              <a:blip r:embed="rId343"/>
              <a:stretch>
                <a:fillRect/>
              </a:stretch>
            </p:blipFill>
            <p:spPr>
              <a:xfrm>
                <a:off x="11220585" y="942720"/>
                <a:ext cx="182880" cy="64080"/>
              </a:xfrm>
              <a:prstGeom prst="rect">
                <a:avLst/>
              </a:prstGeom>
            </p:spPr>
          </p:pic>
        </mc:Fallback>
      </mc:AlternateContent>
    </p:spTree>
    <p:extLst>
      <p:ext uri="{BB962C8B-B14F-4D97-AF65-F5344CB8AC3E}">
        <p14:creationId xmlns:p14="http://schemas.microsoft.com/office/powerpoint/2010/main" val="2577763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B5F65647-9811-3B5F-5833-C100CE9E3A59}"/>
              </a:ext>
            </a:extLst>
          </p:cNvPr>
          <p:cNvGrpSpPr/>
          <p:nvPr/>
        </p:nvGrpSpPr>
        <p:grpSpPr>
          <a:xfrm>
            <a:off x="490065" y="299895"/>
            <a:ext cx="1594800" cy="390240"/>
            <a:chOff x="490065" y="299895"/>
            <a:chExt cx="1594800" cy="39024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A3C68058-E28A-6718-1BB3-14BE88CB83E2}"/>
                    </a:ext>
                  </a:extLst>
                </p14:cNvPr>
                <p14:cNvContentPartPr/>
                <p14:nvPr/>
              </p14:nvContentPartPr>
              <p14:xfrm>
                <a:off x="490065" y="299895"/>
                <a:ext cx="432720" cy="390240"/>
              </p14:xfrm>
            </p:contentPart>
          </mc:Choice>
          <mc:Fallback>
            <p:pic>
              <p:nvPicPr>
                <p:cNvPr id="2" name="Ink 1">
                  <a:extLst>
                    <a:ext uri="{FF2B5EF4-FFF2-40B4-BE49-F238E27FC236}">
                      <a16:creationId xmlns:a16="http://schemas.microsoft.com/office/drawing/2014/main" id="{A3C68058-E28A-6718-1BB3-14BE88CB83E2}"/>
                    </a:ext>
                  </a:extLst>
                </p:cNvPr>
                <p:cNvPicPr/>
                <p:nvPr/>
              </p:nvPicPr>
              <p:blipFill>
                <a:blip r:embed="rId3"/>
                <a:stretch>
                  <a:fillRect/>
                </a:stretch>
              </p:blipFill>
              <p:spPr>
                <a:xfrm>
                  <a:off x="483945" y="293775"/>
                  <a:ext cx="444960" cy="4024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4FFD188D-0106-018A-46D8-A34BC03B8373}"/>
                    </a:ext>
                  </a:extLst>
                </p14:cNvPr>
                <p14:cNvContentPartPr/>
                <p14:nvPr/>
              </p14:nvContentPartPr>
              <p14:xfrm>
                <a:off x="1099185" y="330495"/>
                <a:ext cx="889200" cy="329040"/>
              </p14:xfrm>
            </p:contentPart>
          </mc:Choice>
          <mc:Fallback>
            <p:pic>
              <p:nvPicPr>
                <p:cNvPr id="3" name="Ink 2">
                  <a:extLst>
                    <a:ext uri="{FF2B5EF4-FFF2-40B4-BE49-F238E27FC236}">
                      <a16:creationId xmlns:a16="http://schemas.microsoft.com/office/drawing/2014/main" id="{4FFD188D-0106-018A-46D8-A34BC03B8373}"/>
                    </a:ext>
                  </a:extLst>
                </p:cNvPr>
                <p:cNvPicPr/>
                <p:nvPr/>
              </p:nvPicPr>
              <p:blipFill>
                <a:blip r:embed="rId5"/>
                <a:stretch>
                  <a:fillRect/>
                </a:stretch>
              </p:blipFill>
              <p:spPr>
                <a:xfrm>
                  <a:off x="1093065" y="324375"/>
                  <a:ext cx="901440" cy="341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BAA0A7E7-0616-94B3-41FE-A90CEC1F0FA5}"/>
                    </a:ext>
                  </a:extLst>
                </p14:cNvPr>
                <p14:cNvContentPartPr/>
                <p14:nvPr/>
              </p14:nvContentPartPr>
              <p14:xfrm>
                <a:off x="1907385" y="443535"/>
                <a:ext cx="177480" cy="43560"/>
              </p14:xfrm>
            </p:contentPart>
          </mc:Choice>
          <mc:Fallback>
            <p:pic>
              <p:nvPicPr>
                <p:cNvPr id="4" name="Ink 3">
                  <a:extLst>
                    <a:ext uri="{FF2B5EF4-FFF2-40B4-BE49-F238E27FC236}">
                      <a16:creationId xmlns:a16="http://schemas.microsoft.com/office/drawing/2014/main" id="{BAA0A7E7-0616-94B3-41FE-A90CEC1F0FA5}"/>
                    </a:ext>
                  </a:extLst>
                </p:cNvPr>
                <p:cNvPicPr/>
                <p:nvPr/>
              </p:nvPicPr>
              <p:blipFill>
                <a:blip r:embed="rId7"/>
                <a:stretch>
                  <a:fillRect/>
                </a:stretch>
              </p:blipFill>
              <p:spPr>
                <a:xfrm>
                  <a:off x="1901265" y="437415"/>
                  <a:ext cx="189720" cy="55800"/>
                </a:xfrm>
                <a:prstGeom prst="rect">
                  <a:avLst/>
                </a:prstGeom>
              </p:spPr>
            </p:pic>
          </mc:Fallback>
        </mc:AlternateContent>
      </p:grpSp>
      <p:grpSp>
        <p:nvGrpSpPr>
          <p:cNvPr id="42" name="Group 41">
            <a:extLst>
              <a:ext uri="{FF2B5EF4-FFF2-40B4-BE49-F238E27FC236}">
                <a16:creationId xmlns:a16="http://schemas.microsoft.com/office/drawing/2014/main" id="{478366DD-3DD3-CA2B-8FE2-B43D105853C0}"/>
              </a:ext>
            </a:extLst>
          </p:cNvPr>
          <p:cNvGrpSpPr/>
          <p:nvPr/>
        </p:nvGrpSpPr>
        <p:grpSpPr>
          <a:xfrm>
            <a:off x="2636745" y="281895"/>
            <a:ext cx="568800" cy="435600"/>
            <a:chOff x="2636745" y="281895"/>
            <a:chExt cx="568800" cy="435600"/>
          </a:xfrm>
        </p:grpSpPr>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1CD79B24-3517-0FAC-297E-CD8360B7B0C9}"/>
                    </a:ext>
                  </a:extLst>
                </p14:cNvPr>
                <p14:cNvContentPartPr/>
                <p14:nvPr/>
              </p14:nvContentPartPr>
              <p14:xfrm>
                <a:off x="2636745" y="509415"/>
                <a:ext cx="48240" cy="159840"/>
              </p14:xfrm>
            </p:contentPart>
          </mc:Choice>
          <mc:Fallback>
            <p:pic>
              <p:nvPicPr>
                <p:cNvPr id="5" name="Ink 4">
                  <a:extLst>
                    <a:ext uri="{FF2B5EF4-FFF2-40B4-BE49-F238E27FC236}">
                      <a16:creationId xmlns:a16="http://schemas.microsoft.com/office/drawing/2014/main" id="{1CD79B24-3517-0FAC-297E-CD8360B7B0C9}"/>
                    </a:ext>
                  </a:extLst>
                </p:cNvPr>
                <p:cNvPicPr/>
                <p:nvPr/>
              </p:nvPicPr>
              <p:blipFill>
                <a:blip r:embed="rId9"/>
                <a:stretch>
                  <a:fillRect/>
                </a:stretch>
              </p:blipFill>
              <p:spPr>
                <a:xfrm>
                  <a:off x="2630625" y="503295"/>
                  <a:ext cx="6048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A7563463-C4AA-525D-3AC7-619A841A56A0}"/>
                    </a:ext>
                  </a:extLst>
                </p14:cNvPr>
                <p14:cNvContentPartPr/>
                <p14:nvPr/>
              </p14:nvContentPartPr>
              <p14:xfrm>
                <a:off x="2903145" y="281895"/>
                <a:ext cx="99720" cy="105120"/>
              </p14:xfrm>
            </p:contentPart>
          </mc:Choice>
          <mc:Fallback>
            <p:pic>
              <p:nvPicPr>
                <p:cNvPr id="6" name="Ink 5">
                  <a:extLst>
                    <a:ext uri="{FF2B5EF4-FFF2-40B4-BE49-F238E27FC236}">
                      <a16:creationId xmlns:a16="http://schemas.microsoft.com/office/drawing/2014/main" id="{A7563463-C4AA-525D-3AC7-619A841A56A0}"/>
                    </a:ext>
                  </a:extLst>
                </p:cNvPr>
                <p:cNvPicPr/>
                <p:nvPr/>
              </p:nvPicPr>
              <p:blipFill>
                <a:blip r:embed="rId11"/>
                <a:stretch>
                  <a:fillRect/>
                </a:stretch>
              </p:blipFill>
              <p:spPr>
                <a:xfrm>
                  <a:off x="2897025" y="275775"/>
                  <a:ext cx="11196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D7AEF3D7-11DD-A1CD-A4E3-FA8AAB202013}"/>
                    </a:ext>
                  </a:extLst>
                </p14:cNvPr>
                <p14:cNvContentPartPr/>
                <p14:nvPr/>
              </p14:nvContentPartPr>
              <p14:xfrm>
                <a:off x="2945265" y="450015"/>
                <a:ext cx="260280" cy="267480"/>
              </p14:xfrm>
            </p:contentPart>
          </mc:Choice>
          <mc:Fallback>
            <p:pic>
              <p:nvPicPr>
                <p:cNvPr id="7" name="Ink 6">
                  <a:extLst>
                    <a:ext uri="{FF2B5EF4-FFF2-40B4-BE49-F238E27FC236}">
                      <a16:creationId xmlns:a16="http://schemas.microsoft.com/office/drawing/2014/main" id="{D7AEF3D7-11DD-A1CD-A4E3-FA8AAB202013}"/>
                    </a:ext>
                  </a:extLst>
                </p:cNvPr>
                <p:cNvPicPr/>
                <p:nvPr/>
              </p:nvPicPr>
              <p:blipFill>
                <a:blip r:embed="rId13"/>
                <a:stretch>
                  <a:fillRect/>
                </a:stretch>
              </p:blipFill>
              <p:spPr>
                <a:xfrm>
                  <a:off x="2939145" y="443895"/>
                  <a:ext cx="272520" cy="279720"/>
                </a:xfrm>
                <a:prstGeom prst="rect">
                  <a:avLst/>
                </a:prstGeom>
              </p:spPr>
            </p:pic>
          </mc:Fallback>
        </mc:AlternateContent>
      </p:grpSp>
      <p:grpSp>
        <p:nvGrpSpPr>
          <p:cNvPr id="41" name="Group 40">
            <a:extLst>
              <a:ext uri="{FF2B5EF4-FFF2-40B4-BE49-F238E27FC236}">
                <a16:creationId xmlns:a16="http://schemas.microsoft.com/office/drawing/2014/main" id="{7724ED75-9782-6B2C-A3BB-2116F30D6276}"/>
              </a:ext>
            </a:extLst>
          </p:cNvPr>
          <p:cNvGrpSpPr/>
          <p:nvPr/>
        </p:nvGrpSpPr>
        <p:grpSpPr>
          <a:xfrm>
            <a:off x="7425825" y="395295"/>
            <a:ext cx="1011960" cy="409680"/>
            <a:chOff x="7425825" y="395295"/>
            <a:chExt cx="1011960" cy="409680"/>
          </a:xfrm>
        </p:grpSpPr>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48F3A75C-9693-43EA-86C2-D6DCAD883A31}"/>
                    </a:ext>
                  </a:extLst>
                </p14:cNvPr>
                <p14:cNvContentPartPr/>
                <p14:nvPr/>
              </p14:nvContentPartPr>
              <p14:xfrm>
                <a:off x="7556145" y="395295"/>
                <a:ext cx="132840" cy="334800"/>
              </p14:xfrm>
            </p:contentPart>
          </mc:Choice>
          <mc:Fallback>
            <p:pic>
              <p:nvPicPr>
                <p:cNvPr id="12" name="Ink 11">
                  <a:extLst>
                    <a:ext uri="{FF2B5EF4-FFF2-40B4-BE49-F238E27FC236}">
                      <a16:creationId xmlns:a16="http://schemas.microsoft.com/office/drawing/2014/main" id="{48F3A75C-9693-43EA-86C2-D6DCAD883A31}"/>
                    </a:ext>
                  </a:extLst>
                </p:cNvPr>
                <p:cNvPicPr/>
                <p:nvPr/>
              </p:nvPicPr>
              <p:blipFill>
                <a:blip r:embed="rId15"/>
                <a:stretch>
                  <a:fillRect/>
                </a:stretch>
              </p:blipFill>
              <p:spPr>
                <a:xfrm>
                  <a:off x="7550025" y="389175"/>
                  <a:ext cx="145080" cy="3470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Ink 12">
                  <a:extLst>
                    <a:ext uri="{FF2B5EF4-FFF2-40B4-BE49-F238E27FC236}">
                      <a16:creationId xmlns:a16="http://schemas.microsoft.com/office/drawing/2014/main" id="{10F9FEC8-4EDB-C2C2-B952-1AFC537E8623}"/>
                    </a:ext>
                  </a:extLst>
                </p14:cNvPr>
                <p14:cNvContentPartPr/>
                <p14:nvPr/>
              </p14:nvContentPartPr>
              <p14:xfrm>
                <a:off x="7425825" y="626415"/>
                <a:ext cx="331920" cy="150840"/>
              </p14:xfrm>
            </p:contentPart>
          </mc:Choice>
          <mc:Fallback>
            <p:pic>
              <p:nvPicPr>
                <p:cNvPr id="13" name="Ink 12">
                  <a:extLst>
                    <a:ext uri="{FF2B5EF4-FFF2-40B4-BE49-F238E27FC236}">
                      <a16:creationId xmlns:a16="http://schemas.microsoft.com/office/drawing/2014/main" id="{10F9FEC8-4EDB-C2C2-B952-1AFC537E8623}"/>
                    </a:ext>
                  </a:extLst>
                </p:cNvPr>
                <p:cNvPicPr/>
                <p:nvPr/>
              </p:nvPicPr>
              <p:blipFill>
                <a:blip r:embed="rId17"/>
                <a:stretch>
                  <a:fillRect/>
                </a:stretch>
              </p:blipFill>
              <p:spPr>
                <a:xfrm>
                  <a:off x="7419705" y="620295"/>
                  <a:ext cx="34416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Ink 13">
                  <a:extLst>
                    <a:ext uri="{FF2B5EF4-FFF2-40B4-BE49-F238E27FC236}">
                      <a16:creationId xmlns:a16="http://schemas.microsoft.com/office/drawing/2014/main" id="{0BC56406-5856-8E8C-AAF6-4B19E7C9DEE5}"/>
                    </a:ext>
                  </a:extLst>
                </p14:cNvPr>
                <p14:cNvContentPartPr/>
                <p14:nvPr/>
              </p14:nvContentPartPr>
              <p14:xfrm>
                <a:off x="7888785" y="468375"/>
                <a:ext cx="103320" cy="83520"/>
              </p14:xfrm>
            </p:contentPart>
          </mc:Choice>
          <mc:Fallback>
            <p:pic>
              <p:nvPicPr>
                <p:cNvPr id="14" name="Ink 13">
                  <a:extLst>
                    <a:ext uri="{FF2B5EF4-FFF2-40B4-BE49-F238E27FC236}">
                      <a16:creationId xmlns:a16="http://schemas.microsoft.com/office/drawing/2014/main" id="{0BC56406-5856-8E8C-AAF6-4B19E7C9DEE5}"/>
                    </a:ext>
                  </a:extLst>
                </p:cNvPr>
                <p:cNvPicPr/>
                <p:nvPr/>
              </p:nvPicPr>
              <p:blipFill>
                <a:blip r:embed="rId19"/>
                <a:stretch>
                  <a:fillRect/>
                </a:stretch>
              </p:blipFill>
              <p:spPr>
                <a:xfrm>
                  <a:off x="7882665" y="462255"/>
                  <a:ext cx="11556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Ink 14">
                  <a:extLst>
                    <a:ext uri="{FF2B5EF4-FFF2-40B4-BE49-F238E27FC236}">
                      <a16:creationId xmlns:a16="http://schemas.microsoft.com/office/drawing/2014/main" id="{A3731346-AC5E-DFDE-539A-9545A5EBE59B}"/>
                    </a:ext>
                  </a:extLst>
                </p14:cNvPr>
                <p14:cNvContentPartPr/>
                <p14:nvPr/>
              </p14:nvContentPartPr>
              <p14:xfrm>
                <a:off x="7919745" y="609135"/>
                <a:ext cx="92520" cy="174600"/>
              </p14:xfrm>
            </p:contentPart>
          </mc:Choice>
          <mc:Fallback>
            <p:pic>
              <p:nvPicPr>
                <p:cNvPr id="15" name="Ink 14">
                  <a:extLst>
                    <a:ext uri="{FF2B5EF4-FFF2-40B4-BE49-F238E27FC236}">
                      <a16:creationId xmlns:a16="http://schemas.microsoft.com/office/drawing/2014/main" id="{A3731346-AC5E-DFDE-539A-9545A5EBE59B}"/>
                    </a:ext>
                  </a:extLst>
                </p:cNvPr>
                <p:cNvPicPr/>
                <p:nvPr/>
              </p:nvPicPr>
              <p:blipFill>
                <a:blip r:embed="rId21"/>
                <a:stretch>
                  <a:fillRect/>
                </a:stretch>
              </p:blipFill>
              <p:spPr>
                <a:xfrm>
                  <a:off x="7913625" y="603015"/>
                  <a:ext cx="10476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893D8DD6-5267-A212-9AA6-BBCD5DFE7A3D}"/>
                    </a:ext>
                  </a:extLst>
                </p14:cNvPr>
                <p14:cNvContentPartPr/>
                <p14:nvPr/>
              </p14:nvContentPartPr>
              <p14:xfrm>
                <a:off x="8204505" y="631815"/>
                <a:ext cx="233280" cy="173160"/>
              </p14:xfrm>
            </p:contentPart>
          </mc:Choice>
          <mc:Fallback>
            <p:pic>
              <p:nvPicPr>
                <p:cNvPr id="16" name="Ink 15">
                  <a:extLst>
                    <a:ext uri="{FF2B5EF4-FFF2-40B4-BE49-F238E27FC236}">
                      <a16:creationId xmlns:a16="http://schemas.microsoft.com/office/drawing/2014/main" id="{893D8DD6-5267-A212-9AA6-BBCD5DFE7A3D}"/>
                    </a:ext>
                  </a:extLst>
                </p:cNvPr>
                <p:cNvPicPr/>
                <p:nvPr/>
              </p:nvPicPr>
              <p:blipFill>
                <a:blip r:embed="rId23"/>
                <a:stretch>
                  <a:fillRect/>
                </a:stretch>
              </p:blipFill>
              <p:spPr>
                <a:xfrm>
                  <a:off x="8198385" y="625695"/>
                  <a:ext cx="245520" cy="185400"/>
                </a:xfrm>
                <a:prstGeom prst="rect">
                  <a:avLst/>
                </a:prstGeom>
              </p:spPr>
            </p:pic>
          </mc:Fallback>
        </mc:AlternateContent>
      </p:grpSp>
      <p:grpSp>
        <p:nvGrpSpPr>
          <p:cNvPr id="40" name="Group 39">
            <a:extLst>
              <a:ext uri="{FF2B5EF4-FFF2-40B4-BE49-F238E27FC236}">
                <a16:creationId xmlns:a16="http://schemas.microsoft.com/office/drawing/2014/main" id="{1DE60DA9-A958-A07D-5455-477F44AA45AF}"/>
              </a:ext>
            </a:extLst>
          </p:cNvPr>
          <p:cNvGrpSpPr/>
          <p:nvPr/>
        </p:nvGrpSpPr>
        <p:grpSpPr>
          <a:xfrm>
            <a:off x="9267225" y="415815"/>
            <a:ext cx="2287440" cy="408600"/>
            <a:chOff x="9267225" y="415815"/>
            <a:chExt cx="2287440" cy="408600"/>
          </a:xfrm>
        </p:grpSpPr>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F05A0258-813B-7775-32FC-E7F1D44BB4AD}"/>
                    </a:ext>
                  </a:extLst>
                </p14:cNvPr>
                <p14:cNvContentPartPr/>
                <p14:nvPr/>
              </p14:nvContentPartPr>
              <p14:xfrm>
                <a:off x="9267225" y="415815"/>
                <a:ext cx="326520" cy="395280"/>
              </p14:xfrm>
            </p:contentPart>
          </mc:Choice>
          <mc:Fallback>
            <p:pic>
              <p:nvPicPr>
                <p:cNvPr id="17" name="Ink 16">
                  <a:extLst>
                    <a:ext uri="{FF2B5EF4-FFF2-40B4-BE49-F238E27FC236}">
                      <a16:creationId xmlns:a16="http://schemas.microsoft.com/office/drawing/2014/main" id="{F05A0258-813B-7775-32FC-E7F1D44BB4AD}"/>
                    </a:ext>
                  </a:extLst>
                </p:cNvPr>
                <p:cNvPicPr/>
                <p:nvPr/>
              </p:nvPicPr>
              <p:blipFill>
                <a:blip r:embed="rId25"/>
                <a:stretch>
                  <a:fillRect/>
                </a:stretch>
              </p:blipFill>
              <p:spPr>
                <a:xfrm>
                  <a:off x="9261105" y="409695"/>
                  <a:ext cx="338760" cy="4075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Ink 17">
                  <a:extLst>
                    <a:ext uri="{FF2B5EF4-FFF2-40B4-BE49-F238E27FC236}">
                      <a16:creationId xmlns:a16="http://schemas.microsoft.com/office/drawing/2014/main" id="{55CB847B-1FCE-BF4F-A323-6249DEBF0579}"/>
                    </a:ext>
                  </a:extLst>
                </p14:cNvPr>
                <p14:cNvContentPartPr/>
                <p14:nvPr/>
              </p14:nvContentPartPr>
              <p14:xfrm>
                <a:off x="9769425" y="506175"/>
                <a:ext cx="544320" cy="318240"/>
              </p14:xfrm>
            </p:contentPart>
          </mc:Choice>
          <mc:Fallback>
            <p:pic>
              <p:nvPicPr>
                <p:cNvPr id="18" name="Ink 17">
                  <a:extLst>
                    <a:ext uri="{FF2B5EF4-FFF2-40B4-BE49-F238E27FC236}">
                      <a16:creationId xmlns:a16="http://schemas.microsoft.com/office/drawing/2014/main" id="{55CB847B-1FCE-BF4F-A323-6249DEBF0579}"/>
                    </a:ext>
                  </a:extLst>
                </p:cNvPr>
                <p:cNvPicPr/>
                <p:nvPr/>
              </p:nvPicPr>
              <p:blipFill>
                <a:blip r:embed="rId27"/>
                <a:stretch>
                  <a:fillRect/>
                </a:stretch>
              </p:blipFill>
              <p:spPr>
                <a:xfrm>
                  <a:off x="9763305" y="500055"/>
                  <a:ext cx="556560" cy="3304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Ink 18">
                  <a:extLst>
                    <a:ext uri="{FF2B5EF4-FFF2-40B4-BE49-F238E27FC236}">
                      <a16:creationId xmlns:a16="http://schemas.microsoft.com/office/drawing/2014/main" id="{1308660F-E43D-0E46-44AE-205A7088CA9C}"/>
                    </a:ext>
                  </a:extLst>
                </p14:cNvPr>
                <p14:cNvContentPartPr/>
                <p14:nvPr/>
              </p14:nvContentPartPr>
              <p14:xfrm>
                <a:off x="10148505" y="572055"/>
                <a:ext cx="343440" cy="44640"/>
              </p14:xfrm>
            </p:contentPart>
          </mc:Choice>
          <mc:Fallback>
            <p:pic>
              <p:nvPicPr>
                <p:cNvPr id="19" name="Ink 18">
                  <a:extLst>
                    <a:ext uri="{FF2B5EF4-FFF2-40B4-BE49-F238E27FC236}">
                      <a16:creationId xmlns:a16="http://schemas.microsoft.com/office/drawing/2014/main" id="{1308660F-E43D-0E46-44AE-205A7088CA9C}"/>
                    </a:ext>
                  </a:extLst>
                </p:cNvPr>
                <p:cNvPicPr/>
                <p:nvPr/>
              </p:nvPicPr>
              <p:blipFill>
                <a:blip r:embed="rId29"/>
                <a:stretch>
                  <a:fillRect/>
                </a:stretch>
              </p:blipFill>
              <p:spPr>
                <a:xfrm>
                  <a:off x="10142385" y="565935"/>
                  <a:ext cx="35568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Ink 19">
                  <a:extLst>
                    <a:ext uri="{FF2B5EF4-FFF2-40B4-BE49-F238E27FC236}">
                      <a16:creationId xmlns:a16="http://schemas.microsoft.com/office/drawing/2014/main" id="{814A599A-B545-CC19-F379-EADB36F09205}"/>
                    </a:ext>
                  </a:extLst>
                </p14:cNvPr>
                <p14:cNvContentPartPr/>
                <p14:nvPr/>
              </p14:nvContentPartPr>
              <p14:xfrm>
                <a:off x="10513185" y="619575"/>
                <a:ext cx="277920" cy="137160"/>
              </p14:xfrm>
            </p:contentPart>
          </mc:Choice>
          <mc:Fallback>
            <p:pic>
              <p:nvPicPr>
                <p:cNvPr id="20" name="Ink 19">
                  <a:extLst>
                    <a:ext uri="{FF2B5EF4-FFF2-40B4-BE49-F238E27FC236}">
                      <a16:creationId xmlns:a16="http://schemas.microsoft.com/office/drawing/2014/main" id="{814A599A-B545-CC19-F379-EADB36F09205}"/>
                    </a:ext>
                  </a:extLst>
                </p:cNvPr>
                <p:cNvPicPr/>
                <p:nvPr/>
              </p:nvPicPr>
              <p:blipFill>
                <a:blip r:embed="rId31"/>
                <a:stretch>
                  <a:fillRect/>
                </a:stretch>
              </p:blipFill>
              <p:spPr>
                <a:xfrm>
                  <a:off x="10507065" y="613455"/>
                  <a:ext cx="29016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1" name="Ink 20">
                  <a:extLst>
                    <a:ext uri="{FF2B5EF4-FFF2-40B4-BE49-F238E27FC236}">
                      <a16:creationId xmlns:a16="http://schemas.microsoft.com/office/drawing/2014/main" id="{275195F8-82FA-4529-BAD7-3CF815ACA858}"/>
                    </a:ext>
                  </a:extLst>
                </p14:cNvPr>
                <p14:cNvContentPartPr/>
                <p14:nvPr/>
              </p14:nvContentPartPr>
              <p14:xfrm>
                <a:off x="10890105" y="620655"/>
                <a:ext cx="664560" cy="173880"/>
              </p14:xfrm>
            </p:contentPart>
          </mc:Choice>
          <mc:Fallback>
            <p:pic>
              <p:nvPicPr>
                <p:cNvPr id="21" name="Ink 20">
                  <a:extLst>
                    <a:ext uri="{FF2B5EF4-FFF2-40B4-BE49-F238E27FC236}">
                      <a16:creationId xmlns:a16="http://schemas.microsoft.com/office/drawing/2014/main" id="{275195F8-82FA-4529-BAD7-3CF815ACA858}"/>
                    </a:ext>
                  </a:extLst>
                </p:cNvPr>
                <p:cNvPicPr/>
                <p:nvPr/>
              </p:nvPicPr>
              <p:blipFill>
                <a:blip r:embed="rId33"/>
                <a:stretch>
                  <a:fillRect/>
                </a:stretch>
              </p:blipFill>
              <p:spPr>
                <a:xfrm>
                  <a:off x="10883985" y="614535"/>
                  <a:ext cx="676800" cy="186120"/>
                </a:xfrm>
                <a:prstGeom prst="rect">
                  <a:avLst/>
                </a:prstGeom>
              </p:spPr>
            </p:pic>
          </mc:Fallback>
        </mc:AlternateContent>
      </p:grpSp>
      <p:grpSp>
        <p:nvGrpSpPr>
          <p:cNvPr id="39" name="Group 38">
            <a:extLst>
              <a:ext uri="{FF2B5EF4-FFF2-40B4-BE49-F238E27FC236}">
                <a16:creationId xmlns:a16="http://schemas.microsoft.com/office/drawing/2014/main" id="{3E335DCC-1335-14D3-03AC-DE4FD1BF41E2}"/>
              </a:ext>
            </a:extLst>
          </p:cNvPr>
          <p:cNvGrpSpPr/>
          <p:nvPr/>
        </p:nvGrpSpPr>
        <p:grpSpPr>
          <a:xfrm>
            <a:off x="748545" y="898575"/>
            <a:ext cx="1069200" cy="914760"/>
            <a:chOff x="748545" y="898575"/>
            <a:chExt cx="1069200" cy="914760"/>
          </a:xfrm>
        </p:grpSpPr>
        <mc:AlternateContent xmlns:mc="http://schemas.openxmlformats.org/markup-compatibility/2006">
          <mc:Choice xmlns:p14="http://schemas.microsoft.com/office/powerpoint/2010/main" Requires="p14">
            <p:contentPart p14:bwMode="auto" r:id="rId34">
              <p14:nvContentPartPr>
                <p14:cNvPr id="22" name="Ink 21">
                  <a:extLst>
                    <a:ext uri="{FF2B5EF4-FFF2-40B4-BE49-F238E27FC236}">
                      <a16:creationId xmlns:a16="http://schemas.microsoft.com/office/drawing/2014/main" id="{6050894F-3D73-3B7D-BF25-5BC4F3CB17DF}"/>
                    </a:ext>
                  </a:extLst>
                </p14:cNvPr>
                <p14:cNvContentPartPr/>
                <p14:nvPr/>
              </p14:nvContentPartPr>
              <p14:xfrm>
                <a:off x="1182705" y="898575"/>
                <a:ext cx="635040" cy="914760"/>
              </p14:xfrm>
            </p:contentPart>
          </mc:Choice>
          <mc:Fallback>
            <p:pic>
              <p:nvPicPr>
                <p:cNvPr id="22" name="Ink 21">
                  <a:extLst>
                    <a:ext uri="{FF2B5EF4-FFF2-40B4-BE49-F238E27FC236}">
                      <a16:creationId xmlns:a16="http://schemas.microsoft.com/office/drawing/2014/main" id="{6050894F-3D73-3B7D-BF25-5BC4F3CB17DF}"/>
                    </a:ext>
                  </a:extLst>
                </p:cNvPr>
                <p:cNvPicPr/>
                <p:nvPr/>
              </p:nvPicPr>
              <p:blipFill>
                <a:blip r:embed="rId35"/>
                <a:stretch>
                  <a:fillRect/>
                </a:stretch>
              </p:blipFill>
              <p:spPr>
                <a:xfrm>
                  <a:off x="1176585" y="892455"/>
                  <a:ext cx="647280" cy="927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3" name="Ink 22">
                  <a:extLst>
                    <a:ext uri="{FF2B5EF4-FFF2-40B4-BE49-F238E27FC236}">
                      <a16:creationId xmlns:a16="http://schemas.microsoft.com/office/drawing/2014/main" id="{C0DA958E-0960-50DF-8CF2-05232B945520}"/>
                    </a:ext>
                  </a:extLst>
                </p14:cNvPr>
                <p14:cNvContentPartPr/>
                <p14:nvPr/>
              </p14:nvContentPartPr>
              <p14:xfrm>
                <a:off x="748545" y="1252095"/>
                <a:ext cx="478080" cy="489960"/>
              </p14:xfrm>
            </p:contentPart>
          </mc:Choice>
          <mc:Fallback>
            <p:pic>
              <p:nvPicPr>
                <p:cNvPr id="23" name="Ink 22">
                  <a:extLst>
                    <a:ext uri="{FF2B5EF4-FFF2-40B4-BE49-F238E27FC236}">
                      <a16:creationId xmlns:a16="http://schemas.microsoft.com/office/drawing/2014/main" id="{C0DA958E-0960-50DF-8CF2-05232B945520}"/>
                    </a:ext>
                  </a:extLst>
                </p:cNvPr>
                <p:cNvPicPr/>
                <p:nvPr/>
              </p:nvPicPr>
              <p:blipFill>
                <a:blip r:embed="rId37"/>
                <a:stretch>
                  <a:fillRect/>
                </a:stretch>
              </p:blipFill>
              <p:spPr>
                <a:xfrm>
                  <a:off x="742425" y="1245975"/>
                  <a:ext cx="490320" cy="502200"/>
                </a:xfrm>
                <a:prstGeom prst="rect">
                  <a:avLst/>
                </a:prstGeom>
              </p:spPr>
            </p:pic>
          </mc:Fallback>
        </mc:AlternateContent>
      </p:grpSp>
      <p:grpSp>
        <p:nvGrpSpPr>
          <p:cNvPr id="38" name="Group 37">
            <a:extLst>
              <a:ext uri="{FF2B5EF4-FFF2-40B4-BE49-F238E27FC236}">
                <a16:creationId xmlns:a16="http://schemas.microsoft.com/office/drawing/2014/main" id="{092E35EF-AC77-C148-AAA8-B381652D723C}"/>
              </a:ext>
            </a:extLst>
          </p:cNvPr>
          <p:cNvGrpSpPr/>
          <p:nvPr/>
        </p:nvGrpSpPr>
        <p:grpSpPr>
          <a:xfrm>
            <a:off x="2913225" y="1158135"/>
            <a:ext cx="475920" cy="588240"/>
            <a:chOff x="2913225" y="1158135"/>
            <a:chExt cx="475920" cy="588240"/>
          </a:xfrm>
        </p:grpSpPr>
        <mc:AlternateContent xmlns:mc="http://schemas.openxmlformats.org/markup-compatibility/2006">
          <mc:Choice xmlns:p14="http://schemas.microsoft.com/office/powerpoint/2010/main" Requires="p14">
            <p:contentPart p14:bwMode="auto" r:id="rId38">
              <p14:nvContentPartPr>
                <p14:cNvPr id="24" name="Ink 23">
                  <a:extLst>
                    <a:ext uri="{FF2B5EF4-FFF2-40B4-BE49-F238E27FC236}">
                      <a16:creationId xmlns:a16="http://schemas.microsoft.com/office/drawing/2014/main" id="{FC28015D-E645-5138-FC10-C0A1556604BA}"/>
                    </a:ext>
                  </a:extLst>
                </p14:cNvPr>
                <p14:cNvContentPartPr/>
                <p14:nvPr/>
              </p14:nvContentPartPr>
              <p14:xfrm>
                <a:off x="2913225" y="1158135"/>
                <a:ext cx="471960" cy="427320"/>
              </p14:xfrm>
            </p:contentPart>
          </mc:Choice>
          <mc:Fallback>
            <p:pic>
              <p:nvPicPr>
                <p:cNvPr id="24" name="Ink 23">
                  <a:extLst>
                    <a:ext uri="{FF2B5EF4-FFF2-40B4-BE49-F238E27FC236}">
                      <a16:creationId xmlns:a16="http://schemas.microsoft.com/office/drawing/2014/main" id="{FC28015D-E645-5138-FC10-C0A1556604BA}"/>
                    </a:ext>
                  </a:extLst>
                </p:cNvPr>
                <p:cNvPicPr/>
                <p:nvPr/>
              </p:nvPicPr>
              <p:blipFill>
                <a:blip r:embed="rId39"/>
                <a:stretch>
                  <a:fillRect/>
                </a:stretch>
              </p:blipFill>
              <p:spPr>
                <a:xfrm>
                  <a:off x="2907105" y="1152015"/>
                  <a:ext cx="484200" cy="4395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5156C8D7-506B-1940-C6E8-B388A67A80C9}"/>
                    </a:ext>
                  </a:extLst>
                </p14:cNvPr>
                <p14:cNvContentPartPr/>
                <p14:nvPr/>
              </p14:nvContentPartPr>
              <p14:xfrm>
                <a:off x="3111225" y="1273695"/>
                <a:ext cx="277920" cy="472680"/>
              </p14:xfrm>
            </p:contentPart>
          </mc:Choice>
          <mc:Fallback>
            <p:pic>
              <p:nvPicPr>
                <p:cNvPr id="25" name="Ink 24">
                  <a:extLst>
                    <a:ext uri="{FF2B5EF4-FFF2-40B4-BE49-F238E27FC236}">
                      <a16:creationId xmlns:a16="http://schemas.microsoft.com/office/drawing/2014/main" id="{5156C8D7-506B-1940-C6E8-B388A67A80C9}"/>
                    </a:ext>
                  </a:extLst>
                </p:cNvPr>
                <p:cNvPicPr/>
                <p:nvPr/>
              </p:nvPicPr>
              <p:blipFill>
                <a:blip r:embed="rId41"/>
                <a:stretch>
                  <a:fillRect/>
                </a:stretch>
              </p:blipFill>
              <p:spPr>
                <a:xfrm>
                  <a:off x="3105105" y="1267575"/>
                  <a:ext cx="290160" cy="484920"/>
                </a:xfrm>
                <a:prstGeom prst="rect">
                  <a:avLst/>
                </a:prstGeom>
              </p:spPr>
            </p:pic>
          </mc:Fallback>
        </mc:AlternateContent>
      </p:grpSp>
      <p:grpSp>
        <p:nvGrpSpPr>
          <p:cNvPr id="47" name="Group 46">
            <a:extLst>
              <a:ext uri="{FF2B5EF4-FFF2-40B4-BE49-F238E27FC236}">
                <a16:creationId xmlns:a16="http://schemas.microsoft.com/office/drawing/2014/main" id="{77E5B4E6-4EA9-BEE6-A0BD-7C4F1D456110}"/>
              </a:ext>
            </a:extLst>
          </p:cNvPr>
          <p:cNvGrpSpPr/>
          <p:nvPr/>
        </p:nvGrpSpPr>
        <p:grpSpPr>
          <a:xfrm>
            <a:off x="3788745" y="232935"/>
            <a:ext cx="3305520" cy="1788120"/>
            <a:chOff x="3788745" y="232935"/>
            <a:chExt cx="3305520" cy="1788120"/>
          </a:xfrm>
        </p:grpSpPr>
        <mc:AlternateContent xmlns:mc="http://schemas.openxmlformats.org/markup-compatibility/2006">
          <mc:Choice xmlns:p14="http://schemas.microsoft.com/office/powerpoint/2010/main" Requires="p14">
            <p:contentPart p14:bwMode="auto" r:id="rId42">
              <p14:nvContentPartPr>
                <p14:cNvPr id="8" name="Ink 7">
                  <a:extLst>
                    <a:ext uri="{FF2B5EF4-FFF2-40B4-BE49-F238E27FC236}">
                      <a16:creationId xmlns:a16="http://schemas.microsoft.com/office/drawing/2014/main" id="{AD6950D4-7F40-6EF6-64BB-ABD4EDF16A5F}"/>
                    </a:ext>
                  </a:extLst>
                </p14:cNvPr>
                <p14:cNvContentPartPr/>
                <p14:nvPr/>
              </p14:nvContentPartPr>
              <p14:xfrm>
                <a:off x="4058745" y="232935"/>
                <a:ext cx="50760" cy="388080"/>
              </p14:xfrm>
            </p:contentPart>
          </mc:Choice>
          <mc:Fallback>
            <p:pic>
              <p:nvPicPr>
                <p:cNvPr id="8" name="Ink 7">
                  <a:extLst>
                    <a:ext uri="{FF2B5EF4-FFF2-40B4-BE49-F238E27FC236}">
                      <a16:creationId xmlns:a16="http://schemas.microsoft.com/office/drawing/2014/main" id="{AD6950D4-7F40-6EF6-64BB-ABD4EDF16A5F}"/>
                    </a:ext>
                  </a:extLst>
                </p:cNvPr>
                <p:cNvPicPr/>
                <p:nvPr/>
              </p:nvPicPr>
              <p:blipFill>
                <a:blip r:embed="rId43"/>
                <a:stretch>
                  <a:fillRect/>
                </a:stretch>
              </p:blipFill>
              <p:spPr>
                <a:xfrm>
                  <a:off x="4052625" y="226815"/>
                  <a:ext cx="63000" cy="4003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9" name="Ink 8">
                  <a:extLst>
                    <a:ext uri="{FF2B5EF4-FFF2-40B4-BE49-F238E27FC236}">
                      <a16:creationId xmlns:a16="http://schemas.microsoft.com/office/drawing/2014/main" id="{CA4E8B56-3AC3-2A4F-519E-8F19C16BEDE6}"/>
                    </a:ext>
                  </a:extLst>
                </p14:cNvPr>
                <p14:cNvContentPartPr/>
                <p14:nvPr/>
              </p14:nvContentPartPr>
              <p14:xfrm>
                <a:off x="3788745" y="375495"/>
                <a:ext cx="1112400" cy="303840"/>
              </p14:xfrm>
            </p:contentPart>
          </mc:Choice>
          <mc:Fallback>
            <p:pic>
              <p:nvPicPr>
                <p:cNvPr id="9" name="Ink 8">
                  <a:extLst>
                    <a:ext uri="{FF2B5EF4-FFF2-40B4-BE49-F238E27FC236}">
                      <a16:creationId xmlns:a16="http://schemas.microsoft.com/office/drawing/2014/main" id="{CA4E8B56-3AC3-2A4F-519E-8F19C16BEDE6}"/>
                    </a:ext>
                  </a:extLst>
                </p:cNvPr>
                <p:cNvPicPr/>
                <p:nvPr/>
              </p:nvPicPr>
              <p:blipFill>
                <a:blip r:embed="rId45"/>
                <a:stretch>
                  <a:fillRect/>
                </a:stretch>
              </p:blipFill>
              <p:spPr>
                <a:xfrm>
                  <a:off x="3782625" y="369375"/>
                  <a:ext cx="1124640" cy="3160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0" name="Ink 9">
                  <a:extLst>
                    <a:ext uri="{FF2B5EF4-FFF2-40B4-BE49-F238E27FC236}">
                      <a16:creationId xmlns:a16="http://schemas.microsoft.com/office/drawing/2014/main" id="{0F1FD18A-0985-92FB-E570-D7135FC71505}"/>
                    </a:ext>
                  </a:extLst>
                </p14:cNvPr>
                <p14:cNvContentPartPr/>
                <p14:nvPr/>
              </p14:nvContentPartPr>
              <p14:xfrm>
                <a:off x="5652105" y="534975"/>
                <a:ext cx="563760" cy="300960"/>
              </p14:xfrm>
            </p:contentPart>
          </mc:Choice>
          <mc:Fallback>
            <p:pic>
              <p:nvPicPr>
                <p:cNvPr id="10" name="Ink 9">
                  <a:extLst>
                    <a:ext uri="{FF2B5EF4-FFF2-40B4-BE49-F238E27FC236}">
                      <a16:creationId xmlns:a16="http://schemas.microsoft.com/office/drawing/2014/main" id="{0F1FD18A-0985-92FB-E570-D7135FC71505}"/>
                    </a:ext>
                  </a:extLst>
                </p:cNvPr>
                <p:cNvPicPr/>
                <p:nvPr/>
              </p:nvPicPr>
              <p:blipFill>
                <a:blip r:embed="rId47"/>
                <a:stretch>
                  <a:fillRect/>
                </a:stretch>
              </p:blipFill>
              <p:spPr>
                <a:xfrm>
                  <a:off x="5645985" y="528855"/>
                  <a:ext cx="57600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1" name="Ink 10">
                  <a:extLst>
                    <a:ext uri="{FF2B5EF4-FFF2-40B4-BE49-F238E27FC236}">
                      <a16:creationId xmlns:a16="http://schemas.microsoft.com/office/drawing/2014/main" id="{1A4A9E65-9365-DACF-75CE-358FEE5B5FE4}"/>
                    </a:ext>
                  </a:extLst>
                </p14:cNvPr>
                <p14:cNvContentPartPr/>
                <p14:nvPr/>
              </p14:nvContentPartPr>
              <p14:xfrm>
                <a:off x="6261225" y="348855"/>
                <a:ext cx="833040" cy="494280"/>
              </p14:xfrm>
            </p:contentPart>
          </mc:Choice>
          <mc:Fallback>
            <p:pic>
              <p:nvPicPr>
                <p:cNvPr id="11" name="Ink 10">
                  <a:extLst>
                    <a:ext uri="{FF2B5EF4-FFF2-40B4-BE49-F238E27FC236}">
                      <a16:creationId xmlns:a16="http://schemas.microsoft.com/office/drawing/2014/main" id="{1A4A9E65-9365-DACF-75CE-358FEE5B5FE4}"/>
                    </a:ext>
                  </a:extLst>
                </p:cNvPr>
                <p:cNvPicPr/>
                <p:nvPr/>
              </p:nvPicPr>
              <p:blipFill>
                <a:blip r:embed="rId49"/>
                <a:stretch>
                  <a:fillRect/>
                </a:stretch>
              </p:blipFill>
              <p:spPr>
                <a:xfrm>
                  <a:off x="6255105" y="342735"/>
                  <a:ext cx="845280" cy="5065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6" name="Ink 25">
                  <a:extLst>
                    <a:ext uri="{FF2B5EF4-FFF2-40B4-BE49-F238E27FC236}">
                      <a16:creationId xmlns:a16="http://schemas.microsoft.com/office/drawing/2014/main" id="{22BF50F5-19F4-5DAD-4F8E-8D4C8F2E7A96}"/>
                    </a:ext>
                  </a:extLst>
                </p14:cNvPr>
                <p14:cNvContentPartPr/>
                <p14:nvPr/>
              </p14:nvContentPartPr>
              <p14:xfrm>
                <a:off x="4193385" y="1106655"/>
                <a:ext cx="226440" cy="534240"/>
              </p14:xfrm>
            </p:contentPart>
          </mc:Choice>
          <mc:Fallback>
            <p:pic>
              <p:nvPicPr>
                <p:cNvPr id="26" name="Ink 25">
                  <a:extLst>
                    <a:ext uri="{FF2B5EF4-FFF2-40B4-BE49-F238E27FC236}">
                      <a16:creationId xmlns:a16="http://schemas.microsoft.com/office/drawing/2014/main" id="{22BF50F5-19F4-5DAD-4F8E-8D4C8F2E7A96}"/>
                    </a:ext>
                  </a:extLst>
                </p:cNvPr>
                <p:cNvPicPr/>
                <p:nvPr/>
              </p:nvPicPr>
              <p:blipFill>
                <a:blip r:embed="rId51"/>
                <a:stretch>
                  <a:fillRect/>
                </a:stretch>
              </p:blipFill>
              <p:spPr>
                <a:xfrm>
                  <a:off x="4187265" y="1100535"/>
                  <a:ext cx="238680" cy="5464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7" name="Ink 26">
                  <a:extLst>
                    <a:ext uri="{FF2B5EF4-FFF2-40B4-BE49-F238E27FC236}">
                      <a16:creationId xmlns:a16="http://schemas.microsoft.com/office/drawing/2014/main" id="{3E0C6D4C-FE08-651D-385F-34E4C8602DE1}"/>
                    </a:ext>
                  </a:extLst>
                </p14:cNvPr>
                <p14:cNvContentPartPr/>
                <p14:nvPr/>
              </p14:nvContentPartPr>
              <p14:xfrm>
                <a:off x="4647345" y="1092615"/>
                <a:ext cx="127080" cy="495000"/>
              </p14:xfrm>
            </p:contentPart>
          </mc:Choice>
          <mc:Fallback>
            <p:pic>
              <p:nvPicPr>
                <p:cNvPr id="27" name="Ink 26">
                  <a:extLst>
                    <a:ext uri="{FF2B5EF4-FFF2-40B4-BE49-F238E27FC236}">
                      <a16:creationId xmlns:a16="http://schemas.microsoft.com/office/drawing/2014/main" id="{3E0C6D4C-FE08-651D-385F-34E4C8602DE1}"/>
                    </a:ext>
                  </a:extLst>
                </p:cNvPr>
                <p:cNvPicPr/>
                <p:nvPr/>
              </p:nvPicPr>
              <p:blipFill>
                <a:blip r:embed="rId53"/>
                <a:stretch>
                  <a:fillRect/>
                </a:stretch>
              </p:blipFill>
              <p:spPr>
                <a:xfrm>
                  <a:off x="4641225" y="1086495"/>
                  <a:ext cx="139320" cy="5072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8" name="Ink 27">
                  <a:extLst>
                    <a:ext uri="{FF2B5EF4-FFF2-40B4-BE49-F238E27FC236}">
                      <a16:creationId xmlns:a16="http://schemas.microsoft.com/office/drawing/2014/main" id="{C693EAAC-DB45-BCDF-D9B6-D67395B2AE8F}"/>
                    </a:ext>
                  </a:extLst>
                </p14:cNvPr>
                <p14:cNvContentPartPr/>
                <p14:nvPr/>
              </p14:nvContentPartPr>
              <p14:xfrm>
                <a:off x="4907625" y="1217175"/>
                <a:ext cx="463320" cy="573480"/>
              </p14:xfrm>
            </p:contentPart>
          </mc:Choice>
          <mc:Fallback>
            <p:pic>
              <p:nvPicPr>
                <p:cNvPr id="28" name="Ink 27">
                  <a:extLst>
                    <a:ext uri="{FF2B5EF4-FFF2-40B4-BE49-F238E27FC236}">
                      <a16:creationId xmlns:a16="http://schemas.microsoft.com/office/drawing/2014/main" id="{C693EAAC-DB45-BCDF-D9B6-D67395B2AE8F}"/>
                    </a:ext>
                  </a:extLst>
                </p:cNvPr>
                <p:cNvPicPr/>
                <p:nvPr/>
              </p:nvPicPr>
              <p:blipFill>
                <a:blip r:embed="rId55"/>
                <a:stretch>
                  <a:fillRect/>
                </a:stretch>
              </p:blipFill>
              <p:spPr>
                <a:xfrm>
                  <a:off x="4901505" y="1211055"/>
                  <a:ext cx="475560" cy="5857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29" name="Ink 28">
                  <a:extLst>
                    <a:ext uri="{FF2B5EF4-FFF2-40B4-BE49-F238E27FC236}">
                      <a16:creationId xmlns:a16="http://schemas.microsoft.com/office/drawing/2014/main" id="{DE09073C-CE2E-4D65-F6C9-7F6DA9233577}"/>
                    </a:ext>
                  </a:extLst>
                </p14:cNvPr>
                <p14:cNvContentPartPr/>
                <p14:nvPr/>
              </p14:nvContentPartPr>
              <p14:xfrm>
                <a:off x="5279505" y="1405815"/>
                <a:ext cx="189720" cy="169560"/>
              </p14:xfrm>
            </p:contentPart>
          </mc:Choice>
          <mc:Fallback>
            <p:pic>
              <p:nvPicPr>
                <p:cNvPr id="29" name="Ink 28">
                  <a:extLst>
                    <a:ext uri="{FF2B5EF4-FFF2-40B4-BE49-F238E27FC236}">
                      <a16:creationId xmlns:a16="http://schemas.microsoft.com/office/drawing/2014/main" id="{DE09073C-CE2E-4D65-F6C9-7F6DA9233577}"/>
                    </a:ext>
                  </a:extLst>
                </p:cNvPr>
                <p:cNvPicPr/>
                <p:nvPr/>
              </p:nvPicPr>
              <p:blipFill>
                <a:blip r:embed="rId57"/>
                <a:stretch>
                  <a:fillRect/>
                </a:stretch>
              </p:blipFill>
              <p:spPr>
                <a:xfrm>
                  <a:off x="5273385" y="1399695"/>
                  <a:ext cx="20196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0" name="Ink 29">
                  <a:extLst>
                    <a:ext uri="{FF2B5EF4-FFF2-40B4-BE49-F238E27FC236}">
                      <a16:creationId xmlns:a16="http://schemas.microsoft.com/office/drawing/2014/main" id="{53664305-164B-7B2C-FEBF-3131F773F687}"/>
                    </a:ext>
                  </a:extLst>
                </p14:cNvPr>
                <p14:cNvContentPartPr/>
                <p14:nvPr/>
              </p14:nvContentPartPr>
              <p14:xfrm>
                <a:off x="5589465" y="1347855"/>
                <a:ext cx="315720" cy="291600"/>
              </p14:xfrm>
            </p:contentPart>
          </mc:Choice>
          <mc:Fallback>
            <p:pic>
              <p:nvPicPr>
                <p:cNvPr id="30" name="Ink 29">
                  <a:extLst>
                    <a:ext uri="{FF2B5EF4-FFF2-40B4-BE49-F238E27FC236}">
                      <a16:creationId xmlns:a16="http://schemas.microsoft.com/office/drawing/2014/main" id="{53664305-164B-7B2C-FEBF-3131F773F687}"/>
                    </a:ext>
                  </a:extLst>
                </p:cNvPr>
                <p:cNvPicPr/>
                <p:nvPr/>
              </p:nvPicPr>
              <p:blipFill>
                <a:blip r:embed="rId59"/>
                <a:stretch>
                  <a:fillRect/>
                </a:stretch>
              </p:blipFill>
              <p:spPr>
                <a:xfrm>
                  <a:off x="5583345" y="1341735"/>
                  <a:ext cx="32796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1" name="Ink 30">
                  <a:extLst>
                    <a:ext uri="{FF2B5EF4-FFF2-40B4-BE49-F238E27FC236}">
                      <a16:creationId xmlns:a16="http://schemas.microsoft.com/office/drawing/2014/main" id="{6E7753A7-F320-D49C-837D-84C8CD2A44AA}"/>
                    </a:ext>
                  </a:extLst>
                </p14:cNvPr>
                <p14:cNvContentPartPr/>
                <p14:nvPr/>
              </p14:nvContentPartPr>
              <p14:xfrm>
                <a:off x="5783505" y="1211055"/>
                <a:ext cx="368280" cy="519840"/>
              </p14:xfrm>
            </p:contentPart>
          </mc:Choice>
          <mc:Fallback>
            <p:pic>
              <p:nvPicPr>
                <p:cNvPr id="31" name="Ink 30">
                  <a:extLst>
                    <a:ext uri="{FF2B5EF4-FFF2-40B4-BE49-F238E27FC236}">
                      <a16:creationId xmlns:a16="http://schemas.microsoft.com/office/drawing/2014/main" id="{6E7753A7-F320-D49C-837D-84C8CD2A44AA}"/>
                    </a:ext>
                  </a:extLst>
                </p:cNvPr>
                <p:cNvPicPr/>
                <p:nvPr/>
              </p:nvPicPr>
              <p:blipFill>
                <a:blip r:embed="rId61"/>
                <a:stretch>
                  <a:fillRect/>
                </a:stretch>
              </p:blipFill>
              <p:spPr>
                <a:xfrm>
                  <a:off x="5777385" y="1204935"/>
                  <a:ext cx="380520" cy="5320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2" name="Ink 31">
                  <a:extLst>
                    <a:ext uri="{FF2B5EF4-FFF2-40B4-BE49-F238E27FC236}">
                      <a16:creationId xmlns:a16="http://schemas.microsoft.com/office/drawing/2014/main" id="{9BE838D2-8319-A47E-166F-E3F5C385BF0F}"/>
                    </a:ext>
                  </a:extLst>
                </p14:cNvPr>
                <p14:cNvContentPartPr/>
                <p14:nvPr/>
              </p14:nvContentPartPr>
              <p14:xfrm>
                <a:off x="3877665" y="960495"/>
                <a:ext cx="397440" cy="992520"/>
              </p14:xfrm>
            </p:contentPart>
          </mc:Choice>
          <mc:Fallback>
            <p:pic>
              <p:nvPicPr>
                <p:cNvPr id="32" name="Ink 31">
                  <a:extLst>
                    <a:ext uri="{FF2B5EF4-FFF2-40B4-BE49-F238E27FC236}">
                      <a16:creationId xmlns:a16="http://schemas.microsoft.com/office/drawing/2014/main" id="{9BE838D2-8319-A47E-166F-E3F5C385BF0F}"/>
                    </a:ext>
                  </a:extLst>
                </p:cNvPr>
                <p:cNvPicPr/>
                <p:nvPr/>
              </p:nvPicPr>
              <p:blipFill>
                <a:blip r:embed="rId63"/>
                <a:stretch>
                  <a:fillRect/>
                </a:stretch>
              </p:blipFill>
              <p:spPr>
                <a:xfrm>
                  <a:off x="3871545" y="954375"/>
                  <a:ext cx="409680" cy="10047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3" name="Ink 32">
                  <a:extLst>
                    <a:ext uri="{FF2B5EF4-FFF2-40B4-BE49-F238E27FC236}">
                      <a16:creationId xmlns:a16="http://schemas.microsoft.com/office/drawing/2014/main" id="{07804F04-0C47-79A8-A8CB-426343665252}"/>
                    </a:ext>
                  </a:extLst>
                </p14:cNvPr>
                <p14:cNvContentPartPr/>
                <p14:nvPr/>
              </p14:nvContentPartPr>
              <p14:xfrm>
                <a:off x="6284625" y="1017375"/>
                <a:ext cx="148320" cy="237960"/>
              </p14:xfrm>
            </p:contentPart>
          </mc:Choice>
          <mc:Fallback>
            <p:pic>
              <p:nvPicPr>
                <p:cNvPr id="33" name="Ink 32">
                  <a:extLst>
                    <a:ext uri="{FF2B5EF4-FFF2-40B4-BE49-F238E27FC236}">
                      <a16:creationId xmlns:a16="http://schemas.microsoft.com/office/drawing/2014/main" id="{07804F04-0C47-79A8-A8CB-426343665252}"/>
                    </a:ext>
                  </a:extLst>
                </p:cNvPr>
                <p:cNvPicPr/>
                <p:nvPr/>
              </p:nvPicPr>
              <p:blipFill>
                <a:blip r:embed="rId65"/>
                <a:stretch>
                  <a:fillRect/>
                </a:stretch>
              </p:blipFill>
              <p:spPr>
                <a:xfrm>
                  <a:off x="6278505" y="1011255"/>
                  <a:ext cx="16056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4" name="Ink 33">
                  <a:extLst>
                    <a:ext uri="{FF2B5EF4-FFF2-40B4-BE49-F238E27FC236}">
                      <a16:creationId xmlns:a16="http://schemas.microsoft.com/office/drawing/2014/main" id="{C982F5AF-D31D-3FD6-8A52-DFC4F2D8E471}"/>
                    </a:ext>
                  </a:extLst>
                </p14:cNvPr>
                <p14:cNvContentPartPr/>
                <p14:nvPr/>
              </p14:nvContentPartPr>
              <p14:xfrm>
                <a:off x="5711505" y="1287015"/>
                <a:ext cx="103320" cy="205200"/>
              </p14:xfrm>
            </p:contentPart>
          </mc:Choice>
          <mc:Fallback>
            <p:pic>
              <p:nvPicPr>
                <p:cNvPr id="34" name="Ink 33">
                  <a:extLst>
                    <a:ext uri="{FF2B5EF4-FFF2-40B4-BE49-F238E27FC236}">
                      <a16:creationId xmlns:a16="http://schemas.microsoft.com/office/drawing/2014/main" id="{C982F5AF-D31D-3FD6-8A52-DFC4F2D8E471}"/>
                    </a:ext>
                  </a:extLst>
                </p:cNvPr>
                <p:cNvPicPr/>
                <p:nvPr/>
              </p:nvPicPr>
              <p:blipFill>
                <a:blip r:embed="rId67"/>
                <a:stretch>
                  <a:fillRect/>
                </a:stretch>
              </p:blipFill>
              <p:spPr>
                <a:xfrm>
                  <a:off x="5705385" y="1280895"/>
                  <a:ext cx="11556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5" name="Ink 34">
                  <a:extLst>
                    <a:ext uri="{FF2B5EF4-FFF2-40B4-BE49-F238E27FC236}">
                      <a16:creationId xmlns:a16="http://schemas.microsoft.com/office/drawing/2014/main" id="{62E9B689-475C-9AB2-AA2E-659F2618A9C9}"/>
                    </a:ext>
                  </a:extLst>
                </p14:cNvPr>
                <p14:cNvContentPartPr/>
                <p14:nvPr/>
              </p14:nvContentPartPr>
              <p14:xfrm>
                <a:off x="6374265" y="1425975"/>
                <a:ext cx="34560" cy="44640"/>
              </p14:xfrm>
            </p:contentPart>
          </mc:Choice>
          <mc:Fallback>
            <p:pic>
              <p:nvPicPr>
                <p:cNvPr id="35" name="Ink 34">
                  <a:extLst>
                    <a:ext uri="{FF2B5EF4-FFF2-40B4-BE49-F238E27FC236}">
                      <a16:creationId xmlns:a16="http://schemas.microsoft.com/office/drawing/2014/main" id="{62E9B689-475C-9AB2-AA2E-659F2618A9C9}"/>
                    </a:ext>
                  </a:extLst>
                </p:cNvPr>
                <p:cNvPicPr/>
                <p:nvPr/>
              </p:nvPicPr>
              <p:blipFill>
                <a:blip r:embed="rId69"/>
                <a:stretch>
                  <a:fillRect/>
                </a:stretch>
              </p:blipFill>
              <p:spPr>
                <a:xfrm>
                  <a:off x="6368145" y="1419855"/>
                  <a:ext cx="4680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36" name="Ink 35">
                  <a:extLst>
                    <a:ext uri="{FF2B5EF4-FFF2-40B4-BE49-F238E27FC236}">
                      <a16:creationId xmlns:a16="http://schemas.microsoft.com/office/drawing/2014/main" id="{58394662-BAE3-5536-0A77-ACB72C5BB4EC}"/>
                    </a:ext>
                  </a:extLst>
                </p14:cNvPr>
                <p14:cNvContentPartPr/>
                <p14:nvPr/>
              </p14:nvContentPartPr>
              <p14:xfrm>
                <a:off x="6251865" y="1866255"/>
                <a:ext cx="16200" cy="20880"/>
              </p14:xfrm>
            </p:contentPart>
          </mc:Choice>
          <mc:Fallback>
            <p:pic>
              <p:nvPicPr>
                <p:cNvPr id="36" name="Ink 35">
                  <a:extLst>
                    <a:ext uri="{FF2B5EF4-FFF2-40B4-BE49-F238E27FC236}">
                      <a16:creationId xmlns:a16="http://schemas.microsoft.com/office/drawing/2014/main" id="{58394662-BAE3-5536-0A77-ACB72C5BB4EC}"/>
                    </a:ext>
                  </a:extLst>
                </p:cNvPr>
                <p:cNvPicPr/>
                <p:nvPr/>
              </p:nvPicPr>
              <p:blipFill>
                <a:blip r:embed="rId71"/>
                <a:stretch>
                  <a:fillRect/>
                </a:stretch>
              </p:blipFill>
              <p:spPr>
                <a:xfrm>
                  <a:off x="6245745" y="1860135"/>
                  <a:ext cx="2844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4" name="Ink 43">
                  <a:extLst>
                    <a:ext uri="{FF2B5EF4-FFF2-40B4-BE49-F238E27FC236}">
                      <a16:creationId xmlns:a16="http://schemas.microsoft.com/office/drawing/2014/main" id="{1D1E40CB-48E6-600C-6B78-8C8E6C688552}"/>
                    </a:ext>
                  </a:extLst>
                </p14:cNvPr>
                <p14:cNvContentPartPr/>
                <p14:nvPr/>
              </p14:nvContentPartPr>
              <p14:xfrm>
                <a:off x="6364185" y="1406175"/>
                <a:ext cx="216000" cy="442080"/>
              </p14:xfrm>
            </p:contentPart>
          </mc:Choice>
          <mc:Fallback>
            <p:pic>
              <p:nvPicPr>
                <p:cNvPr id="44" name="Ink 43">
                  <a:extLst>
                    <a:ext uri="{FF2B5EF4-FFF2-40B4-BE49-F238E27FC236}">
                      <a16:creationId xmlns:a16="http://schemas.microsoft.com/office/drawing/2014/main" id="{1D1E40CB-48E6-600C-6B78-8C8E6C688552}"/>
                    </a:ext>
                  </a:extLst>
                </p:cNvPr>
                <p:cNvPicPr/>
                <p:nvPr/>
              </p:nvPicPr>
              <p:blipFill>
                <a:blip r:embed="rId73"/>
                <a:stretch>
                  <a:fillRect/>
                </a:stretch>
              </p:blipFill>
              <p:spPr>
                <a:xfrm>
                  <a:off x="6358065" y="1400055"/>
                  <a:ext cx="228240" cy="4543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5" name="Ink 44">
                  <a:extLst>
                    <a:ext uri="{FF2B5EF4-FFF2-40B4-BE49-F238E27FC236}">
                      <a16:creationId xmlns:a16="http://schemas.microsoft.com/office/drawing/2014/main" id="{B4B46486-C64C-E0A8-6850-2D0D14DDB457}"/>
                    </a:ext>
                  </a:extLst>
                </p14:cNvPr>
                <p14:cNvContentPartPr/>
                <p14:nvPr/>
              </p14:nvContentPartPr>
              <p14:xfrm>
                <a:off x="6347985" y="1945455"/>
                <a:ext cx="95400" cy="46800"/>
              </p14:xfrm>
            </p:contentPart>
          </mc:Choice>
          <mc:Fallback>
            <p:pic>
              <p:nvPicPr>
                <p:cNvPr id="45" name="Ink 44">
                  <a:extLst>
                    <a:ext uri="{FF2B5EF4-FFF2-40B4-BE49-F238E27FC236}">
                      <a16:creationId xmlns:a16="http://schemas.microsoft.com/office/drawing/2014/main" id="{B4B46486-C64C-E0A8-6850-2D0D14DDB457}"/>
                    </a:ext>
                  </a:extLst>
                </p:cNvPr>
                <p:cNvPicPr/>
                <p:nvPr/>
              </p:nvPicPr>
              <p:blipFill>
                <a:blip r:embed="rId75"/>
                <a:stretch>
                  <a:fillRect/>
                </a:stretch>
              </p:blipFill>
              <p:spPr>
                <a:xfrm>
                  <a:off x="6341865" y="1939335"/>
                  <a:ext cx="10764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6" name="Ink 45">
                  <a:extLst>
                    <a:ext uri="{FF2B5EF4-FFF2-40B4-BE49-F238E27FC236}">
                      <a16:creationId xmlns:a16="http://schemas.microsoft.com/office/drawing/2014/main" id="{D93B7C19-B97D-9EC2-9B8D-D380F05B2B72}"/>
                    </a:ext>
                  </a:extLst>
                </p14:cNvPr>
                <p14:cNvContentPartPr/>
                <p14:nvPr/>
              </p14:nvContentPartPr>
              <p14:xfrm>
                <a:off x="6601785" y="1975335"/>
                <a:ext cx="32400" cy="45720"/>
              </p14:xfrm>
            </p:contentPart>
          </mc:Choice>
          <mc:Fallback>
            <p:pic>
              <p:nvPicPr>
                <p:cNvPr id="46" name="Ink 45">
                  <a:extLst>
                    <a:ext uri="{FF2B5EF4-FFF2-40B4-BE49-F238E27FC236}">
                      <a16:creationId xmlns:a16="http://schemas.microsoft.com/office/drawing/2014/main" id="{D93B7C19-B97D-9EC2-9B8D-D380F05B2B72}"/>
                    </a:ext>
                  </a:extLst>
                </p:cNvPr>
                <p:cNvPicPr/>
                <p:nvPr/>
              </p:nvPicPr>
              <p:blipFill>
                <a:blip r:embed="rId77"/>
                <a:stretch>
                  <a:fillRect/>
                </a:stretch>
              </p:blipFill>
              <p:spPr>
                <a:xfrm>
                  <a:off x="6595665" y="1969215"/>
                  <a:ext cx="44640" cy="57960"/>
                </a:xfrm>
                <a:prstGeom prst="rect">
                  <a:avLst/>
                </a:prstGeom>
              </p:spPr>
            </p:pic>
          </mc:Fallback>
        </mc:AlternateContent>
      </p:grpSp>
      <p:grpSp>
        <p:nvGrpSpPr>
          <p:cNvPr id="52" name="Group 51">
            <a:extLst>
              <a:ext uri="{FF2B5EF4-FFF2-40B4-BE49-F238E27FC236}">
                <a16:creationId xmlns:a16="http://schemas.microsoft.com/office/drawing/2014/main" id="{97781100-6A77-6626-515B-2818506230F3}"/>
              </a:ext>
            </a:extLst>
          </p:cNvPr>
          <p:cNvGrpSpPr/>
          <p:nvPr/>
        </p:nvGrpSpPr>
        <p:grpSpPr>
          <a:xfrm>
            <a:off x="364425" y="2421735"/>
            <a:ext cx="787680" cy="821160"/>
            <a:chOff x="364425" y="2421735"/>
            <a:chExt cx="787680" cy="821160"/>
          </a:xfrm>
        </p:grpSpPr>
        <mc:AlternateContent xmlns:mc="http://schemas.openxmlformats.org/markup-compatibility/2006">
          <mc:Choice xmlns:p14="http://schemas.microsoft.com/office/powerpoint/2010/main" Requires="p14">
            <p:contentPart p14:bwMode="auto" r:id="rId78">
              <p14:nvContentPartPr>
                <p14:cNvPr id="48" name="Ink 47">
                  <a:extLst>
                    <a:ext uri="{FF2B5EF4-FFF2-40B4-BE49-F238E27FC236}">
                      <a16:creationId xmlns:a16="http://schemas.microsoft.com/office/drawing/2014/main" id="{EF21B3E9-5236-0BDC-DAE1-FF8A49A62B8F}"/>
                    </a:ext>
                  </a:extLst>
                </p14:cNvPr>
                <p14:cNvContentPartPr/>
                <p14:nvPr/>
              </p14:nvContentPartPr>
              <p14:xfrm>
                <a:off x="364425" y="2826015"/>
                <a:ext cx="175320" cy="108360"/>
              </p14:xfrm>
            </p:contentPart>
          </mc:Choice>
          <mc:Fallback>
            <p:pic>
              <p:nvPicPr>
                <p:cNvPr id="48" name="Ink 47">
                  <a:extLst>
                    <a:ext uri="{FF2B5EF4-FFF2-40B4-BE49-F238E27FC236}">
                      <a16:creationId xmlns:a16="http://schemas.microsoft.com/office/drawing/2014/main" id="{EF21B3E9-5236-0BDC-DAE1-FF8A49A62B8F}"/>
                    </a:ext>
                  </a:extLst>
                </p:cNvPr>
                <p:cNvPicPr/>
                <p:nvPr/>
              </p:nvPicPr>
              <p:blipFill>
                <a:blip r:embed="rId79"/>
                <a:stretch>
                  <a:fillRect/>
                </a:stretch>
              </p:blipFill>
              <p:spPr>
                <a:xfrm>
                  <a:off x="358305" y="2819895"/>
                  <a:ext cx="18756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9" name="Ink 48">
                  <a:extLst>
                    <a:ext uri="{FF2B5EF4-FFF2-40B4-BE49-F238E27FC236}">
                      <a16:creationId xmlns:a16="http://schemas.microsoft.com/office/drawing/2014/main" id="{5E48E1DB-83C0-0A76-25E0-6D24A88EFCFC}"/>
                    </a:ext>
                  </a:extLst>
                </p14:cNvPr>
                <p14:cNvContentPartPr/>
                <p14:nvPr/>
              </p14:nvContentPartPr>
              <p14:xfrm>
                <a:off x="373425" y="3092415"/>
                <a:ext cx="287280" cy="91800"/>
              </p14:xfrm>
            </p:contentPart>
          </mc:Choice>
          <mc:Fallback>
            <p:pic>
              <p:nvPicPr>
                <p:cNvPr id="49" name="Ink 48">
                  <a:extLst>
                    <a:ext uri="{FF2B5EF4-FFF2-40B4-BE49-F238E27FC236}">
                      <a16:creationId xmlns:a16="http://schemas.microsoft.com/office/drawing/2014/main" id="{5E48E1DB-83C0-0A76-25E0-6D24A88EFCFC}"/>
                    </a:ext>
                  </a:extLst>
                </p:cNvPr>
                <p:cNvPicPr/>
                <p:nvPr/>
              </p:nvPicPr>
              <p:blipFill>
                <a:blip r:embed="rId81"/>
                <a:stretch>
                  <a:fillRect/>
                </a:stretch>
              </p:blipFill>
              <p:spPr>
                <a:xfrm>
                  <a:off x="367305" y="3086295"/>
                  <a:ext cx="29952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0" name="Ink 49">
                  <a:extLst>
                    <a:ext uri="{FF2B5EF4-FFF2-40B4-BE49-F238E27FC236}">
                      <a16:creationId xmlns:a16="http://schemas.microsoft.com/office/drawing/2014/main" id="{D3D9F6B8-D869-9014-35BB-A32124970D80}"/>
                    </a:ext>
                  </a:extLst>
                </p14:cNvPr>
                <p14:cNvContentPartPr/>
                <p14:nvPr/>
              </p14:nvContentPartPr>
              <p14:xfrm>
                <a:off x="643425" y="2421735"/>
                <a:ext cx="214200" cy="821160"/>
              </p14:xfrm>
            </p:contentPart>
          </mc:Choice>
          <mc:Fallback>
            <p:pic>
              <p:nvPicPr>
                <p:cNvPr id="50" name="Ink 49">
                  <a:extLst>
                    <a:ext uri="{FF2B5EF4-FFF2-40B4-BE49-F238E27FC236}">
                      <a16:creationId xmlns:a16="http://schemas.microsoft.com/office/drawing/2014/main" id="{D3D9F6B8-D869-9014-35BB-A32124970D80}"/>
                    </a:ext>
                  </a:extLst>
                </p:cNvPr>
                <p:cNvPicPr/>
                <p:nvPr/>
              </p:nvPicPr>
              <p:blipFill>
                <a:blip r:embed="rId83"/>
                <a:stretch>
                  <a:fillRect/>
                </a:stretch>
              </p:blipFill>
              <p:spPr>
                <a:xfrm>
                  <a:off x="637305" y="2415615"/>
                  <a:ext cx="226440" cy="8334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1" name="Ink 50">
                  <a:extLst>
                    <a:ext uri="{FF2B5EF4-FFF2-40B4-BE49-F238E27FC236}">
                      <a16:creationId xmlns:a16="http://schemas.microsoft.com/office/drawing/2014/main" id="{FCCCC324-5DFA-3A90-F88A-A9421B6C3DAF}"/>
                    </a:ext>
                  </a:extLst>
                </p14:cNvPr>
                <p14:cNvContentPartPr/>
                <p14:nvPr/>
              </p14:nvContentPartPr>
              <p14:xfrm>
                <a:off x="1110705" y="3133455"/>
                <a:ext cx="41400" cy="47520"/>
              </p14:xfrm>
            </p:contentPart>
          </mc:Choice>
          <mc:Fallback>
            <p:pic>
              <p:nvPicPr>
                <p:cNvPr id="51" name="Ink 50">
                  <a:extLst>
                    <a:ext uri="{FF2B5EF4-FFF2-40B4-BE49-F238E27FC236}">
                      <a16:creationId xmlns:a16="http://schemas.microsoft.com/office/drawing/2014/main" id="{FCCCC324-5DFA-3A90-F88A-A9421B6C3DAF}"/>
                    </a:ext>
                  </a:extLst>
                </p:cNvPr>
                <p:cNvPicPr/>
                <p:nvPr/>
              </p:nvPicPr>
              <p:blipFill>
                <a:blip r:embed="rId85"/>
                <a:stretch>
                  <a:fillRect/>
                </a:stretch>
              </p:blipFill>
              <p:spPr>
                <a:xfrm>
                  <a:off x="1104585" y="3127335"/>
                  <a:ext cx="53640" cy="59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6">
            <p14:nvContentPartPr>
              <p14:cNvPr id="70" name="Ink 69">
                <a:extLst>
                  <a:ext uri="{FF2B5EF4-FFF2-40B4-BE49-F238E27FC236}">
                    <a16:creationId xmlns:a16="http://schemas.microsoft.com/office/drawing/2014/main" id="{6C62875D-AF9C-B833-7A74-3D112CB4175F}"/>
                  </a:ext>
                </a:extLst>
              </p14:cNvPr>
              <p14:cNvContentPartPr/>
              <p14:nvPr/>
            </p14:nvContentPartPr>
            <p14:xfrm>
              <a:off x="7791585" y="2516055"/>
              <a:ext cx="720" cy="2504880"/>
            </p14:xfrm>
          </p:contentPart>
        </mc:Choice>
        <mc:Fallback>
          <p:pic>
            <p:nvPicPr>
              <p:cNvPr id="70" name="Ink 69">
                <a:extLst>
                  <a:ext uri="{FF2B5EF4-FFF2-40B4-BE49-F238E27FC236}">
                    <a16:creationId xmlns:a16="http://schemas.microsoft.com/office/drawing/2014/main" id="{6C62875D-AF9C-B833-7A74-3D112CB4175F}"/>
                  </a:ext>
                </a:extLst>
              </p:cNvPr>
              <p:cNvPicPr/>
              <p:nvPr/>
            </p:nvPicPr>
            <p:blipFill>
              <a:blip r:embed="rId87"/>
              <a:stretch>
                <a:fillRect/>
              </a:stretch>
            </p:blipFill>
            <p:spPr>
              <a:xfrm>
                <a:off x="7778625" y="2509935"/>
                <a:ext cx="25200" cy="25171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72" name="Ink 71">
                <a:extLst>
                  <a:ext uri="{FF2B5EF4-FFF2-40B4-BE49-F238E27FC236}">
                    <a16:creationId xmlns:a16="http://schemas.microsoft.com/office/drawing/2014/main" id="{0BC7CA77-3182-E0AF-F94C-1A43413A7741}"/>
                  </a:ext>
                </a:extLst>
              </p14:cNvPr>
              <p14:cNvContentPartPr/>
              <p14:nvPr/>
            </p14:nvContentPartPr>
            <p14:xfrm>
              <a:off x="7840545" y="5029575"/>
              <a:ext cx="3500640" cy="720"/>
            </p14:xfrm>
          </p:contentPart>
        </mc:Choice>
        <mc:Fallback>
          <p:pic>
            <p:nvPicPr>
              <p:cNvPr id="72" name="Ink 71">
                <a:extLst>
                  <a:ext uri="{FF2B5EF4-FFF2-40B4-BE49-F238E27FC236}">
                    <a16:creationId xmlns:a16="http://schemas.microsoft.com/office/drawing/2014/main" id="{0BC7CA77-3182-E0AF-F94C-1A43413A7741}"/>
                  </a:ext>
                </a:extLst>
              </p:cNvPr>
              <p:cNvPicPr/>
              <p:nvPr/>
            </p:nvPicPr>
            <p:blipFill>
              <a:blip r:embed="rId89"/>
              <a:stretch>
                <a:fillRect/>
              </a:stretch>
            </p:blipFill>
            <p:spPr>
              <a:xfrm>
                <a:off x="7834425" y="5017335"/>
                <a:ext cx="351288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73" name="Ink 72">
                <a:extLst>
                  <a:ext uri="{FF2B5EF4-FFF2-40B4-BE49-F238E27FC236}">
                    <a16:creationId xmlns:a16="http://schemas.microsoft.com/office/drawing/2014/main" id="{E09BD17A-36D1-4580-9531-E0B9A5896F27}"/>
                  </a:ext>
                </a:extLst>
              </p14:cNvPr>
              <p14:cNvContentPartPr/>
              <p14:nvPr/>
            </p14:nvContentPartPr>
            <p14:xfrm>
              <a:off x="581505" y="2622255"/>
              <a:ext cx="30240" cy="6480"/>
            </p14:xfrm>
          </p:contentPart>
        </mc:Choice>
        <mc:Fallback>
          <p:pic>
            <p:nvPicPr>
              <p:cNvPr id="73" name="Ink 72">
                <a:extLst>
                  <a:ext uri="{FF2B5EF4-FFF2-40B4-BE49-F238E27FC236}">
                    <a16:creationId xmlns:a16="http://schemas.microsoft.com/office/drawing/2014/main" id="{E09BD17A-36D1-4580-9531-E0B9A5896F27}"/>
                  </a:ext>
                </a:extLst>
              </p:cNvPr>
              <p:cNvPicPr/>
              <p:nvPr/>
            </p:nvPicPr>
            <p:blipFill>
              <a:blip r:embed="rId91"/>
              <a:stretch>
                <a:fillRect/>
              </a:stretch>
            </p:blipFill>
            <p:spPr>
              <a:xfrm>
                <a:off x="572865" y="2613615"/>
                <a:ext cx="4788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74" name="Ink 73">
                <a:extLst>
                  <a:ext uri="{FF2B5EF4-FFF2-40B4-BE49-F238E27FC236}">
                    <a16:creationId xmlns:a16="http://schemas.microsoft.com/office/drawing/2014/main" id="{F57E94AB-A800-E662-385A-DC0B77EC4938}"/>
                  </a:ext>
                </a:extLst>
              </p14:cNvPr>
              <p14:cNvContentPartPr/>
              <p14:nvPr/>
            </p14:nvContentPartPr>
            <p14:xfrm>
              <a:off x="8008665" y="2565735"/>
              <a:ext cx="20880" cy="47520"/>
            </p14:xfrm>
          </p:contentPart>
        </mc:Choice>
        <mc:Fallback>
          <p:pic>
            <p:nvPicPr>
              <p:cNvPr id="74" name="Ink 73">
                <a:extLst>
                  <a:ext uri="{FF2B5EF4-FFF2-40B4-BE49-F238E27FC236}">
                    <a16:creationId xmlns:a16="http://schemas.microsoft.com/office/drawing/2014/main" id="{F57E94AB-A800-E662-385A-DC0B77EC4938}"/>
                  </a:ext>
                </a:extLst>
              </p:cNvPr>
              <p:cNvPicPr/>
              <p:nvPr/>
            </p:nvPicPr>
            <p:blipFill>
              <a:blip r:embed="rId93"/>
              <a:stretch>
                <a:fillRect/>
              </a:stretch>
            </p:blipFill>
            <p:spPr>
              <a:xfrm>
                <a:off x="8000025" y="2557095"/>
                <a:ext cx="3852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75" name="Ink 74">
                <a:extLst>
                  <a:ext uri="{FF2B5EF4-FFF2-40B4-BE49-F238E27FC236}">
                    <a16:creationId xmlns:a16="http://schemas.microsoft.com/office/drawing/2014/main" id="{E3E08C31-C81B-7905-FBC8-F84C445A92AE}"/>
                  </a:ext>
                </a:extLst>
              </p14:cNvPr>
              <p14:cNvContentPartPr/>
              <p14:nvPr/>
            </p14:nvContentPartPr>
            <p14:xfrm>
              <a:off x="11331105" y="5031375"/>
              <a:ext cx="275400" cy="370080"/>
            </p14:xfrm>
          </p:contentPart>
        </mc:Choice>
        <mc:Fallback>
          <p:pic>
            <p:nvPicPr>
              <p:cNvPr id="75" name="Ink 74">
                <a:extLst>
                  <a:ext uri="{FF2B5EF4-FFF2-40B4-BE49-F238E27FC236}">
                    <a16:creationId xmlns:a16="http://schemas.microsoft.com/office/drawing/2014/main" id="{E3E08C31-C81B-7905-FBC8-F84C445A92AE}"/>
                  </a:ext>
                </a:extLst>
              </p:cNvPr>
              <p:cNvPicPr/>
              <p:nvPr/>
            </p:nvPicPr>
            <p:blipFill>
              <a:blip r:embed="rId95"/>
              <a:stretch>
                <a:fillRect/>
              </a:stretch>
            </p:blipFill>
            <p:spPr>
              <a:xfrm>
                <a:off x="11322465" y="5022735"/>
                <a:ext cx="293040" cy="387720"/>
              </a:xfrm>
              <a:prstGeom prst="rect">
                <a:avLst/>
              </a:prstGeom>
            </p:spPr>
          </p:pic>
        </mc:Fallback>
      </mc:AlternateContent>
      <p:grpSp>
        <p:nvGrpSpPr>
          <p:cNvPr id="88" name="Group 87">
            <a:extLst>
              <a:ext uri="{FF2B5EF4-FFF2-40B4-BE49-F238E27FC236}">
                <a16:creationId xmlns:a16="http://schemas.microsoft.com/office/drawing/2014/main" id="{64522230-9FB0-FB36-411D-8C8F2BA2F5A1}"/>
              </a:ext>
            </a:extLst>
          </p:cNvPr>
          <p:cNvGrpSpPr/>
          <p:nvPr/>
        </p:nvGrpSpPr>
        <p:grpSpPr>
          <a:xfrm>
            <a:off x="6840825" y="2324175"/>
            <a:ext cx="4514760" cy="2875320"/>
            <a:chOff x="6840825" y="2324175"/>
            <a:chExt cx="4514760" cy="2875320"/>
          </a:xfrm>
        </p:grpSpPr>
        <mc:AlternateContent xmlns:mc="http://schemas.openxmlformats.org/markup-compatibility/2006">
          <mc:Choice xmlns:p14="http://schemas.microsoft.com/office/powerpoint/2010/main" Requires="p14">
            <p:contentPart p14:bwMode="auto" r:id="rId96">
              <p14:nvContentPartPr>
                <p14:cNvPr id="82" name="Ink 81">
                  <a:extLst>
                    <a:ext uri="{FF2B5EF4-FFF2-40B4-BE49-F238E27FC236}">
                      <a16:creationId xmlns:a16="http://schemas.microsoft.com/office/drawing/2014/main" id="{D38B4582-E173-07AD-5569-EDC8152AC719}"/>
                    </a:ext>
                  </a:extLst>
                </p14:cNvPr>
                <p14:cNvContentPartPr/>
                <p14:nvPr/>
              </p14:nvContentPartPr>
              <p14:xfrm>
                <a:off x="11172705" y="4830855"/>
                <a:ext cx="164880" cy="368640"/>
              </p14:xfrm>
            </p:contentPart>
          </mc:Choice>
          <mc:Fallback>
            <p:pic>
              <p:nvPicPr>
                <p:cNvPr id="82" name="Ink 81">
                  <a:extLst>
                    <a:ext uri="{FF2B5EF4-FFF2-40B4-BE49-F238E27FC236}">
                      <a16:creationId xmlns:a16="http://schemas.microsoft.com/office/drawing/2014/main" id="{D38B4582-E173-07AD-5569-EDC8152AC719}"/>
                    </a:ext>
                  </a:extLst>
                </p:cNvPr>
                <p:cNvPicPr/>
                <p:nvPr/>
              </p:nvPicPr>
              <p:blipFill>
                <a:blip r:embed="rId97"/>
                <a:stretch>
                  <a:fillRect/>
                </a:stretch>
              </p:blipFill>
              <p:spPr>
                <a:xfrm>
                  <a:off x="11163705" y="4822215"/>
                  <a:ext cx="182520" cy="3862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76" name="Ink 75">
                  <a:extLst>
                    <a:ext uri="{FF2B5EF4-FFF2-40B4-BE49-F238E27FC236}">
                      <a16:creationId xmlns:a16="http://schemas.microsoft.com/office/drawing/2014/main" id="{F55989B2-6708-1094-17F8-2CAFD5E0BE2E}"/>
                    </a:ext>
                  </a:extLst>
                </p14:cNvPr>
                <p14:cNvContentPartPr/>
                <p14:nvPr/>
              </p14:nvContentPartPr>
              <p14:xfrm>
                <a:off x="6840825" y="2500935"/>
                <a:ext cx="509040" cy="129960"/>
              </p14:xfrm>
            </p:contentPart>
          </mc:Choice>
          <mc:Fallback>
            <p:pic>
              <p:nvPicPr>
                <p:cNvPr id="76" name="Ink 75">
                  <a:extLst>
                    <a:ext uri="{FF2B5EF4-FFF2-40B4-BE49-F238E27FC236}">
                      <a16:creationId xmlns:a16="http://schemas.microsoft.com/office/drawing/2014/main" id="{F55989B2-6708-1094-17F8-2CAFD5E0BE2E}"/>
                    </a:ext>
                  </a:extLst>
                </p:cNvPr>
                <p:cNvPicPr/>
                <p:nvPr/>
              </p:nvPicPr>
              <p:blipFill>
                <a:blip r:embed="rId99"/>
                <a:stretch>
                  <a:fillRect/>
                </a:stretch>
              </p:blipFill>
              <p:spPr>
                <a:xfrm>
                  <a:off x="6831825" y="2491935"/>
                  <a:ext cx="52668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77" name="Ink 76">
                  <a:extLst>
                    <a:ext uri="{FF2B5EF4-FFF2-40B4-BE49-F238E27FC236}">
                      <a16:creationId xmlns:a16="http://schemas.microsoft.com/office/drawing/2014/main" id="{C339E4D1-1DD6-23FA-808C-F0729524F35A}"/>
                    </a:ext>
                  </a:extLst>
                </p14:cNvPr>
                <p14:cNvContentPartPr/>
                <p14:nvPr/>
              </p14:nvContentPartPr>
              <p14:xfrm>
                <a:off x="7066185" y="2588415"/>
                <a:ext cx="94320" cy="400320"/>
              </p14:xfrm>
            </p:contentPart>
          </mc:Choice>
          <mc:Fallback>
            <p:pic>
              <p:nvPicPr>
                <p:cNvPr id="77" name="Ink 76">
                  <a:extLst>
                    <a:ext uri="{FF2B5EF4-FFF2-40B4-BE49-F238E27FC236}">
                      <a16:creationId xmlns:a16="http://schemas.microsoft.com/office/drawing/2014/main" id="{C339E4D1-1DD6-23FA-808C-F0729524F35A}"/>
                    </a:ext>
                  </a:extLst>
                </p:cNvPr>
                <p:cNvPicPr/>
                <p:nvPr/>
              </p:nvPicPr>
              <p:blipFill>
                <a:blip r:embed="rId101"/>
                <a:stretch>
                  <a:fillRect/>
                </a:stretch>
              </p:blipFill>
              <p:spPr>
                <a:xfrm>
                  <a:off x="7057185" y="2579415"/>
                  <a:ext cx="111960" cy="4179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8" name="Ink 77">
                  <a:extLst>
                    <a:ext uri="{FF2B5EF4-FFF2-40B4-BE49-F238E27FC236}">
                      <a16:creationId xmlns:a16="http://schemas.microsoft.com/office/drawing/2014/main" id="{67E7F0B6-9847-0856-55EB-0CBAE59F3E0D}"/>
                    </a:ext>
                  </a:extLst>
                </p14:cNvPr>
                <p14:cNvContentPartPr/>
                <p14:nvPr/>
              </p14:nvContentPartPr>
              <p14:xfrm>
                <a:off x="7272465" y="2555295"/>
                <a:ext cx="205200" cy="306000"/>
              </p14:xfrm>
            </p:contentPart>
          </mc:Choice>
          <mc:Fallback>
            <p:pic>
              <p:nvPicPr>
                <p:cNvPr id="78" name="Ink 77">
                  <a:extLst>
                    <a:ext uri="{FF2B5EF4-FFF2-40B4-BE49-F238E27FC236}">
                      <a16:creationId xmlns:a16="http://schemas.microsoft.com/office/drawing/2014/main" id="{67E7F0B6-9847-0856-55EB-0CBAE59F3E0D}"/>
                    </a:ext>
                  </a:extLst>
                </p:cNvPr>
                <p:cNvPicPr/>
                <p:nvPr/>
              </p:nvPicPr>
              <p:blipFill>
                <a:blip r:embed="rId103"/>
                <a:stretch>
                  <a:fillRect/>
                </a:stretch>
              </p:blipFill>
              <p:spPr>
                <a:xfrm>
                  <a:off x="7263465" y="2546295"/>
                  <a:ext cx="222840" cy="3236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9" name="Ink 78">
                  <a:extLst>
                    <a:ext uri="{FF2B5EF4-FFF2-40B4-BE49-F238E27FC236}">
                      <a16:creationId xmlns:a16="http://schemas.microsoft.com/office/drawing/2014/main" id="{5D2E36D5-9E51-CB2D-75F4-BA7F5E5D8604}"/>
                    </a:ext>
                  </a:extLst>
                </p14:cNvPr>
                <p14:cNvContentPartPr/>
                <p14:nvPr/>
              </p14:nvContentPartPr>
              <p14:xfrm>
                <a:off x="7431585" y="2488695"/>
                <a:ext cx="131760" cy="446760"/>
              </p14:xfrm>
            </p:contentPart>
          </mc:Choice>
          <mc:Fallback>
            <p:pic>
              <p:nvPicPr>
                <p:cNvPr id="79" name="Ink 78">
                  <a:extLst>
                    <a:ext uri="{FF2B5EF4-FFF2-40B4-BE49-F238E27FC236}">
                      <a16:creationId xmlns:a16="http://schemas.microsoft.com/office/drawing/2014/main" id="{5D2E36D5-9E51-CB2D-75F4-BA7F5E5D8604}"/>
                    </a:ext>
                  </a:extLst>
                </p:cNvPr>
                <p:cNvPicPr/>
                <p:nvPr/>
              </p:nvPicPr>
              <p:blipFill>
                <a:blip r:embed="rId105"/>
                <a:stretch>
                  <a:fillRect/>
                </a:stretch>
              </p:blipFill>
              <p:spPr>
                <a:xfrm>
                  <a:off x="7422945" y="2479695"/>
                  <a:ext cx="149400" cy="4644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80" name="Ink 79">
                  <a:extLst>
                    <a:ext uri="{FF2B5EF4-FFF2-40B4-BE49-F238E27FC236}">
                      <a16:creationId xmlns:a16="http://schemas.microsoft.com/office/drawing/2014/main" id="{95A90887-9C82-E2E3-6891-1EDA1480A329}"/>
                    </a:ext>
                  </a:extLst>
                </p14:cNvPr>
                <p14:cNvContentPartPr/>
                <p14:nvPr/>
              </p14:nvContentPartPr>
              <p14:xfrm>
                <a:off x="7187865" y="2503095"/>
                <a:ext cx="173160" cy="496080"/>
              </p14:xfrm>
            </p:contentPart>
          </mc:Choice>
          <mc:Fallback>
            <p:pic>
              <p:nvPicPr>
                <p:cNvPr id="80" name="Ink 79">
                  <a:extLst>
                    <a:ext uri="{FF2B5EF4-FFF2-40B4-BE49-F238E27FC236}">
                      <a16:creationId xmlns:a16="http://schemas.microsoft.com/office/drawing/2014/main" id="{95A90887-9C82-E2E3-6891-1EDA1480A329}"/>
                    </a:ext>
                  </a:extLst>
                </p:cNvPr>
                <p:cNvPicPr/>
                <p:nvPr/>
              </p:nvPicPr>
              <p:blipFill>
                <a:blip r:embed="rId107"/>
                <a:stretch>
                  <a:fillRect/>
                </a:stretch>
              </p:blipFill>
              <p:spPr>
                <a:xfrm>
                  <a:off x="7179225" y="2494095"/>
                  <a:ext cx="190800" cy="5137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83" name="Ink 82">
                  <a:extLst>
                    <a:ext uri="{FF2B5EF4-FFF2-40B4-BE49-F238E27FC236}">
                      <a16:creationId xmlns:a16="http://schemas.microsoft.com/office/drawing/2014/main" id="{C61CAE9B-BA10-2757-DEAA-2D30784F062B}"/>
                    </a:ext>
                  </a:extLst>
                </p14:cNvPr>
                <p14:cNvContentPartPr/>
                <p14:nvPr/>
              </p14:nvContentPartPr>
              <p14:xfrm>
                <a:off x="7586025" y="2523615"/>
                <a:ext cx="161640" cy="146520"/>
              </p14:xfrm>
            </p:contentPart>
          </mc:Choice>
          <mc:Fallback>
            <p:pic>
              <p:nvPicPr>
                <p:cNvPr id="83" name="Ink 82">
                  <a:extLst>
                    <a:ext uri="{FF2B5EF4-FFF2-40B4-BE49-F238E27FC236}">
                      <a16:creationId xmlns:a16="http://schemas.microsoft.com/office/drawing/2014/main" id="{C61CAE9B-BA10-2757-DEAA-2D30784F062B}"/>
                    </a:ext>
                  </a:extLst>
                </p:cNvPr>
                <p:cNvPicPr/>
                <p:nvPr/>
              </p:nvPicPr>
              <p:blipFill>
                <a:blip r:embed="rId109"/>
                <a:stretch>
                  <a:fillRect/>
                </a:stretch>
              </p:blipFill>
              <p:spPr>
                <a:xfrm>
                  <a:off x="7577025" y="2514615"/>
                  <a:ext cx="17928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84" name="Ink 83">
                  <a:extLst>
                    <a:ext uri="{FF2B5EF4-FFF2-40B4-BE49-F238E27FC236}">
                      <a16:creationId xmlns:a16="http://schemas.microsoft.com/office/drawing/2014/main" id="{C9855E46-F3E1-8B64-2154-F2B6F829764C}"/>
                    </a:ext>
                  </a:extLst>
                </p14:cNvPr>
                <p14:cNvContentPartPr/>
                <p14:nvPr/>
              </p14:nvContentPartPr>
              <p14:xfrm>
                <a:off x="7833705" y="2520375"/>
                <a:ext cx="20880" cy="144360"/>
              </p14:xfrm>
            </p:contentPart>
          </mc:Choice>
          <mc:Fallback>
            <p:pic>
              <p:nvPicPr>
                <p:cNvPr id="84" name="Ink 83">
                  <a:extLst>
                    <a:ext uri="{FF2B5EF4-FFF2-40B4-BE49-F238E27FC236}">
                      <a16:creationId xmlns:a16="http://schemas.microsoft.com/office/drawing/2014/main" id="{C9855E46-F3E1-8B64-2154-F2B6F829764C}"/>
                    </a:ext>
                  </a:extLst>
                </p:cNvPr>
                <p:cNvPicPr/>
                <p:nvPr/>
              </p:nvPicPr>
              <p:blipFill>
                <a:blip r:embed="rId111"/>
                <a:stretch>
                  <a:fillRect/>
                </a:stretch>
              </p:blipFill>
              <p:spPr>
                <a:xfrm>
                  <a:off x="7825065" y="2511735"/>
                  <a:ext cx="3852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86" name="Ink 85">
                  <a:extLst>
                    <a:ext uri="{FF2B5EF4-FFF2-40B4-BE49-F238E27FC236}">
                      <a16:creationId xmlns:a16="http://schemas.microsoft.com/office/drawing/2014/main" id="{D0A43DF6-6554-FF48-2FFC-89D211DAC6B7}"/>
                    </a:ext>
                  </a:extLst>
                </p14:cNvPr>
                <p14:cNvContentPartPr/>
                <p14:nvPr/>
              </p14:nvContentPartPr>
              <p14:xfrm>
                <a:off x="7918665" y="2540175"/>
                <a:ext cx="52920" cy="173160"/>
              </p14:xfrm>
            </p:contentPart>
          </mc:Choice>
          <mc:Fallback>
            <p:pic>
              <p:nvPicPr>
                <p:cNvPr id="86" name="Ink 85">
                  <a:extLst>
                    <a:ext uri="{FF2B5EF4-FFF2-40B4-BE49-F238E27FC236}">
                      <a16:creationId xmlns:a16="http://schemas.microsoft.com/office/drawing/2014/main" id="{D0A43DF6-6554-FF48-2FFC-89D211DAC6B7}"/>
                    </a:ext>
                  </a:extLst>
                </p:cNvPr>
                <p:cNvPicPr/>
                <p:nvPr/>
              </p:nvPicPr>
              <p:blipFill>
                <a:blip r:embed="rId113"/>
                <a:stretch>
                  <a:fillRect/>
                </a:stretch>
              </p:blipFill>
              <p:spPr>
                <a:xfrm>
                  <a:off x="7910025" y="2531175"/>
                  <a:ext cx="7056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7" name="Ink 86">
                  <a:extLst>
                    <a:ext uri="{FF2B5EF4-FFF2-40B4-BE49-F238E27FC236}">
                      <a16:creationId xmlns:a16="http://schemas.microsoft.com/office/drawing/2014/main" id="{FC83691E-6B6D-E6F8-B284-20A842540521}"/>
                    </a:ext>
                  </a:extLst>
                </p14:cNvPr>
                <p14:cNvContentPartPr/>
                <p14:nvPr/>
              </p14:nvContentPartPr>
              <p14:xfrm>
                <a:off x="7917225" y="2324175"/>
                <a:ext cx="3438360" cy="2700000"/>
              </p14:xfrm>
            </p:contentPart>
          </mc:Choice>
          <mc:Fallback>
            <p:pic>
              <p:nvPicPr>
                <p:cNvPr id="87" name="Ink 86">
                  <a:extLst>
                    <a:ext uri="{FF2B5EF4-FFF2-40B4-BE49-F238E27FC236}">
                      <a16:creationId xmlns:a16="http://schemas.microsoft.com/office/drawing/2014/main" id="{FC83691E-6B6D-E6F8-B284-20A842540521}"/>
                    </a:ext>
                  </a:extLst>
                </p:cNvPr>
                <p:cNvPicPr/>
                <p:nvPr/>
              </p:nvPicPr>
              <p:blipFill>
                <a:blip r:embed="rId115"/>
                <a:stretch>
                  <a:fillRect/>
                </a:stretch>
              </p:blipFill>
              <p:spPr>
                <a:xfrm>
                  <a:off x="7908585" y="2315175"/>
                  <a:ext cx="3456000" cy="2717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6">
            <p14:nvContentPartPr>
              <p14:cNvPr id="89" name="Ink 88">
                <a:extLst>
                  <a:ext uri="{FF2B5EF4-FFF2-40B4-BE49-F238E27FC236}">
                    <a16:creationId xmlns:a16="http://schemas.microsoft.com/office/drawing/2014/main" id="{53661CC0-4129-41E1-3914-150707F8C044}"/>
                  </a:ext>
                </a:extLst>
              </p14:cNvPr>
              <p14:cNvContentPartPr/>
              <p14:nvPr/>
            </p14:nvContentPartPr>
            <p14:xfrm>
              <a:off x="8068425" y="4965855"/>
              <a:ext cx="27720" cy="128880"/>
            </p14:xfrm>
          </p:contentPart>
        </mc:Choice>
        <mc:Fallback>
          <p:pic>
            <p:nvPicPr>
              <p:cNvPr id="89" name="Ink 88">
                <a:extLst>
                  <a:ext uri="{FF2B5EF4-FFF2-40B4-BE49-F238E27FC236}">
                    <a16:creationId xmlns:a16="http://schemas.microsoft.com/office/drawing/2014/main" id="{53661CC0-4129-41E1-3914-150707F8C044}"/>
                  </a:ext>
                </a:extLst>
              </p:cNvPr>
              <p:cNvPicPr/>
              <p:nvPr/>
            </p:nvPicPr>
            <p:blipFill>
              <a:blip r:embed="rId117"/>
              <a:stretch>
                <a:fillRect/>
              </a:stretch>
            </p:blipFill>
            <p:spPr>
              <a:xfrm>
                <a:off x="8059425" y="4956855"/>
                <a:ext cx="45360" cy="146520"/>
              </a:xfrm>
              <a:prstGeom prst="rect">
                <a:avLst/>
              </a:prstGeom>
            </p:spPr>
          </p:pic>
        </mc:Fallback>
      </mc:AlternateContent>
      <p:grpSp>
        <p:nvGrpSpPr>
          <p:cNvPr id="93" name="Group 92">
            <a:extLst>
              <a:ext uri="{FF2B5EF4-FFF2-40B4-BE49-F238E27FC236}">
                <a16:creationId xmlns:a16="http://schemas.microsoft.com/office/drawing/2014/main" id="{E47BFBDB-6D9C-EBA8-B366-61B81735AA7F}"/>
              </a:ext>
            </a:extLst>
          </p:cNvPr>
          <p:cNvGrpSpPr/>
          <p:nvPr/>
        </p:nvGrpSpPr>
        <p:grpSpPr>
          <a:xfrm>
            <a:off x="7913985" y="5357535"/>
            <a:ext cx="519120" cy="164520"/>
            <a:chOff x="7913985" y="5357535"/>
            <a:chExt cx="519120" cy="164520"/>
          </a:xfrm>
        </p:grpSpPr>
        <mc:AlternateContent xmlns:mc="http://schemas.openxmlformats.org/markup-compatibility/2006">
          <mc:Choice xmlns:p14="http://schemas.microsoft.com/office/powerpoint/2010/main" Requires="p14">
            <p:contentPart p14:bwMode="auto" r:id="rId118">
              <p14:nvContentPartPr>
                <p14:cNvPr id="90" name="Ink 89">
                  <a:extLst>
                    <a:ext uri="{FF2B5EF4-FFF2-40B4-BE49-F238E27FC236}">
                      <a16:creationId xmlns:a16="http://schemas.microsoft.com/office/drawing/2014/main" id="{51322E1A-6C30-C0CF-4457-C87A71E4AD06}"/>
                    </a:ext>
                  </a:extLst>
                </p14:cNvPr>
                <p14:cNvContentPartPr/>
                <p14:nvPr/>
              </p14:nvContentPartPr>
              <p14:xfrm>
                <a:off x="7913985" y="5358615"/>
                <a:ext cx="92160" cy="86040"/>
              </p14:xfrm>
            </p:contentPart>
          </mc:Choice>
          <mc:Fallback>
            <p:pic>
              <p:nvPicPr>
                <p:cNvPr id="90" name="Ink 89">
                  <a:extLst>
                    <a:ext uri="{FF2B5EF4-FFF2-40B4-BE49-F238E27FC236}">
                      <a16:creationId xmlns:a16="http://schemas.microsoft.com/office/drawing/2014/main" id="{51322E1A-6C30-C0CF-4457-C87A71E4AD06}"/>
                    </a:ext>
                  </a:extLst>
                </p:cNvPr>
                <p:cNvPicPr/>
                <p:nvPr/>
              </p:nvPicPr>
              <p:blipFill>
                <a:blip r:embed="rId119"/>
                <a:stretch>
                  <a:fillRect/>
                </a:stretch>
              </p:blipFill>
              <p:spPr>
                <a:xfrm>
                  <a:off x="7904985" y="5349975"/>
                  <a:ext cx="10980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91" name="Ink 90">
                  <a:extLst>
                    <a:ext uri="{FF2B5EF4-FFF2-40B4-BE49-F238E27FC236}">
                      <a16:creationId xmlns:a16="http://schemas.microsoft.com/office/drawing/2014/main" id="{FEDDC8FC-F3F6-2F0A-390A-A4DF779F99E3}"/>
                    </a:ext>
                  </a:extLst>
                </p14:cNvPr>
                <p14:cNvContentPartPr/>
                <p14:nvPr/>
              </p14:nvContentPartPr>
              <p14:xfrm>
                <a:off x="8187225" y="5357535"/>
                <a:ext cx="20880" cy="10800"/>
              </p14:xfrm>
            </p:contentPart>
          </mc:Choice>
          <mc:Fallback>
            <p:pic>
              <p:nvPicPr>
                <p:cNvPr id="91" name="Ink 90">
                  <a:extLst>
                    <a:ext uri="{FF2B5EF4-FFF2-40B4-BE49-F238E27FC236}">
                      <a16:creationId xmlns:a16="http://schemas.microsoft.com/office/drawing/2014/main" id="{FEDDC8FC-F3F6-2F0A-390A-A4DF779F99E3}"/>
                    </a:ext>
                  </a:extLst>
                </p:cNvPr>
                <p:cNvPicPr/>
                <p:nvPr/>
              </p:nvPicPr>
              <p:blipFill>
                <a:blip r:embed="rId121"/>
                <a:stretch>
                  <a:fillRect/>
                </a:stretch>
              </p:blipFill>
              <p:spPr>
                <a:xfrm>
                  <a:off x="8178225" y="5348895"/>
                  <a:ext cx="3852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92" name="Ink 91">
                  <a:extLst>
                    <a:ext uri="{FF2B5EF4-FFF2-40B4-BE49-F238E27FC236}">
                      <a16:creationId xmlns:a16="http://schemas.microsoft.com/office/drawing/2014/main" id="{FDB0224B-7ED8-1F53-B030-4362BE2B1CA1}"/>
                    </a:ext>
                  </a:extLst>
                </p14:cNvPr>
                <p14:cNvContentPartPr/>
                <p14:nvPr/>
              </p14:nvContentPartPr>
              <p14:xfrm>
                <a:off x="8272905" y="5368335"/>
                <a:ext cx="160200" cy="153720"/>
              </p14:xfrm>
            </p:contentPart>
          </mc:Choice>
          <mc:Fallback>
            <p:pic>
              <p:nvPicPr>
                <p:cNvPr id="92" name="Ink 91">
                  <a:extLst>
                    <a:ext uri="{FF2B5EF4-FFF2-40B4-BE49-F238E27FC236}">
                      <a16:creationId xmlns:a16="http://schemas.microsoft.com/office/drawing/2014/main" id="{FDB0224B-7ED8-1F53-B030-4362BE2B1CA1}"/>
                    </a:ext>
                  </a:extLst>
                </p:cNvPr>
                <p:cNvPicPr/>
                <p:nvPr/>
              </p:nvPicPr>
              <p:blipFill>
                <a:blip r:embed="rId123"/>
                <a:stretch>
                  <a:fillRect/>
                </a:stretch>
              </p:blipFill>
              <p:spPr>
                <a:xfrm>
                  <a:off x="8263905" y="5359335"/>
                  <a:ext cx="177840" cy="171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4">
            <p14:nvContentPartPr>
              <p14:cNvPr id="120" name="Ink 119">
                <a:extLst>
                  <a:ext uri="{FF2B5EF4-FFF2-40B4-BE49-F238E27FC236}">
                    <a16:creationId xmlns:a16="http://schemas.microsoft.com/office/drawing/2014/main" id="{189EBFAF-F801-BC93-CAC3-D3FC20F592D8}"/>
                  </a:ext>
                </a:extLst>
              </p14:cNvPr>
              <p14:cNvContentPartPr/>
              <p14:nvPr/>
            </p14:nvContentPartPr>
            <p14:xfrm>
              <a:off x="9600945" y="5041815"/>
              <a:ext cx="4320" cy="7200"/>
            </p14:xfrm>
          </p:contentPart>
        </mc:Choice>
        <mc:Fallback>
          <p:pic>
            <p:nvPicPr>
              <p:cNvPr id="120" name="Ink 119">
                <a:extLst>
                  <a:ext uri="{FF2B5EF4-FFF2-40B4-BE49-F238E27FC236}">
                    <a16:creationId xmlns:a16="http://schemas.microsoft.com/office/drawing/2014/main" id="{189EBFAF-F801-BC93-CAC3-D3FC20F592D8}"/>
                  </a:ext>
                </a:extLst>
              </p:cNvPr>
              <p:cNvPicPr/>
              <p:nvPr/>
            </p:nvPicPr>
            <p:blipFill>
              <a:blip r:embed="rId125"/>
              <a:stretch>
                <a:fillRect/>
              </a:stretch>
            </p:blipFill>
            <p:spPr>
              <a:xfrm>
                <a:off x="9591945" y="5033175"/>
                <a:ext cx="21960" cy="24840"/>
              </a:xfrm>
              <a:prstGeom prst="rect">
                <a:avLst/>
              </a:prstGeom>
            </p:spPr>
          </p:pic>
        </mc:Fallback>
      </mc:AlternateContent>
      <p:grpSp>
        <p:nvGrpSpPr>
          <p:cNvPr id="128" name="Group 127">
            <a:extLst>
              <a:ext uri="{FF2B5EF4-FFF2-40B4-BE49-F238E27FC236}">
                <a16:creationId xmlns:a16="http://schemas.microsoft.com/office/drawing/2014/main" id="{5134AAE1-C433-6055-EFB4-488662005340}"/>
              </a:ext>
            </a:extLst>
          </p:cNvPr>
          <p:cNvGrpSpPr/>
          <p:nvPr/>
        </p:nvGrpSpPr>
        <p:grpSpPr>
          <a:xfrm>
            <a:off x="8738025" y="3846615"/>
            <a:ext cx="3331080" cy="1624320"/>
            <a:chOff x="8738025" y="3846615"/>
            <a:chExt cx="3331080" cy="1624320"/>
          </a:xfrm>
        </p:grpSpPr>
        <mc:AlternateContent xmlns:mc="http://schemas.openxmlformats.org/markup-compatibility/2006">
          <mc:Choice xmlns:p14="http://schemas.microsoft.com/office/powerpoint/2010/main" Requires="p14">
            <p:contentPart p14:bwMode="auto" r:id="rId126">
              <p14:nvContentPartPr>
                <p14:cNvPr id="94" name="Ink 93">
                  <a:extLst>
                    <a:ext uri="{FF2B5EF4-FFF2-40B4-BE49-F238E27FC236}">
                      <a16:creationId xmlns:a16="http://schemas.microsoft.com/office/drawing/2014/main" id="{8DC537B9-E2A9-69D6-860C-F8E9B510480E}"/>
                    </a:ext>
                  </a:extLst>
                </p14:cNvPr>
                <p14:cNvContentPartPr/>
                <p14:nvPr/>
              </p14:nvContentPartPr>
              <p14:xfrm>
                <a:off x="8738025" y="4978815"/>
                <a:ext cx="43560" cy="167400"/>
              </p14:xfrm>
            </p:contentPart>
          </mc:Choice>
          <mc:Fallback>
            <p:pic>
              <p:nvPicPr>
                <p:cNvPr id="94" name="Ink 93">
                  <a:extLst>
                    <a:ext uri="{FF2B5EF4-FFF2-40B4-BE49-F238E27FC236}">
                      <a16:creationId xmlns:a16="http://schemas.microsoft.com/office/drawing/2014/main" id="{8DC537B9-E2A9-69D6-860C-F8E9B510480E}"/>
                    </a:ext>
                  </a:extLst>
                </p:cNvPr>
                <p:cNvPicPr/>
                <p:nvPr/>
              </p:nvPicPr>
              <p:blipFill>
                <a:blip r:embed="rId127"/>
                <a:stretch>
                  <a:fillRect/>
                </a:stretch>
              </p:blipFill>
              <p:spPr>
                <a:xfrm>
                  <a:off x="8729385" y="4969815"/>
                  <a:ext cx="6120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95" name="Ink 94">
                  <a:extLst>
                    <a:ext uri="{FF2B5EF4-FFF2-40B4-BE49-F238E27FC236}">
                      <a16:creationId xmlns:a16="http://schemas.microsoft.com/office/drawing/2014/main" id="{68EA501B-FA59-61A4-6DFB-774A4B3FC6FA}"/>
                    </a:ext>
                  </a:extLst>
                </p14:cNvPr>
                <p14:cNvContentPartPr/>
                <p14:nvPr/>
              </p14:nvContentPartPr>
              <p14:xfrm>
                <a:off x="8760705" y="5325135"/>
                <a:ext cx="119160" cy="81360"/>
              </p14:xfrm>
            </p:contentPart>
          </mc:Choice>
          <mc:Fallback>
            <p:pic>
              <p:nvPicPr>
                <p:cNvPr id="95" name="Ink 94">
                  <a:extLst>
                    <a:ext uri="{FF2B5EF4-FFF2-40B4-BE49-F238E27FC236}">
                      <a16:creationId xmlns:a16="http://schemas.microsoft.com/office/drawing/2014/main" id="{68EA501B-FA59-61A4-6DFB-774A4B3FC6FA}"/>
                    </a:ext>
                  </a:extLst>
                </p:cNvPr>
                <p:cNvPicPr/>
                <p:nvPr/>
              </p:nvPicPr>
              <p:blipFill>
                <a:blip r:embed="rId129"/>
                <a:stretch>
                  <a:fillRect/>
                </a:stretch>
              </p:blipFill>
              <p:spPr>
                <a:xfrm>
                  <a:off x="8752065" y="5316495"/>
                  <a:ext cx="13680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96" name="Ink 95">
                  <a:extLst>
                    <a:ext uri="{FF2B5EF4-FFF2-40B4-BE49-F238E27FC236}">
                      <a16:creationId xmlns:a16="http://schemas.microsoft.com/office/drawing/2014/main" id="{30968740-8F56-CE9D-FED1-509763AB9B69}"/>
                    </a:ext>
                  </a:extLst>
                </p14:cNvPr>
                <p14:cNvContentPartPr/>
                <p14:nvPr/>
              </p14:nvContentPartPr>
              <p14:xfrm>
                <a:off x="8928825" y="5323695"/>
                <a:ext cx="27720" cy="12600"/>
              </p14:xfrm>
            </p:contentPart>
          </mc:Choice>
          <mc:Fallback>
            <p:pic>
              <p:nvPicPr>
                <p:cNvPr id="96" name="Ink 95">
                  <a:extLst>
                    <a:ext uri="{FF2B5EF4-FFF2-40B4-BE49-F238E27FC236}">
                      <a16:creationId xmlns:a16="http://schemas.microsoft.com/office/drawing/2014/main" id="{30968740-8F56-CE9D-FED1-509763AB9B69}"/>
                    </a:ext>
                  </a:extLst>
                </p:cNvPr>
                <p:cNvPicPr/>
                <p:nvPr/>
              </p:nvPicPr>
              <p:blipFill>
                <a:blip r:embed="rId131"/>
                <a:stretch>
                  <a:fillRect/>
                </a:stretch>
              </p:blipFill>
              <p:spPr>
                <a:xfrm>
                  <a:off x="8920185" y="5314695"/>
                  <a:ext cx="4536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97" name="Ink 96">
                  <a:extLst>
                    <a:ext uri="{FF2B5EF4-FFF2-40B4-BE49-F238E27FC236}">
                      <a16:creationId xmlns:a16="http://schemas.microsoft.com/office/drawing/2014/main" id="{BF0DE0C3-0E61-98E7-3ECE-7344BE93A691}"/>
                    </a:ext>
                  </a:extLst>
                </p14:cNvPr>
                <p14:cNvContentPartPr/>
                <p14:nvPr/>
              </p14:nvContentPartPr>
              <p14:xfrm>
                <a:off x="9063825" y="5302815"/>
                <a:ext cx="74880" cy="142920"/>
              </p14:xfrm>
            </p:contentPart>
          </mc:Choice>
          <mc:Fallback>
            <p:pic>
              <p:nvPicPr>
                <p:cNvPr id="97" name="Ink 96">
                  <a:extLst>
                    <a:ext uri="{FF2B5EF4-FFF2-40B4-BE49-F238E27FC236}">
                      <a16:creationId xmlns:a16="http://schemas.microsoft.com/office/drawing/2014/main" id="{BF0DE0C3-0E61-98E7-3ECE-7344BE93A691}"/>
                    </a:ext>
                  </a:extLst>
                </p:cNvPr>
                <p:cNvPicPr/>
                <p:nvPr/>
              </p:nvPicPr>
              <p:blipFill>
                <a:blip r:embed="rId133"/>
                <a:stretch>
                  <a:fillRect/>
                </a:stretch>
              </p:blipFill>
              <p:spPr>
                <a:xfrm>
                  <a:off x="9054825" y="5293815"/>
                  <a:ext cx="9252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98" name="Ink 97">
                  <a:extLst>
                    <a:ext uri="{FF2B5EF4-FFF2-40B4-BE49-F238E27FC236}">
                      <a16:creationId xmlns:a16="http://schemas.microsoft.com/office/drawing/2014/main" id="{A8588E5B-AF5B-97DF-67CB-1348CF25576D}"/>
                    </a:ext>
                  </a:extLst>
                </p14:cNvPr>
                <p14:cNvContentPartPr/>
                <p14:nvPr/>
              </p14:nvContentPartPr>
              <p14:xfrm>
                <a:off x="9267225" y="4996455"/>
                <a:ext cx="11880" cy="165960"/>
              </p14:xfrm>
            </p:contentPart>
          </mc:Choice>
          <mc:Fallback>
            <p:pic>
              <p:nvPicPr>
                <p:cNvPr id="98" name="Ink 97">
                  <a:extLst>
                    <a:ext uri="{FF2B5EF4-FFF2-40B4-BE49-F238E27FC236}">
                      <a16:creationId xmlns:a16="http://schemas.microsoft.com/office/drawing/2014/main" id="{A8588E5B-AF5B-97DF-67CB-1348CF25576D}"/>
                    </a:ext>
                  </a:extLst>
                </p:cNvPr>
                <p:cNvPicPr/>
                <p:nvPr/>
              </p:nvPicPr>
              <p:blipFill>
                <a:blip r:embed="rId135"/>
                <a:stretch>
                  <a:fillRect/>
                </a:stretch>
              </p:blipFill>
              <p:spPr>
                <a:xfrm>
                  <a:off x="9258585" y="4987815"/>
                  <a:ext cx="2952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9" name="Ink 98">
                  <a:extLst>
                    <a:ext uri="{FF2B5EF4-FFF2-40B4-BE49-F238E27FC236}">
                      <a16:creationId xmlns:a16="http://schemas.microsoft.com/office/drawing/2014/main" id="{EB16115B-ACFB-50C8-1CF1-70DBC2D0F896}"/>
                    </a:ext>
                  </a:extLst>
                </p14:cNvPr>
                <p14:cNvContentPartPr/>
                <p14:nvPr/>
              </p14:nvContentPartPr>
              <p14:xfrm>
                <a:off x="9323385" y="5359695"/>
                <a:ext cx="33480" cy="36720"/>
              </p14:xfrm>
            </p:contentPart>
          </mc:Choice>
          <mc:Fallback>
            <p:pic>
              <p:nvPicPr>
                <p:cNvPr id="99" name="Ink 98">
                  <a:extLst>
                    <a:ext uri="{FF2B5EF4-FFF2-40B4-BE49-F238E27FC236}">
                      <a16:creationId xmlns:a16="http://schemas.microsoft.com/office/drawing/2014/main" id="{EB16115B-ACFB-50C8-1CF1-70DBC2D0F896}"/>
                    </a:ext>
                  </a:extLst>
                </p:cNvPr>
                <p:cNvPicPr/>
                <p:nvPr/>
              </p:nvPicPr>
              <p:blipFill>
                <a:blip r:embed="rId137"/>
                <a:stretch>
                  <a:fillRect/>
                </a:stretch>
              </p:blipFill>
              <p:spPr>
                <a:xfrm>
                  <a:off x="9314385" y="5350695"/>
                  <a:ext cx="5112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00" name="Ink 99">
                  <a:extLst>
                    <a:ext uri="{FF2B5EF4-FFF2-40B4-BE49-F238E27FC236}">
                      <a16:creationId xmlns:a16="http://schemas.microsoft.com/office/drawing/2014/main" id="{FDFE4C88-30F1-BA52-E5C5-B87A1B9A7D9F}"/>
                    </a:ext>
                  </a:extLst>
                </p14:cNvPr>
                <p14:cNvContentPartPr/>
                <p14:nvPr/>
              </p14:nvContentPartPr>
              <p14:xfrm>
                <a:off x="9499065" y="5301375"/>
                <a:ext cx="16200" cy="13680"/>
              </p14:xfrm>
            </p:contentPart>
          </mc:Choice>
          <mc:Fallback>
            <p:pic>
              <p:nvPicPr>
                <p:cNvPr id="100" name="Ink 99">
                  <a:extLst>
                    <a:ext uri="{FF2B5EF4-FFF2-40B4-BE49-F238E27FC236}">
                      <a16:creationId xmlns:a16="http://schemas.microsoft.com/office/drawing/2014/main" id="{FDFE4C88-30F1-BA52-E5C5-B87A1B9A7D9F}"/>
                    </a:ext>
                  </a:extLst>
                </p:cNvPr>
                <p:cNvPicPr/>
                <p:nvPr/>
              </p:nvPicPr>
              <p:blipFill>
                <a:blip r:embed="rId139"/>
                <a:stretch>
                  <a:fillRect/>
                </a:stretch>
              </p:blipFill>
              <p:spPr>
                <a:xfrm>
                  <a:off x="9490065" y="5292375"/>
                  <a:ext cx="3384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01" name="Ink 100">
                  <a:extLst>
                    <a:ext uri="{FF2B5EF4-FFF2-40B4-BE49-F238E27FC236}">
                      <a16:creationId xmlns:a16="http://schemas.microsoft.com/office/drawing/2014/main" id="{492FB9B8-3302-8C31-CD3F-4FD5DB1B4691}"/>
                    </a:ext>
                  </a:extLst>
                </p14:cNvPr>
                <p14:cNvContentPartPr/>
                <p14:nvPr/>
              </p14:nvContentPartPr>
              <p14:xfrm>
                <a:off x="9506985" y="5298135"/>
                <a:ext cx="165240" cy="105120"/>
              </p14:xfrm>
            </p:contentPart>
          </mc:Choice>
          <mc:Fallback>
            <p:pic>
              <p:nvPicPr>
                <p:cNvPr id="101" name="Ink 100">
                  <a:extLst>
                    <a:ext uri="{FF2B5EF4-FFF2-40B4-BE49-F238E27FC236}">
                      <a16:creationId xmlns:a16="http://schemas.microsoft.com/office/drawing/2014/main" id="{492FB9B8-3302-8C31-CD3F-4FD5DB1B4691}"/>
                    </a:ext>
                  </a:extLst>
                </p:cNvPr>
                <p:cNvPicPr/>
                <p:nvPr/>
              </p:nvPicPr>
              <p:blipFill>
                <a:blip r:embed="rId141"/>
                <a:stretch>
                  <a:fillRect/>
                </a:stretch>
              </p:blipFill>
              <p:spPr>
                <a:xfrm>
                  <a:off x="9498345" y="5289135"/>
                  <a:ext cx="18288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02" name="Ink 101">
                  <a:extLst>
                    <a:ext uri="{FF2B5EF4-FFF2-40B4-BE49-F238E27FC236}">
                      <a16:creationId xmlns:a16="http://schemas.microsoft.com/office/drawing/2014/main" id="{9F0A82DC-A408-A61D-B5E0-372A7AF76917}"/>
                    </a:ext>
                  </a:extLst>
                </p14:cNvPr>
                <p14:cNvContentPartPr/>
                <p14:nvPr/>
              </p14:nvContentPartPr>
              <p14:xfrm>
                <a:off x="9802545" y="5011935"/>
                <a:ext cx="13680" cy="18360"/>
              </p14:xfrm>
            </p:contentPart>
          </mc:Choice>
          <mc:Fallback>
            <p:pic>
              <p:nvPicPr>
                <p:cNvPr id="102" name="Ink 101">
                  <a:extLst>
                    <a:ext uri="{FF2B5EF4-FFF2-40B4-BE49-F238E27FC236}">
                      <a16:creationId xmlns:a16="http://schemas.microsoft.com/office/drawing/2014/main" id="{9F0A82DC-A408-A61D-B5E0-372A7AF76917}"/>
                    </a:ext>
                  </a:extLst>
                </p:cNvPr>
                <p:cNvPicPr/>
                <p:nvPr/>
              </p:nvPicPr>
              <p:blipFill>
                <a:blip r:embed="rId143"/>
                <a:stretch>
                  <a:fillRect/>
                </a:stretch>
              </p:blipFill>
              <p:spPr>
                <a:xfrm>
                  <a:off x="9793545" y="5003295"/>
                  <a:ext cx="31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03" name="Ink 102">
                  <a:extLst>
                    <a:ext uri="{FF2B5EF4-FFF2-40B4-BE49-F238E27FC236}">
                      <a16:creationId xmlns:a16="http://schemas.microsoft.com/office/drawing/2014/main" id="{5AFF5D7E-FACB-F3D5-DE61-736F59788A37}"/>
                    </a:ext>
                  </a:extLst>
                </p14:cNvPr>
                <p14:cNvContentPartPr/>
                <p14:nvPr/>
              </p14:nvContentPartPr>
              <p14:xfrm>
                <a:off x="9587985" y="4979175"/>
                <a:ext cx="19080" cy="138240"/>
              </p14:xfrm>
            </p:contentPart>
          </mc:Choice>
          <mc:Fallback>
            <p:pic>
              <p:nvPicPr>
                <p:cNvPr id="103" name="Ink 102">
                  <a:extLst>
                    <a:ext uri="{FF2B5EF4-FFF2-40B4-BE49-F238E27FC236}">
                      <a16:creationId xmlns:a16="http://schemas.microsoft.com/office/drawing/2014/main" id="{5AFF5D7E-FACB-F3D5-DE61-736F59788A37}"/>
                    </a:ext>
                  </a:extLst>
                </p:cNvPr>
                <p:cNvPicPr/>
                <p:nvPr/>
              </p:nvPicPr>
              <p:blipFill>
                <a:blip r:embed="rId145"/>
                <a:stretch>
                  <a:fillRect/>
                </a:stretch>
              </p:blipFill>
              <p:spPr>
                <a:xfrm>
                  <a:off x="9578985" y="4970175"/>
                  <a:ext cx="3672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04" name="Ink 103">
                  <a:extLst>
                    <a:ext uri="{FF2B5EF4-FFF2-40B4-BE49-F238E27FC236}">
                      <a16:creationId xmlns:a16="http://schemas.microsoft.com/office/drawing/2014/main" id="{3D2EC6D5-C63F-2E77-8C09-9D42F100E066}"/>
                    </a:ext>
                  </a:extLst>
                </p14:cNvPr>
                <p14:cNvContentPartPr/>
                <p14:nvPr/>
              </p14:nvContentPartPr>
              <p14:xfrm>
                <a:off x="9838905" y="5310375"/>
                <a:ext cx="30240" cy="14760"/>
              </p14:xfrm>
            </p:contentPart>
          </mc:Choice>
          <mc:Fallback>
            <p:pic>
              <p:nvPicPr>
                <p:cNvPr id="104" name="Ink 103">
                  <a:extLst>
                    <a:ext uri="{FF2B5EF4-FFF2-40B4-BE49-F238E27FC236}">
                      <a16:creationId xmlns:a16="http://schemas.microsoft.com/office/drawing/2014/main" id="{3D2EC6D5-C63F-2E77-8C09-9D42F100E066}"/>
                    </a:ext>
                  </a:extLst>
                </p:cNvPr>
                <p:cNvPicPr/>
                <p:nvPr/>
              </p:nvPicPr>
              <p:blipFill>
                <a:blip r:embed="rId147"/>
                <a:stretch>
                  <a:fillRect/>
                </a:stretch>
              </p:blipFill>
              <p:spPr>
                <a:xfrm>
                  <a:off x="9829905" y="5301375"/>
                  <a:ext cx="4788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05" name="Ink 104">
                  <a:extLst>
                    <a:ext uri="{FF2B5EF4-FFF2-40B4-BE49-F238E27FC236}">
                      <a16:creationId xmlns:a16="http://schemas.microsoft.com/office/drawing/2014/main" id="{1C52EA4D-E849-749D-C459-EA3E39294AAC}"/>
                    </a:ext>
                  </a:extLst>
                </p14:cNvPr>
                <p14:cNvContentPartPr/>
                <p14:nvPr/>
              </p14:nvContentPartPr>
              <p14:xfrm>
                <a:off x="9898305" y="5240535"/>
                <a:ext cx="150120" cy="230400"/>
              </p14:xfrm>
            </p:contentPart>
          </mc:Choice>
          <mc:Fallback>
            <p:pic>
              <p:nvPicPr>
                <p:cNvPr id="105" name="Ink 104">
                  <a:extLst>
                    <a:ext uri="{FF2B5EF4-FFF2-40B4-BE49-F238E27FC236}">
                      <a16:creationId xmlns:a16="http://schemas.microsoft.com/office/drawing/2014/main" id="{1C52EA4D-E849-749D-C459-EA3E39294AAC}"/>
                    </a:ext>
                  </a:extLst>
                </p:cNvPr>
                <p:cNvPicPr/>
                <p:nvPr/>
              </p:nvPicPr>
              <p:blipFill>
                <a:blip r:embed="rId149"/>
                <a:stretch>
                  <a:fillRect/>
                </a:stretch>
              </p:blipFill>
              <p:spPr>
                <a:xfrm>
                  <a:off x="9889665" y="5231535"/>
                  <a:ext cx="16776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06" name="Ink 105">
                  <a:extLst>
                    <a:ext uri="{FF2B5EF4-FFF2-40B4-BE49-F238E27FC236}">
                      <a16:creationId xmlns:a16="http://schemas.microsoft.com/office/drawing/2014/main" id="{AFECEF9C-94E6-F69A-7569-3EEF5CB05F4F}"/>
                    </a:ext>
                  </a:extLst>
                </p14:cNvPr>
                <p14:cNvContentPartPr/>
                <p14:nvPr/>
              </p14:nvContentPartPr>
              <p14:xfrm>
                <a:off x="10088025" y="5221815"/>
                <a:ext cx="51840" cy="20880"/>
              </p14:xfrm>
            </p:contentPart>
          </mc:Choice>
          <mc:Fallback>
            <p:pic>
              <p:nvPicPr>
                <p:cNvPr id="106" name="Ink 105">
                  <a:extLst>
                    <a:ext uri="{FF2B5EF4-FFF2-40B4-BE49-F238E27FC236}">
                      <a16:creationId xmlns:a16="http://schemas.microsoft.com/office/drawing/2014/main" id="{AFECEF9C-94E6-F69A-7569-3EEF5CB05F4F}"/>
                    </a:ext>
                  </a:extLst>
                </p:cNvPr>
                <p:cNvPicPr/>
                <p:nvPr/>
              </p:nvPicPr>
              <p:blipFill>
                <a:blip r:embed="rId151"/>
                <a:stretch>
                  <a:fillRect/>
                </a:stretch>
              </p:blipFill>
              <p:spPr>
                <a:xfrm>
                  <a:off x="10079025" y="5213175"/>
                  <a:ext cx="6948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07" name="Ink 106">
                  <a:extLst>
                    <a:ext uri="{FF2B5EF4-FFF2-40B4-BE49-F238E27FC236}">
                      <a16:creationId xmlns:a16="http://schemas.microsoft.com/office/drawing/2014/main" id="{CF7476C8-BF6D-A627-8F22-F24B4134EFD1}"/>
                    </a:ext>
                  </a:extLst>
                </p14:cNvPr>
                <p14:cNvContentPartPr/>
                <p14:nvPr/>
              </p14:nvContentPartPr>
              <p14:xfrm>
                <a:off x="10337145" y="4997535"/>
                <a:ext cx="32400" cy="147600"/>
              </p14:xfrm>
            </p:contentPart>
          </mc:Choice>
          <mc:Fallback>
            <p:pic>
              <p:nvPicPr>
                <p:cNvPr id="107" name="Ink 106">
                  <a:extLst>
                    <a:ext uri="{FF2B5EF4-FFF2-40B4-BE49-F238E27FC236}">
                      <a16:creationId xmlns:a16="http://schemas.microsoft.com/office/drawing/2014/main" id="{CF7476C8-BF6D-A627-8F22-F24B4134EFD1}"/>
                    </a:ext>
                  </a:extLst>
                </p:cNvPr>
                <p:cNvPicPr/>
                <p:nvPr/>
              </p:nvPicPr>
              <p:blipFill>
                <a:blip r:embed="rId153"/>
                <a:stretch>
                  <a:fillRect/>
                </a:stretch>
              </p:blipFill>
              <p:spPr>
                <a:xfrm>
                  <a:off x="10328505" y="4988895"/>
                  <a:ext cx="5004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08" name="Ink 107">
                  <a:extLst>
                    <a:ext uri="{FF2B5EF4-FFF2-40B4-BE49-F238E27FC236}">
                      <a16:creationId xmlns:a16="http://schemas.microsoft.com/office/drawing/2014/main" id="{3A82F66F-E020-F979-A068-F14587758ECE}"/>
                    </a:ext>
                  </a:extLst>
                </p14:cNvPr>
                <p14:cNvContentPartPr/>
                <p14:nvPr/>
              </p14:nvContentPartPr>
              <p14:xfrm>
                <a:off x="10343985" y="5252775"/>
                <a:ext cx="6120" cy="2520"/>
              </p14:xfrm>
            </p:contentPart>
          </mc:Choice>
          <mc:Fallback>
            <p:pic>
              <p:nvPicPr>
                <p:cNvPr id="108" name="Ink 107">
                  <a:extLst>
                    <a:ext uri="{FF2B5EF4-FFF2-40B4-BE49-F238E27FC236}">
                      <a16:creationId xmlns:a16="http://schemas.microsoft.com/office/drawing/2014/main" id="{3A82F66F-E020-F979-A068-F14587758ECE}"/>
                    </a:ext>
                  </a:extLst>
                </p:cNvPr>
                <p:cNvPicPr/>
                <p:nvPr/>
              </p:nvPicPr>
              <p:blipFill>
                <a:blip r:embed="rId155"/>
                <a:stretch>
                  <a:fillRect/>
                </a:stretch>
              </p:blipFill>
              <p:spPr>
                <a:xfrm>
                  <a:off x="10334985" y="5243775"/>
                  <a:ext cx="2376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09" name="Ink 108">
                  <a:extLst>
                    <a:ext uri="{FF2B5EF4-FFF2-40B4-BE49-F238E27FC236}">
                      <a16:creationId xmlns:a16="http://schemas.microsoft.com/office/drawing/2014/main" id="{AF39256F-8DFE-CF2C-944C-B4855B83C8DA}"/>
                    </a:ext>
                  </a:extLst>
                </p14:cNvPr>
                <p14:cNvContentPartPr/>
                <p14:nvPr/>
              </p14:nvContentPartPr>
              <p14:xfrm>
                <a:off x="10304025" y="5339175"/>
                <a:ext cx="23040" cy="20880"/>
              </p14:xfrm>
            </p:contentPart>
          </mc:Choice>
          <mc:Fallback>
            <p:pic>
              <p:nvPicPr>
                <p:cNvPr id="109" name="Ink 108">
                  <a:extLst>
                    <a:ext uri="{FF2B5EF4-FFF2-40B4-BE49-F238E27FC236}">
                      <a16:creationId xmlns:a16="http://schemas.microsoft.com/office/drawing/2014/main" id="{AF39256F-8DFE-CF2C-944C-B4855B83C8DA}"/>
                    </a:ext>
                  </a:extLst>
                </p:cNvPr>
                <p:cNvPicPr/>
                <p:nvPr/>
              </p:nvPicPr>
              <p:blipFill>
                <a:blip r:embed="rId157"/>
                <a:stretch>
                  <a:fillRect/>
                </a:stretch>
              </p:blipFill>
              <p:spPr>
                <a:xfrm>
                  <a:off x="10295025" y="5330175"/>
                  <a:ext cx="4068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11" name="Ink 110">
                  <a:extLst>
                    <a:ext uri="{FF2B5EF4-FFF2-40B4-BE49-F238E27FC236}">
                      <a16:creationId xmlns:a16="http://schemas.microsoft.com/office/drawing/2014/main" id="{53347329-66A3-361A-768A-A92E1E935850}"/>
                    </a:ext>
                  </a:extLst>
                </p14:cNvPr>
                <p14:cNvContentPartPr/>
                <p14:nvPr/>
              </p14:nvContentPartPr>
              <p14:xfrm>
                <a:off x="10359825" y="5243055"/>
                <a:ext cx="94680" cy="137880"/>
              </p14:xfrm>
            </p:contentPart>
          </mc:Choice>
          <mc:Fallback>
            <p:pic>
              <p:nvPicPr>
                <p:cNvPr id="111" name="Ink 110">
                  <a:extLst>
                    <a:ext uri="{FF2B5EF4-FFF2-40B4-BE49-F238E27FC236}">
                      <a16:creationId xmlns:a16="http://schemas.microsoft.com/office/drawing/2014/main" id="{53347329-66A3-361A-768A-A92E1E935850}"/>
                    </a:ext>
                  </a:extLst>
                </p:cNvPr>
                <p:cNvPicPr/>
                <p:nvPr/>
              </p:nvPicPr>
              <p:blipFill>
                <a:blip r:embed="rId159"/>
                <a:stretch>
                  <a:fillRect/>
                </a:stretch>
              </p:blipFill>
              <p:spPr>
                <a:xfrm>
                  <a:off x="10351185" y="5234055"/>
                  <a:ext cx="11232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12" name="Ink 111">
                  <a:extLst>
                    <a:ext uri="{FF2B5EF4-FFF2-40B4-BE49-F238E27FC236}">
                      <a16:creationId xmlns:a16="http://schemas.microsoft.com/office/drawing/2014/main" id="{778361D8-503F-2843-1FDC-72892DE00FC3}"/>
                    </a:ext>
                  </a:extLst>
                </p14:cNvPr>
                <p14:cNvContentPartPr/>
                <p14:nvPr/>
              </p14:nvContentPartPr>
              <p14:xfrm>
                <a:off x="10875345" y="4958295"/>
                <a:ext cx="34920" cy="124920"/>
              </p14:xfrm>
            </p:contentPart>
          </mc:Choice>
          <mc:Fallback>
            <p:pic>
              <p:nvPicPr>
                <p:cNvPr id="112" name="Ink 111">
                  <a:extLst>
                    <a:ext uri="{FF2B5EF4-FFF2-40B4-BE49-F238E27FC236}">
                      <a16:creationId xmlns:a16="http://schemas.microsoft.com/office/drawing/2014/main" id="{778361D8-503F-2843-1FDC-72892DE00FC3}"/>
                    </a:ext>
                  </a:extLst>
                </p:cNvPr>
                <p:cNvPicPr/>
                <p:nvPr/>
              </p:nvPicPr>
              <p:blipFill>
                <a:blip r:embed="rId161"/>
                <a:stretch>
                  <a:fillRect/>
                </a:stretch>
              </p:blipFill>
              <p:spPr>
                <a:xfrm>
                  <a:off x="10866705" y="4949655"/>
                  <a:ext cx="5256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13" name="Ink 112">
                  <a:extLst>
                    <a:ext uri="{FF2B5EF4-FFF2-40B4-BE49-F238E27FC236}">
                      <a16:creationId xmlns:a16="http://schemas.microsoft.com/office/drawing/2014/main" id="{11FDBE04-1864-B5FA-6433-36674A7A3193}"/>
                    </a:ext>
                  </a:extLst>
                </p14:cNvPr>
                <p14:cNvContentPartPr/>
                <p14:nvPr/>
              </p14:nvContentPartPr>
              <p14:xfrm>
                <a:off x="10831065" y="5290935"/>
                <a:ext cx="15120" cy="1440"/>
              </p14:xfrm>
            </p:contentPart>
          </mc:Choice>
          <mc:Fallback>
            <p:pic>
              <p:nvPicPr>
                <p:cNvPr id="113" name="Ink 112">
                  <a:extLst>
                    <a:ext uri="{FF2B5EF4-FFF2-40B4-BE49-F238E27FC236}">
                      <a16:creationId xmlns:a16="http://schemas.microsoft.com/office/drawing/2014/main" id="{11FDBE04-1864-B5FA-6433-36674A7A3193}"/>
                    </a:ext>
                  </a:extLst>
                </p:cNvPr>
                <p:cNvPicPr/>
                <p:nvPr/>
              </p:nvPicPr>
              <p:blipFill>
                <a:blip r:embed="rId163"/>
                <a:stretch>
                  <a:fillRect/>
                </a:stretch>
              </p:blipFill>
              <p:spPr>
                <a:xfrm>
                  <a:off x="10822065" y="5281935"/>
                  <a:ext cx="3276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14" name="Ink 113">
                  <a:extLst>
                    <a:ext uri="{FF2B5EF4-FFF2-40B4-BE49-F238E27FC236}">
                      <a16:creationId xmlns:a16="http://schemas.microsoft.com/office/drawing/2014/main" id="{52C3830C-0DEC-4A89-0016-939D7568591F}"/>
                    </a:ext>
                  </a:extLst>
                </p14:cNvPr>
                <p14:cNvContentPartPr/>
                <p14:nvPr/>
              </p14:nvContentPartPr>
              <p14:xfrm>
                <a:off x="10876785" y="5329815"/>
                <a:ext cx="6120" cy="23040"/>
              </p14:xfrm>
            </p:contentPart>
          </mc:Choice>
          <mc:Fallback>
            <p:pic>
              <p:nvPicPr>
                <p:cNvPr id="114" name="Ink 113">
                  <a:extLst>
                    <a:ext uri="{FF2B5EF4-FFF2-40B4-BE49-F238E27FC236}">
                      <a16:creationId xmlns:a16="http://schemas.microsoft.com/office/drawing/2014/main" id="{52C3830C-0DEC-4A89-0016-939D7568591F}"/>
                    </a:ext>
                  </a:extLst>
                </p:cNvPr>
                <p:cNvPicPr/>
                <p:nvPr/>
              </p:nvPicPr>
              <p:blipFill>
                <a:blip r:embed="rId165"/>
                <a:stretch>
                  <a:fillRect/>
                </a:stretch>
              </p:blipFill>
              <p:spPr>
                <a:xfrm>
                  <a:off x="10867785" y="5321175"/>
                  <a:ext cx="2376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15" name="Ink 114">
                  <a:extLst>
                    <a:ext uri="{FF2B5EF4-FFF2-40B4-BE49-F238E27FC236}">
                      <a16:creationId xmlns:a16="http://schemas.microsoft.com/office/drawing/2014/main" id="{B7CE5D05-479C-94B3-7EC0-12DD02857FCA}"/>
                    </a:ext>
                  </a:extLst>
                </p14:cNvPr>
                <p14:cNvContentPartPr/>
                <p14:nvPr/>
              </p14:nvContentPartPr>
              <p14:xfrm>
                <a:off x="10972545" y="5241255"/>
                <a:ext cx="108000" cy="139320"/>
              </p14:xfrm>
            </p:contentPart>
          </mc:Choice>
          <mc:Fallback>
            <p:pic>
              <p:nvPicPr>
                <p:cNvPr id="115" name="Ink 114">
                  <a:extLst>
                    <a:ext uri="{FF2B5EF4-FFF2-40B4-BE49-F238E27FC236}">
                      <a16:creationId xmlns:a16="http://schemas.microsoft.com/office/drawing/2014/main" id="{B7CE5D05-479C-94B3-7EC0-12DD02857FCA}"/>
                    </a:ext>
                  </a:extLst>
                </p:cNvPr>
                <p:cNvPicPr/>
                <p:nvPr/>
              </p:nvPicPr>
              <p:blipFill>
                <a:blip r:embed="rId167"/>
                <a:stretch>
                  <a:fillRect/>
                </a:stretch>
              </p:blipFill>
              <p:spPr>
                <a:xfrm>
                  <a:off x="10963545" y="5232615"/>
                  <a:ext cx="12564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16" name="Ink 115">
                  <a:extLst>
                    <a:ext uri="{FF2B5EF4-FFF2-40B4-BE49-F238E27FC236}">
                      <a16:creationId xmlns:a16="http://schemas.microsoft.com/office/drawing/2014/main" id="{F529AAF0-F3CB-D7ED-740F-1DECD648AA29}"/>
                    </a:ext>
                  </a:extLst>
                </p14:cNvPr>
                <p14:cNvContentPartPr/>
                <p14:nvPr/>
              </p14:nvContentPartPr>
              <p14:xfrm>
                <a:off x="11139585" y="5253855"/>
                <a:ext cx="7200" cy="16920"/>
              </p14:xfrm>
            </p:contentPart>
          </mc:Choice>
          <mc:Fallback>
            <p:pic>
              <p:nvPicPr>
                <p:cNvPr id="116" name="Ink 115">
                  <a:extLst>
                    <a:ext uri="{FF2B5EF4-FFF2-40B4-BE49-F238E27FC236}">
                      <a16:creationId xmlns:a16="http://schemas.microsoft.com/office/drawing/2014/main" id="{F529AAF0-F3CB-D7ED-740F-1DECD648AA29}"/>
                    </a:ext>
                  </a:extLst>
                </p:cNvPr>
                <p:cNvPicPr/>
                <p:nvPr/>
              </p:nvPicPr>
              <p:blipFill>
                <a:blip r:embed="rId169"/>
                <a:stretch>
                  <a:fillRect/>
                </a:stretch>
              </p:blipFill>
              <p:spPr>
                <a:xfrm>
                  <a:off x="11130585" y="5244855"/>
                  <a:ext cx="2484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21" name="Ink 120">
                  <a:extLst>
                    <a:ext uri="{FF2B5EF4-FFF2-40B4-BE49-F238E27FC236}">
                      <a16:creationId xmlns:a16="http://schemas.microsoft.com/office/drawing/2014/main" id="{311B6DC2-FADD-B771-CC2E-30F1496C235E}"/>
                    </a:ext>
                  </a:extLst>
                </p14:cNvPr>
                <p14:cNvContentPartPr/>
                <p14:nvPr/>
              </p14:nvContentPartPr>
              <p14:xfrm>
                <a:off x="10691025" y="3846615"/>
                <a:ext cx="649800" cy="235080"/>
              </p14:xfrm>
            </p:contentPart>
          </mc:Choice>
          <mc:Fallback>
            <p:pic>
              <p:nvPicPr>
                <p:cNvPr id="121" name="Ink 120">
                  <a:extLst>
                    <a:ext uri="{FF2B5EF4-FFF2-40B4-BE49-F238E27FC236}">
                      <a16:creationId xmlns:a16="http://schemas.microsoft.com/office/drawing/2014/main" id="{311B6DC2-FADD-B771-CC2E-30F1496C235E}"/>
                    </a:ext>
                  </a:extLst>
                </p:cNvPr>
                <p:cNvPicPr/>
                <p:nvPr/>
              </p:nvPicPr>
              <p:blipFill>
                <a:blip r:embed="rId171"/>
                <a:stretch>
                  <a:fillRect/>
                </a:stretch>
              </p:blipFill>
              <p:spPr>
                <a:xfrm>
                  <a:off x="10682385" y="3837615"/>
                  <a:ext cx="66744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22" name="Ink 121">
                  <a:extLst>
                    <a:ext uri="{FF2B5EF4-FFF2-40B4-BE49-F238E27FC236}">
                      <a16:creationId xmlns:a16="http://schemas.microsoft.com/office/drawing/2014/main" id="{56B7733C-D2A1-1FEE-A03F-AE905640246B}"/>
                    </a:ext>
                  </a:extLst>
                </p14:cNvPr>
                <p14:cNvContentPartPr/>
                <p14:nvPr/>
              </p14:nvContentPartPr>
              <p14:xfrm>
                <a:off x="9565305" y="4976295"/>
                <a:ext cx="122040" cy="69840"/>
              </p14:xfrm>
            </p:contentPart>
          </mc:Choice>
          <mc:Fallback>
            <p:pic>
              <p:nvPicPr>
                <p:cNvPr id="122" name="Ink 121">
                  <a:extLst>
                    <a:ext uri="{FF2B5EF4-FFF2-40B4-BE49-F238E27FC236}">
                      <a16:creationId xmlns:a16="http://schemas.microsoft.com/office/drawing/2014/main" id="{56B7733C-D2A1-1FEE-A03F-AE905640246B}"/>
                    </a:ext>
                  </a:extLst>
                </p:cNvPr>
                <p:cNvPicPr/>
                <p:nvPr/>
              </p:nvPicPr>
              <p:blipFill>
                <a:blip r:embed="rId173"/>
                <a:stretch>
                  <a:fillRect/>
                </a:stretch>
              </p:blipFill>
              <p:spPr>
                <a:xfrm>
                  <a:off x="9556305" y="4967295"/>
                  <a:ext cx="13968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23" name="Ink 122">
                  <a:extLst>
                    <a:ext uri="{FF2B5EF4-FFF2-40B4-BE49-F238E27FC236}">
                      <a16:creationId xmlns:a16="http://schemas.microsoft.com/office/drawing/2014/main" id="{EC2EDCA3-6067-D2C5-8D45-62337AFCB0AA}"/>
                    </a:ext>
                  </a:extLst>
                </p14:cNvPr>
                <p14:cNvContentPartPr/>
                <p14:nvPr/>
              </p14:nvContentPartPr>
              <p14:xfrm>
                <a:off x="9697065" y="4704495"/>
                <a:ext cx="1573200" cy="321840"/>
              </p14:xfrm>
            </p:contentPart>
          </mc:Choice>
          <mc:Fallback>
            <p:pic>
              <p:nvPicPr>
                <p:cNvPr id="123" name="Ink 122">
                  <a:extLst>
                    <a:ext uri="{FF2B5EF4-FFF2-40B4-BE49-F238E27FC236}">
                      <a16:creationId xmlns:a16="http://schemas.microsoft.com/office/drawing/2014/main" id="{EC2EDCA3-6067-D2C5-8D45-62337AFCB0AA}"/>
                    </a:ext>
                  </a:extLst>
                </p:cNvPr>
                <p:cNvPicPr/>
                <p:nvPr/>
              </p:nvPicPr>
              <p:blipFill>
                <a:blip r:embed="rId175"/>
                <a:stretch>
                  <a:fillRect/>
                </a:stretch>
              </p:blipFill>
              <p:spPr>
                <a:xfrm>
                  <a:off x="9688065" y="4695495"/>
                  <a:ext cx="1590840" cy="33948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24" name="Ink 123">
                  <a:extLst>
                    <a:ext uri="{FF2B5EF4-FFF2-40B4-BE49-F238E27FC236}">
                      <a16:creationId xmlns:a16="http://schemas.microsoft.com/office/drawing/2014/main" id="{A3A6E518-3F4D-911A-08D3-925D1230404C}"/>
                    </a:ext>
                  </a:extLst>
                </p14:cNvPr>
                <p14:cNvContentPartPr/>
                <p14:nvPr/>
              </p14:nvContentPartPr>
              <p14:xfrm>
                <a:off x="11202945" y="4224975"/>
                <a:ext cx="396720" cy="397800"/>
              </p14:xfrm>
            </p:contentPart>
          </mc:Choice>
          <mc:Fallback>
            <p:pic>
              <p:nvPicPr>
                <p:cNvPr id="124" name="Ink 123">
                  <a:extLst>
                    <a:ext uri="{FF2B5EF4-FFF2-40B4-BE49-F238E27FC236}">
                      <a16:creationId xmlns:a16="http://schemas.microsoft.com/office/drawing/2014/main" id="{A3A6E518-3F4D-911A-08D3-925D1230404C}"/>
                    </a:ext>
                  </a:extLst>
                </p:cNvPr>
                <p:cNvPicPr/>
                <p:nvPr/>
              </p:nvPicPr>
              <p:blipFill>
                <a:blip r:embed="rId177"/>
                <a:stretch>
                  <a:fillRect/>
                </a:stretch>
              </p:blipFill>
              <p:spPr>
                <a:xfrm>
                  <a:off x="11193945" y="4216335"/>
                  <a:ext cx="414360" cy="41544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25" name="Ink 124">
                  <a:extLst>
                    <a:ext uri="{FF2B5EF4-FFF2-40B4-BE49-F238E27FC236}">
                      <a16:creationId xmlns:a16="http://schemas.microsoft.com/office/drawing/2014/main" id="{E62F721D-1DBA-2832-46B1-3430EE6BFB74}"/>
                    </a:ext>
                  </a:extLst>
                </p14:cNvPr>
                <p14:cNvContentPartPr/>
                <p14:nvPr/>
              </p14:nvContentPartPr>
              <p14:xfrm>
                <a:off x="11691105" y="4079895"/>
                <a:ext cx="223560" cy="282240"/>
              </p14:xfrm>
            </p:contentPart>
          </mc:Choice>
          <mc:Fallback>
            <p:pic>
              <p:nvPicPr>
                <p:cNvPr id="125" name="Ink 124">
                  <a:extLst>
                    <a:ext uri="{FF2B5EF4-FFF2-40B4-BE49-F238E27FC236}">
                      <a16:creationId xmlns:a16="http://schemas.microsoft.com/office/drawing/2014/main" id="{E62F721D-1DBA-2832-46B1-3430EE6BFB74}"/>
                    </a:ext>
                  </a:extLst>
                </p:cNvPr>
                <p:cNvPicPr/>
                <p:nvPr/>
              </p:nvPicPr>
              <p:blipFill>
                <a:blip r:embed="rId179"/>
                <a:stretch>
                  <a:fillRect/>
                </a:stretch>
              </p:blipFill>
              <p:spPr>
                <a:xfrm>
                  <a:off x="11682465" y="4071255"/>
                  <a:ext cx="24120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26" name="Ink 125">
                  <a:extLst>
                    <a:ext uri="{FF2B5EF4-FFF2-40B4-BE49-F238E27FC236}">
                      <a16:creationId xmlns:a16="http://schemas.microsoft.com/office/drawing/2014/main" id="{B8FF7431-7B39-672B-A3A2-6C6E688F4952}"/>
                    </a:ext>
                  </a:extLst>
                </p14:cNvPr>
                <p14:cNvContentPartPr/>
                <p14:nvPr/>
              </p14:nvContentPartPr>
              <p14:xfrm>
                <a:off x="11929425" y="4240455"/>
                <a:ext cx="14040" cy="5400"/>
              </p14:xfrm>
            </p:contentPart>
          </mc:Choice>
          <mc:Fallback>
            <p:pic>
              <p:nvPicPr>
                <p:cNvPr id="126" name="Ink 125">
                  <a:extLst>
                    <a:ext uri="{FF2B5EF4-FFF2-40B4-BE49-F238E27FC236}">
                      <a16:creationId xmlns:a16="http://schemas.microsoft.com/office/drawing/2014/main" id="{B8FF7431-7B39-672B-A3A2-6C6E688F4952}"/>
                    </a:ext>
                  </a:extLst>
                </p:cNvPr>
                <p:cNvPicPr/>
                <p:nvPr/>
              </p:nvPicPr>
              <p:blipFill>
                <a:blip r:embed="rId181"/>
                <a:stretch>
                  <a:fillRect/>
                </a:stretch>
              </p:blipFill>
              <p:spPr>
                <a:xfrm>
                  <a:off x="11920425" y="4231815"/>
                  <a:ext cx="3168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27" name="Ink 126">
                  <a:extLst>
                    <a:ext uri="{FF2B5EF4-FFF2-40B4-BE49-F238E27FC236}">
                      <a16:creationId xmlns:a16="http://schemas.microsoft.com/office/drawing/2014/main" id="{24C4F624-6CE9-1299-2447-815D0DA96B08}"/>
                    </a:ext>
                  </a:extLst>
                </p14:cNvPr>
                <p14:cNvContentPartPr/>
                <p14:nvPr/>
              </p14:nvContentPartPr>
              <p14:xfrm>
                <a:off x="11980905" y="4194375"/>
                <a:ext cx="88200" cy="26640"/>
              </p14:xfrm>
            </p:contentPart>
          </mc:Choice>
          <mc:Fallback>
            <p:pic>
              <p:nvPicPr>
                <p:cNvPr id="127" name="Ink 126">
                  <a:extLst>
                    <a:ext uri="{FF2B5EF4-FFF2-40B4-BE49-F238E27FC236}">
                      <a16:creationId xmlns:a16="http://schemas.microsoft.com/office/drawing/2014/main" id="{24C4F624-6CE9-1299-2447-815D0DA96B08}"/>
                    </a:ext>
                  </a:extLst>
                </p:cNvPr>
                <p:cNvPicPr/>
                <p:nvPr/>
              </p:nvPicPr>
              <p:blipFill>
                <a:blip r:embed="rId183"/>
                <a:stretch>
                  <a:fillRect/>
                </a:stretch>
              </p:blipFill>
              <p:spPr>
                <a:xfrm>
                  <a:off x="11971905" y="4185735"/>
                  <a:ext cx="105840" cy="44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4">
            <p14:nvContentPartPr>
              <p14:cNvPr id="53" name="Ink 52">
                <a:extLst>
                  <a:ext uri="{FF2B5EF4-FFF2-40B4-BE49-F238E27FC236}">
                    <a16:creationId xmlns:a16="http://schemas.microsoft.com/office/drawing/2014/main" id="{0FB75C64-F426-91F7-0E00-EB906AC0B2F6}"/>
                  </a:ext>
                </a:extLst>
              </p14:cNvPr>
              <p14:cNvContentPartPr/>
              <p14:nvPr/>
            </p14:nvContentPartPr>
            <p14:xfrm>
              <a:off x="10683825" y="1157415"/>
              <a:ext cx="173880" cy="240120"/>
            </p14:xfrm>
          </p:contentPart>
        </mc:Choice>
        <mc:Fallback>
          <p:pic>
            <p:nvPicPr>
              <p:cNvPr id="53" name="Ink 52">
                <a:extLst>
                  <a:ext uri="{FF2B5EF4-FFF2-40B4-BE49-F238E27FC236}">
                    <a16:creationId xmlns:a16="http://schemas.microsoft.com/office/drawing/2014/main" id="{0FB75C64-F426-91F7-0E00-EB906AC0B2F6}"/>
                  </a:ext>
                </a:extLst>
              </p:cNvPr>
              <p:cNvPicPr/>
              <p:nvPr/>
            </p:nvPicPr>
            <p:blipFill>
              <a:blip r:embed="rId185"/>
              <a:stretch>
                <a:fillRect/>
              </a:stretch>
            </p:blipFill>
            <p:spPr>
              <a:xfrm>
                <a:off x="10677705" y="1151295"/>
                <a:ext cx="18612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54" name="Ink 53">
                <a:extLst>
                  <a:ext uri="{FF2B5EF4-FFF2-40B4-BE49-F238E27FC236}">
                    <a16:creationId xmlns:a16="http://schemas.microsoft.com/office/drawing/2014/main" id="{33F0EE36-96F9-DDCD-38E2-A2E69BB16FAD}"/>
                  </a:ext>
                </a:extLst>
              </p14:cNvPr>
              <p14:cNvContentPartPr/>
              <p14:nvPr/>
            </p14:nvContentPartPr>
            <p14:xfrm>
              <a:off x="11141745" y="1229055"/>
              <a:ext cx="118080" cy="56160"/>
            </p14:xfrm>
          </p:contentPart>
        </mc:Choice>
        <mc:Fallback>
          <p:pic>
            <p:nvPicPr>
              <p:cNvPr id="54" name="Ink 53">
                <a:extLst>
                  <a:ext uri="{FF2B5EF4-FFF2-40B4-BE49-F238E27FC236}">
                    <a16:creationId xmlns:a16="http://schemas.microsoft.com/office/drawing/2014/main" id="{33F0EE36-96F9-DDCD-38E2-A2E69BB16FAD}"/>
                  </a:ext>
                </a:extLst>
              </p:cNvPr>
              <p:cNvPicPr/>
              <p:nvPr/>
            </p:nvPicPr>
            <p:blipFill>
              <a:blip r:embed="rId187"/>
              <a:stretch>
                <a:fillRect/>
              </a:stretch>
            </p:blipFill>
            <p:spPr>
              <a:xfrm>
                <a:off x="11135625" y="1222935"/>
                <a:ext cx="13032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57" name="Ink 56">
                <a:extLst>
                  <a:ext uri="{FF2B5EF4-FFF2-40B4-BE49-F238E27FC236}">
                    <a16:creationId xmlns:a16="http://schemas.microsoft.com/office/drawing/2014/main" id="{6CBB8C1B-D0BB-E895-0579-A91DAF753291}"/>
                  </a:ext>
                </a:extLst>
              </p14:cNvPr>
              <p14:cNvContentPartPr/>
              <p14:nvPr/>
            </p14:nvContentPartPr>
            <p14:xfrm>
              <a:off x="10955625" y="1290255"/>
              <a:ext cx="552240" cy="225360"/>
            </p14:xfrm>
          </p:contentPart>
        </mc:Choice>
        <mc:Fallback>
          <p:pic>
            <p:nvPicPr>
              <p:cNvPr id="57" name="Ink 56">
                <a:extLst>
                  <a:ext uri="{FF2B5EF4-FFF2-40B4-BE49-F238E27FC236}">
                    <a16:creationId xmlns:a16="http://schemas.microsoft.com/office/drawing/2014/main" id="{6CBB8C1B-D0BB-E895-0579-A91DAF753291}"/>
                  </a:ext>
                </a:extLst>
              </p:cNvPr>
              <p:cNvPicPr/>
              <p:nvPr/>
            </p:nvPicPr>
            <p:blipFill>
              <a:blip r:embed="rId189"/>
              <a:stretch>
                <a:fillRect/>
              </a:stretch>
            </p:blipFill>
            <p:spPr>
              <a:xfrm>
                <a:off x="10949505" y="1284135"/>
                <a:ext cx="56448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55" name="Ink 54">
                <a:extLst>
                  <a:ext uri="{FF2B5EF4-FFF2-40B4-BE49-F238E27FC236}">
                    <a16:creationId xmlns:a16="http://schemas.microsoft.com/office/drawing/2014/main" id="{2215505E-B056-3A69-3EAE-E61D8B67A970}"/>
                  </a:ext>
                </a:extLst>
              </p14:cNvPr>
              <p14:cNvContentPartPr/>
              <p14:nvPr/>
            </p14:nvContentPartPr>
            <p14:xfrm>
              <a:off x="10858785" y="1638735"/>
              <a:ext cx="1112040" cy="186480"/>
            </p14:xfrm>
          </p:contentPart>
        </mc:Choice>
        <mc:Fallback>
          <p:pic>
            <p:nvPicPr>
              <p:cNvPr id="55" name="Ink 54">
                <a:extLst>
                  <a:ext uri="{FF2B5EF4-FFF2-40B4-BE49-F238E27FC236}">
                    <a16:creationId xmlns:a16="http://schemas.microsoft.com/office/drawing/2014/main" id="{2215505E-B056-3A69-3EAE-E61D8B67A970}"/>
                  </a:ext>
                </a:extLst>
              </p:cNvPr>
              <p:cNvPicPr/>
              <p:nvPr/>
            </p:nvPicPr>
            <p:blipFill>
              <a:blip r:embed="rId191"/>
              <a:stretch>
                <a:fillRect/>
              </a:stretch>
            </p:blipFill>
            <p:spPr>
              <a:xfrm>
                <a:off x="10852665" y="1632615"/>
                <a:ext cx="112428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58" name="Ink 57">
                <a:extLst>
                  <a:ext uri="{FF2B5EF4-FFF2-40B4-BE49-F238E27FC236}">
                    <a16:creationId xmlns:a16="http://schemas.microsoft.com/office/drawing/2014/main" id="{170D4F2C-229D-FC44-DCC8-97CC0361C537}"/>
                  </a:ext>
                </a:extLst>
              </p14:cNvPr>
              <p14:cNvContentPartPr/>
              <p14:nvPr/>
            </p14:nvContentPartPr>
            <p14:xfrm>
              <a:off x="11123385" y="1736655"/>
              <a:ext cx="645120" cy="299880"/>
            </p14:xfrm>
          </p:contentPart>
        </mc:Choice>
        <mc:Fallback>
          <p:pic>
            <p:nvPicPr>
              <p:cNvPr id="58" name="Ink 57">
                <a:extLst>
                  <a:ext uri="{FF2B5EF4-FFF2-40B4-BE49-F238E27FC236}">
                    <a16:creationId xmlns:a16="http://schemas.microsoft.com/office/drawing/2014/main" id="{170D4F2C-229D-FC44-DCC8-97CC0361C537}"/>
                  </a:ext>
                </a:extLst>
              </p:cNvPr>
              <p:cNvPicPr/>
              <p:nvPr/>
            </p:nvPicPr>
            <p:blipFill>
              <a:blip r:embed="rId193"/>
              <a:stretch>
                <a:fillRect/>
              </a:stretch>
            </p:blipFill>
            <p:spPr>
              <a:xfrm>
                <a:off x="11117265" y="1730535"/>
                <a:ext cx="657360" cy="31212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61" name="Ink 60">
                <a:extLst>
                  <a:ext uri="{FF2B5EF4-FFF2-40B4-BE49-F238E27FC236}">
                    <a16:creationId xmlns:a16="http://schemas.microsoft.com/office/drawing/2014/main" id="{BA7AE4EF-54B7-C605-D8F6-2EC55A4FF1B0}"/>
                  </a:ext>
                </a:extLst>
              </p14:cNvPr>
              <p14:cNvContentPartPr/>
              <p14:nvPr/>
            </p14:nvContentPartPr>
            <p14:xfrm>
              <a:off x="10181625" y="1717215"/>
              <a:ext cx="12960" cy="56880"/>
            </p14:xfrm>
          </p:contentPart>
        </mc:Choice>
        <mc:Fallback>
          <p:pic>
            <p:nvPicPr>
              <p:cNvPr id="61" name="Ink 60">
                <a:extLst>
                  <a:ext uri="{FF2B5EF4-FFF2-40B4-BE49-F238E27FC236}">
                    <a16:creationId xmlns:a16="http://schemas.microsoft.com/office/drawing/2014/main" id="{BA7AE4EF-54B7-C605-D8F6-2EC55A4FF1B0}"/>
                  </a:ext>
                </a:extLst>
              </p:cNvPr>
              <p:cNvPicPr/>
              <p:nvPr/>
            </p:nvPicPr>
            <p:blipFill>
              <a:blip r:embed="rId195"/>
              <a:stretch>
                <a:fillRect/>
              </a:stretch>
            </p:blipFill>
            <p:spPr>
              <a:xfrm>
                <a:off x="10175505" y="1711095"/>
                <a:ext cx="2520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62" name="Ink 61">
                <a:extLst>
                  <a:ext uri="{FF2B5EF4-FFF2-40B4-BE49-F238E27FC236}">
                    <a16:creationId xmlns:a16="http://schemas.microsoft.com/office/drawing/2014/main" id="{1AE03557-45DD-B1F0-F896-0EE40B08F1E4}"/>
                  </a:ext>
                </a:extLst>
              </p14:cNvPr>
              <p14:cNvContentPartPr/>
              <p14:nvPr/>
            </p14:nvContentPartPr>
            <p14:xfrm>
              <a:off x="10467825" y="1099455"/>
              <a:ext cx="1548360" cy="1347120"/>
            </p14:xfrm>
          </p:contentPart>
        </mc:Choice>
        <mc:Fallback>
          <p:pic>
            <p:nvPicPr>
              <p:cNvPr id="62" name="Ink 61">
                <a:extLst>
                  <a:ext uri="{FF2B5EF4-FFF2-40B4-BE49-F238E27FC236}">
                    <a16:creationId xmlns:a16="http://schemas.microsoft.com/office/drawing/2014/main" id="{1AE03557-45DD-B1F0-F896-0EE40B08F1E4}"/>
                  </a:ext>
                </a:extLst>
              </p:cNvPr>
              <p:cNvPicPr/>
              <p:nvPr/>
            </p:nvPicPr>
            <p:blipFill>
              <a:blip r:embed="rId197"/>
              <a:stretch>
                <a:fillRect/>
              </a:stretch>
            </p:blipFill>
            <p:spPr>
              <a:xfrm>
                <a:off x="10461705" y="1093335"/>
                <a:ext cx="1560600" cy="13593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64" name="Ink 63">
                <a:extLst>
                  <a:ext uri="{FF2B5EF4-FFF2-40B4-BE49-F238E27FC236}">
                    <a16:creationId xmlns:a16="http://schemas.microsoft.com/office/drawing/2014/main" id="{83092A7C-A5D8-935E-B20A-E7E86419B29A}"/>
                  </a:ext>
                </a:extLst>
              </p14:cNvPr>
              <p14:cNvContentPartPr/>
              <p14:nvPr/>
            </p14:nvContentPartPr>
            <p14:xfrm>
              <a:off x="11209065" y="1700655"/>
              <a:ext cx="55080" cy="33120"/>
            </p14:xfrm>
          </p:contentPart>
        </mc:Choice>
        <mc:Fallback>
          <p:pic>
            <p:nvPicPr>
              <p:cNvPr id="64" name="Ink 63">
                <a:extLst>
                  <a:ext uri="{FF2B5EF4-FFF2-40B4-BE49-F238E27FC236}">
                    <a16:creationId xmlns:a16="http://schemas.microsoft.com/office/drawing/2014/main" id="{83092A7C-A5D8-935E-B20A-E7E86419B29A}"/>
                  </a:ext>
                </a:extLst>
              </p:cNvPr>
              <p:cNvPicPr/>
              <p:nvPr/>
            </p:nvPicPr>
            <p:blipFill>
              <a:blip r:embed="rId199"/>
              <a:stretch>
                <a:fillRect/>
              </a:stretch>
            </p:blipFill>
            <p:spPr>
              <a:xfrm>
                <a:off x="11202945" y="1694535"/>
                <a:ext cx="6732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66" name="Ink 65">
                <a:extLst>
                  <a:ext uri="{FF2B5EF4-FFF2-40B4-BE49-F238E27FC236}">
                    <a16:creationId xmlns:a16="http://schemas.microsoft.com/office/drawing/2014/main" id="{D4B087EA-7CD8-D19F-1843-5A8E61292D60}"/>
                  </a:ext>
                </a:extLst>
              </p14:cNvPr>
              <p14:cNvContentPartPr/>
              <p14:nvPr/>
            </p14:nvContentPartPr>
            <p14:xfrm>
              <a:off x="10989825" y="1667535"/>
              <a:ext cx="7560" cy="8640"/>
            </p14:xfrm>
          </p:contentPart>
        </mc:Choice>
        <mc:Fallback>
          <p:pic>
            <p:nvPicPr>
              <p:cNvPr id="66" name="Ink 65">
                <a:extLst>
                  <a:ext uri="{FF2B5EF4-FFF2-40B4-BE49-F238E27FC236}">
                    <a16:creationId xmlns:a16="http://schemas.microsoft.com/office/drawing/2014/main" id="{D4B087EA-7CD8-D19F-1843-5A8E61292D60}"/>
                  </a:ext>
                </a:extLst>
              </p:cNvPr>
              <p:cNvPicPr/>
              <p:nvPr/>
            </p:nvPicPr>
            <p:blipFill>
              <a:blip r:embed="rId201"/>
              <a:stretch>
                <a:fillRect/>
              </a:stretch>
            </p:blipFill>
            <p:spPr>
              <a:xfrm>
                <a:off x="10983705" y="1661415"/>
                <a:ext cx="1980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67" name="Ink 66">
                <a:extLst>
                  <a:ext uri="{FF2B5EF4-FFF2-40B4-BE49-F238E27FC236}">
                    <a16:creationId xmlns:a16="http://schemas.microsoft.com/office/drawing/2014/main" id="{9E52D651-D8FA-D21D-7C00-37883EFE4467}"/>
                  </a:ext>
                </a:extLst>
              </p14:cNvPr>
              <p14:cNvContentPartPr/>
              <p14:nvPr/>
            </p14:nvContentPartPr>
            <p14:xfrm>
              <a:off x="10990905" y="1403295"/>
              <a:ext cx="180720" cy="174960"/>
            </p14:xfrm>
          </p:contentPart>
        </mc:Choice>
        <mc:Fallback>
          <p:pic>
            <p:nvPicPr>
              <p:cNvPr id="67" name="Ink 66">
                <a:extLst>
                  <a:ext uri="{FF2B5EF4-FFF2-40B4-BE49-F238E27FC236}">
                    <a16:creationId xmlns:a16="http://schemas.microsoft.com/office/drawing/2014/main" id="{9E52D651-D8FA-D21D-7C00-37883EFE4467}"/>
                  </a:ext>
                </a:extLst>
              </p:cNvPr>
              <p:cNvPicPr/>
              <p:nvPr/>
            </p:nvPicPr>
            <p:blipFill>
              <a:blip r:embed="rId203"/>
              <a:stretch>
                <a:fillRect/>
              </a:stretch>
            </p:blipFill>
            <p:spPr>
              <a:xfrm>
                <a:off x="10984785" y="1397175"/>
                <a:ext cx="19296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31" name="Ink 130">
                <a:extLst>
                  <a:ext uri="{FF2B5EF4-FFF2-40B4-BE49-F238E27FC236}">
                    <a16:creationId xmlns:a16="http://schemas.microsoft.com/office/drawing/2014/main" id="{DD71B7A5-33B4-348C-F5D4-06375DA0B3FD}"/>
                  </a:ext>
                </a:extLst>
              </p14:cNvPr>
              <p14:cNvContentPartPr/>
              <p14:nvPr/>
            </p14:nvContentPartPr>
            <p14:xfrm>
              <a:off x="8090025" y="2164695"/>
              <a:ext cx="2880720" cy="1970280"/>
            </p14:xfrm>
          </p:contentPart>
        </mc:Choice>
        <mc:Fallback>
          <p:pic>
            <p:nvPicPr>
              <p:cNvPr id="131" name="Ink 130">
                <a:extLst>
                  <a:ext uri="{FF2B5EF4-FFF2-40B4-BE49-F238E27FC236}">
                    <a16:creationId xmlns:a16="http://schemas.microsoft.com/office/drawing/2014/main" id="{DD71B7A5-33B4-348C-F5D4-06375DA0B3FD}"/>
                  </a:ext>
                </a:extLst>
              </p:cNvPr>
              <p:cNvPicPr/>
              <p:nvPr/>
            </p:nvPicPr>
            <p:blipFill>
              <a:blip r:embed="rId205"/>
              <a:stretch>
                <a:fillRect/>
              </a:stretch>
            </p:blipFill>
            <p:spPr>
              <a:xfrm>
                <a:off x="8083905" y="2158575"/>
                <a:ext cx="2892960" cy="198252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33" name="Ink 132">
                <a:extLst>
                  <a:ext uri="{FF2B5EF4-FFF2-40B4-BE49-F238E27FC236}">
                    <a16:creationId xmlns:a16="http://schemas.microsoft.com/office/drawing/2014/main" id="{57BA3383-8DE9-7CA8-11DC-7589410E6A58}"/>
                  </a:ext>
                </a:extLst>
              </p14:cNvPr>
              <p14:cNvContentPartPr/>
              <p14:nvPr/>
            </p14:nvContentPartPr>
            <p14:xfrm>
              <a:off x="9607785" y="5047935"/>
              <a:ext cx="15120" cy="9720"/>
            </p14:xfrm>
          </p:contentPart>
        </mc:Choice>
        <mc:Fallback>
          <p:pic>
            <p:nvPicPr>
              <p:cNvPr id="133" name="Ink 132">
                <a:extLst>
                  <a:ext uri="{FF2B5EF4-FFF2-40B4-BE49-F238E27FC236}">
                    <a16:creationId xmlns:a16="http://schemas.microsoft.com/office/drawing/2014/main" id="{57BA3383-8DE9-7CA8-11DC-7589410E6A58}"/>
                  </a:ext>
                </a:extLst>
              </p:cNvPr>
              <p:cNvPicPr/>
              <p:nvPr/>
            </p:nvPicPr>
            <p:blipFill>
              <a:blip r:embed="rId207"/>
              <a:stretch>
                <a:fillRect/>
              </a:stretch>
            </p:blipFill>
            <p:spPr>
              <a:xfrm>
                <a:off x="9601665" y="5041815"/>
                <a:ext cx="2736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34" name="Ink 133">
                <a:extLst>
                  <a:ext uri="{FF2B5EF4-FFF2-40B4-BE49-F238E27FC236}">
                    <a16:creationId xmlns:a16="http://schemas.microsoft.com/office/drawing/2014/main" id="{47AE5E9A-892B-7AD1-0E5A-82F4F49D4F18}"/>
                  </a:ext>
                </a:extLst>
              </p14:cNvPr>
              <p14:cNvContentPartPr/>
              <p14:nvPr/>
            </p14:nvContentPartPr>
            <p14:xfrm>
              <a:off x="11533785" y="4564455"/>
              <a:ext cx="431280" cy="117720"/>
            </p14:xfrm>
          </p:contentPart>
        </mc:Choice>
        <mc:Fallback>
          <p:pic>
            <p:nvPicPr>
              <p:cNvPr id="134" name="Ink 133">
                <a:extLst>
                  <a:ext uri="{FF2B5EF4-FFF2-40B4-BE49-F238E27FC236}">
                    <a16:creationId xmlns:a16="http://schemas.microsoft.com/office/drawing/2014/main" id="{47AE5E9A-892B-7AD1-0E5A-82F4F49D4F18}"/>
                  </a:ext>
                </a:extLst>
              </p:cNvPr>
              <p:cNvPicPr/>
              <p:nvPr/>
            </p:nvPicPr>
            <p:blipFill>
              <a:blip r:embed="rId209"/>
              <a:stretch>
                <a:fillRect/>
              </a:stretch>
            </p:blipFill>
            <p:spPr>
              <a:xfrm>
                <a:off x="11527665" y="4558335"/>
                <a:ext cx="44352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35" name="Ink 134">
                <a:extLst>
                  <a:ext uri="{FF2B5EF4-FFF2-40B4-BE49-F238E27FC236}">
                    <a16:creationId xmlns:a16="http://schemas.microsoft.com/office/drawing/2014/main" id="{00144791-CD4B-83AA-5392-490312DB4785}"/>
                  </a:ext>
                </a:extLst>
              </p14:cNvPr>
              <p14:cNvContentPartPr/>
              <p14:nvPr/>
            </p14:nvContentPartPr>
            <p14:xfrm>
              <a:off x="9266145" y="4101495"/>
              <a:ext cx="93240" cy="62280"/>
            </p14:xfrm>
          </p:contentPart>
        </mc:Choice>
        <mc:Fallback>
          <p:pic>
            <p:nvPicPr>
              <p:cNvPr id="135" name="Ink 134">
                <a:extLst>
                  <a:ext uri="{FF2B5EF4-FFF2-40B4-BE49-F238E27FC236}">
                    <a16:creationId xmlns:a16="http://schemas.microsoft.com/office/drawing/2014/main" id="{00144791-CD4B-83AA-5392-490312DB4785}"/>
                  </a:ext>
                </a:extLst>
              </p:cNvPr>
              <p:cNvPicPr/>
              <p:nvPr/>
            </p:nvPicPr>
            <p:blipFill>
              <a:blip r:embed="rId211"/>
              <a:stretch>
                <a:fillRect/>
              </a:stretch>
            </p:blipFill>
            <p:spPr>
              <a:xfrm>
                <a:off x="9260025" y="4095375"/>
                <a:ext cx="105480" cy="74520"/>
              </a:xfrm>
              <a:prstGeom prst="rect">
                <a:avLst/>
              </a:prstGeom>
            </p:spPr>
          </p:pic>
        </mc:Fallback>
      </mc:AlternateContent>
      <p:grpSp>
        <p:nvGrpSpPr>
          <p:cNvPr id="139" name="Group 138">
            <a:extLst>
              <a:ext uri="{FF2B5EF4-FFF2-40B4-BE49-F238E27FC236}">
                <a16:creationId xmlns:a16="http://schemas.microsoft.com/office/drawing/2014/main" id="{A9A63A59-DCD8-5150-A88F-93F371A8E48E}"/>
              </a:ext>
            </a:extLst>
          </p:cNvPr>
          <p:cNvGrpSpPr/>
          <p:nvPr/>
        </p:nvGrpSpPr>
        <p:grpSpPr>
          <a:xfrm>
            <a:off x="7849185" y="2239215"/>
            <a:ext cx="360360" cy="613080"/>
            <a:chOff x="7849185" y="2239215"/>
            <a:chExt cx="360360" cy="613080"/>
          </a:xfrm>
        </p:grpSpPr>
        <mc:AlternateContent xmlns:mc="http://schemas.openxmlformats.org/markup-compatibility/2006">
          <mc:Choice xmlns:p14="http://schemas.microsoft.com/office/powerpoint/2010/main" Requires="p14">
            <p:contentPart p14:bwMode="auto" r:id="rId212">
              <p14:nvContentPartPr>
                <p14:cNvPr id="129" name="Ink 128">
                  <a:extLst>
                    <a:ext uri="{FF2B5EF4-FFF2-40B4-BE49-F238E27FC236}">
                      <a16:creationId xmlns:a16="http://schemas.microsoft.com/office/drawing/2014/main" id="{4B4023BA-CABD-4A48-11E2-0A944DBB7270}"/>
                    </a:ext>
                  </a:extLst>
                </p14:cNvPr>
                <p14:cNvContentPartPr/>
                <p14:nvPr/>
              </p14:nvContentPartPr>
              <p14:xfrm>
                <a:off x="7928745" y="2563575"/>
                <a:ext cx="124920" cy="116640"/>
              </p14:xfrm>
            </p:contentPart>
          </mc:Choice>
          <mc:Fallback>
            <p:pic>
              <p:nvPicPr>
                <p:cNvPr id="129" name="Ink 128">
                  <a:extLst>
                    <a:ext uri="{FF2B5EF4-FFF2-40B4-BE49-F238E27FC236}">
                      <a16:creationId xmlns:a16="http://schemas.microsoft.com/office/drawing/2014/main" id="{4B4023BA-CABD-4A48-11E2-0A944DBB7270}"/>
                    </a:ext>
                  </a:extLst>
                </p:cNvPr>
                <p:cNvPicPr/>
                <p:nvPr/>
              </p:nvPicPr>
              <p:blipFill>
                <a:blip r:embed="rId213"/>
                <a:stretch>
                  <a:fillRect/>
                </a:stretch>
              </p:blipFill>
              <p:spPr>
                <a:xfrm>
                  <a:off x="7922625" y="2557455"/>
                  <a:ext cx="13716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30" name="Ink 129">
                  <a:extLst>
                    <a:ext uri="{FF2B5EF4-FFF2-40B4-BE49-F238E27FC236}">
                      <a16:creationId xmlns:a16="http://schemas.microsoft.com/office/drawing/2014/main" id="{43CFAB55-0382-6B95-F230-EA200FFB17B7}"/>
                    </a:ext>
                  </a:extLst>
                </p14:cNvPr>
                <p14:cNvContentPartPr/>
                <p14:nvPr/>
              </p14:nvContentPartPr>
              <p14:xfrm>
                <a:off x="7948185" y="2524695"/>
                <a:ext cx="121680" cy="327600"/>
              </p14:xfrm>
            </p:contentPart>
          </mc:Choice>
          <mc:Fallback>
            <p:pic>
              <p:nvPicPr>
                <p:cNvPr id="130" name="Ink 129">
                  <a:extLst>
                    <a:ext uri="{FF2B5EF4-FFF2-40B4-BE49-F238E27FC236}">
                      <a16:creationId xmlns:a16="http://schemas.microsoft.com/office/drawing/2014/main" id="{43CFAB55-0382-6B95-F230-EA200FFB17B7}"/>
                    </a:ext>
                  </a:extLst>
                </p:cNvPr>
                <p:cNvPicPr/>
                <p:nvPr/>
              </p:nvPicPr>
              <p:blipFill>
                <a:blip r:embed="rId215"/>
                <a:stretch>
                  <a:fillRect/>
                </a:stretch>
              </p:blipFill>
              <p:spPr>
                <a:xfrm>
                  <a:off x="7942065" y="2518575"/>
                  <a:ext cx="133920" cy="33984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36" name="Ink 135">
                  <a:extLst>
                    <a:ext uri="{FF2B5EF4-FFF2-40B4-BE49-F238E27FC236}">
                      <a16:creationId xmlns:a16="http://schemas.microsoft.com/office/drawing/2014/main" id="{76360FF9-AABE-6761-39CF-6C3782FFF3CD}"/>
                    </a:ext>
                  </a:extLst>
                </p14:cNvPr>
                <p14:cNvContentPartPr/>
                <p14:nvPr/>
              </p14:nvContentPartPr>
              <p14:xfrm>
                <a:off x="7849185" y="2324895"/>
                <a:ext cx="137160" cy="301680"/>
              </p14:xfrm>
            </p:contentPart>
          </mc:Choice>
          <mc:Fallback>
            <p:pic>
              <p:nvPicPr>
                <p:cNvPr id="136" name="Ink 135">
                  <a:extLst>
                    <a:ext uri="{FF2B5EF4-FFF2-40B4-BE49-F238E27FC236}">
                      <a16:creationId xmlns:a16="http://schemas.microsoft.com/office/drawing/2014/main" id="{76360FF9-AABE-6761-39CF-6C3782FFF3CD}"/>
                    </a:ext>
                  </a:extLst>
                </p:cNvPr>
                <p:cNvPicPr/>
                <p:nvPr/>
              </p:nvPicPr>
              <p:blipFill>
                <a:blip r:embed="rId217"/>
                <a:stretch>
                  <a:fillRect/>
                </a:stretch>
              </p:blipFill>
              <p:spPr>
                <a:xfrm>
                  <a:off x="7843065" y="2318775"/>
                  <a:ext cx="14940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37" name="Ink 136">
                  <a:extLst>
                    <a:ext uri="{FF2B5EF4-FFF2-40B4-BE49-F238E27FC236}">
                      <a16:creationId xmlns:a16="http://schemas.microsoft.com/office/drawing/2014/main" id="{F1C493C6-46BC-C971-888D-67DBF01D4429}"/>
                    </a:ext>
                  </a:extLst>
                </p14:cNvPr>
                <p14:cNvContentPartPr/>
                <p14:nvPr/>
              </p14:nvContentPartPr>
              <p14:xfrm>
                <a:off x="7918665" y="2239215"/>
                <a:ext cx="246960" cy="249480"/>
              </p14:xfrm>
            </p:contentPart>
          </mc:Choice>
          <mc:Fallback>
            <p:pic>
              <p:nvPicPr>
                <p:cNvPr id="137" name="Ink 136">
                  <a:extLst>
                    <a:ext uri="{FF2B5EF4-FFF2-40B4-BE49-F238E27FC236}">
                      <a16:creationId xmlns:a16="http://schemas.microsoft.com/office/drawing/2014/main" id="{F1C493C6-46BC-C971-888D-67DBF01D4429}"/>
                    </a:ext>
                  </a:extLst>
                </p:cNvPr>
                <p:cNvPicPr/>
                <p:nvPr/>
              </p:nvPicPr>
              <p:blipFill>
                <a:blip r:embed="rId219"/>
                <a:stretch>
                  <a:fillRect/>
                </a:stretch>
              </p:blipFill>
              <p:spPr>
                <a:xfrm>
                  <a:off x="7912545" y="2233095"/>
                  <a:ext cx="25920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38" name="Ink 137">
                  <a:extLst>
                    <a:ext uri="{FF2B5EF4-FFF2-40B4-BE49-F238E27FC236}">
                      <a16:creationId xmlns:a16="http://schemas.microsoft.com/office/drawing/2014/main" id="{23225CF1-6C00-EADC-C6AC-AE5CA8E2B081}"/>
                    </a:ext>
                  </a:extLst>
                </p14:cNvPr>
                <p14:cNvContentPartPr/>
                <p14:nvPr/>
              </p14:nvContentPartPr>
              <p14:xfrm>
                <a:off x="7923705" y="2261175"/>
                <a:ext cx="285840" cy="506880"/>
              </p14:xfrm>
            </p:contentPart>
          </mc:Choice>
          <mc:Fallback>
            <p:pic>
              <p:nvPicPr>
                <p:cNvPr id="138" name="Ink 137">
                  <a:extLst>
                    <a:ext uri="{FF2B5EF4-FFF2-40B4-BE49-F238E27FC236}">
                      <a16:creationId xmlns:a16="http://schemas.microsoft.com/office/drawing/2014/main" id="{23225CF1-6C00-EADC-C6AC-AE5CA8E2B081}"/>
                    </a:ext>
                  </a:extLst>
                </p:cNvPr>
                <p:cNvPicPr/>
                <p:nvPr/>
              </p:nvPicPr>
              <p:blipFill>
                <a:blip r:embed="rId221"/>
                <a:stretch>
                  <a:fillRect/>
                </a:stretch>
              </p:blipFill>
              <p:spPr>
                <a:xfrm>
                  <a:off x="7917585" y="2255055"/>
                  <a:ext cx="298080" cy="519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2">
            <p14:nvContentPartPr>
              <p14:cNvPr id="156" name="Ink 155">
                <a:extLst>
                  <a:ext uri="{FF2B5EF4-FFF2-40B4-BE49-F238E27FC236}">
                    <a16:creationId xmlns:a16="http://schemas.microsoft.com/office/drawing/2014/main" id="{7085923E-0474-60F7-6B75-2FB886264B60}"/>
                  </a:ext>
                </a:extLst>
              </p14:cNvPr>
              <p14:cNvContentPartPr/>
              <p14:nvPr/>
            </p14:nvContentPartPr>
            <p14:xfrm>
              <a:off x="7815705" y="5010855"/>
              <a:ext cx="45000" cy="17280"/>
            </p14:xfrm>
          </p:contentPart>
        </mc:Choice>
        <mc:Fallback>
          <p:pic>
            <p:nvPicPr>
              <p:cNvPr id="156" name="Ink 155">
                <a:extLst>
                  <a:ext uri="{FF2B5EF4-FFF2-40B4-BE49-F238E27FC236}">
                    <a16:creationId xmlns:a16="http://schemas.microsoft.com/office/drawing/2014/main" id="{7085923E-0474-60F7-6B75-2FB886264B60}"/>
                  </a:ext>
                </a:extLst>
              </p:cNvPr>
              <p:cNvPicPr/>
              <p:nvPr/>
            </p:nvPicPr>
            <p:blipFill>
              <a:blip r:embed="rId223"/>
              <a:stretch>
                <a:fillRect/>
              </a:stretch>
            </p:blipFill>
            <p:spPr>
              <a:xfrm>
                <a:off x="7809585" y="5004735"/>
                <a:ext cx="57240" cy="29520"/>
              </a:xfrm>
              <a:prstGeom prst="rect">
                <a:avLst/>
              </a:prstGeom>
            </p:spPr>
          </p:pic>
        </mc:Fallback>
      </mc:AlternateContent>
      <p:grpSp>
        <p:nvGrpSpPr>
          <p:cNvPr id="166" name="Group 165">
            <a:extLst>
              <a:ext uri="{FF2B5EF4-FFF2-40B4-BE49-F238E27FC236}">
                <a16:creationId xmlns:a16="http://schemas.microsoft.com/office/drawing/2014/main" id="{0999E24F-AECD-50A7-D32F-B70948F09A43}"/>
              </a:ext>
            </a:extLst>
          </p:cNvPr>
          <p:cNvGrpSpPr/>
          <p:nvPr/>
        </p:nvGrpSpPr>
        <p:grpSpPr>
          <a:xfrm>
            <a:off x="2077665" y="2357655"/>
            <a:ext cx="986400" cy="817200"/>
            <a:chOff x="2077665" y="2357655"/>
            <a:chExt cx="986400" cy="817200"/>
          </a:xfrm>
        </p:grpSpPr>
        <mc:AlternateContent xmlns:mc="http://schemas.openxmlformats.org/markup-compatibility/2006">
          <mc:Choice xmlns:p14="http://schemas.microsoft.com/office/powerpoint/2010/main" Requires="p14">
            <p:contentPart p14:bwMode="auto" r:id="rId224">
              <p14:nvContentPartPr>
                <p14:cNvPr id="157" name="Ink 156">
                  <a:extLst>
                    <a:ext uri="{FF2B5EF4-FFF2-40B4-BE49-F238E27FC236}">
                      <a16:creationId xmlns:a16="http://schemas.microsoft.com/office/drawing/2014/main" id="{BE97D4A1-5295-6FE8-B154-387DF7EE2982}"/>
                    </a:ext>
                  </a:extLst>
                </p14:cNvPr>
                <p14:cNvContentPartPr/>
                <p14:nvPr/>
              </p14:nvContentPartPr>
              <p14:xfrm>
                <a:off x="2125905" y="2357655"/>
                <a:ext cx="938160" cy="521280"/>
              </p14:xfrm>
            </p:contentPart>
          </mc:Choice>
          <mc:Fallback>
            <p:pic>
              <p:nvPicPr>
                <p:cNvPr id="157" name="Ink 156">
                  <a:extLst>
                    <a:ext uri="{FF2B5EF4-FFF2-40B4-BE49-F238E27FC236}">
                      <a16:creationId xmlns:a16="http://schemas.microsoft.com/office/drawing/2014/main" id="{BE97D4A1-5295-6FE8-B154-387DF7EE2982}"/>
                    </a:ext>
                  </a:extLst>
                </p:cNvPr>
                <p:cNvPicPr/>
                <p:nvPr/>
              </p:nvPicPr>
              <p:blipFill>
                <a:blip r:embed="rId225"/>
                <a:stretch>
                  <a:fillRect/>
                </a:stretch>
              </p:blipFill>
              <p:spPr>
                <a:xfrm>
                  <a:off x="2119785" y="2351535"/>
                  <a:ext cx="950400" cy="53352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58" name="Ink 157">
                  <a:extLst>
                    <a:ext uri="{FF2B5EF4-FFF2-40B4-BE49-F238E27FC236}">
                      <a16:creationId xmlns:a16="http://schemas.microsoft.com/office/drawing/2014/main" id="{76237E57-50E5-D62B-C995-811FEDA791E6}"/>
                    </a:ext>
                  </a:extLst>
                </p14:cNvPr>
                <p14:cNvContentPartPr/>
                <p14:nvPr/>
              </p14:nvContentPartPr>
              <p14:xfrm>
                <a:off x="2077665" y="2585175"/>
                <a:ext cx="379800" cy="589680"/>
              </p14:xfrm>
            </p:contentPart>
          </mc:Choice>
          <mc:Fallback>
            <p:pic>
              <p:nvPicPr>
                <p:cNvPr id="158" name="Ink 157">
                  <a:extLst>
                    <a:ext uri="{FF2B5EF4-FFF2-40B4-BE49-F238E27FC236}">
                      <a16:creationId xmlns:a16="http://schemas.microsoft.com/office/drawing/2014/main" id="{76237E57-50E5-D62B-C995-811FEDA791E6}"/>
                    </a:ext>
                  </a:extLst>
                </p:cNvPr>
                <p:cNvPicPr/>
                <p:nvPr/>
              </p:nvPicPr>
              <p:blipFill>
                <a:blip r:embed="rId227"/>
                <a:stretch>
                  <a:fillRect/>
                </a:stretch>
              </p:blipFill>
              <p:spPr>
                <a:xfrm>
                  <a:off x="2071545" y="2579055"/>
                  <a:ext cx="392040" cy="601920"/>
                </a:xfrm>
                <a:prstGeom prst="rect">
                  <a:avLst/>
                </a:prstGeom>
              </p:spPr>
            </p:pic>
          </mc:Fallback>
        </mc:AlternateContent>
      </p:grpSp>
      <p:grpSp>
        <p:nvGrpSpPr>
          <p:cNvPr id="175" name="Group 174">
            <a:extLst>
              <a:ext uri="{FF2B5EF4-FFF2-40B4-BE49-F238E27FC236}">
                <a16:creationId xmlns:a16="http://schemas.microsoft.com/office/drawing/2014/main" id="{CCA1A0FA-7708-013F-CA1A-8C3E13CEDEA3}"/>
              </a:ext>
            </a:extLst>
          </p:cNvPr>
          <p:cNvGrpSpPr/>
          <p:nvPr/>
        </p:nvGrpSpPr>
        <p:grpSpPr>
          <a:xfrm>
            <a:off x="7021185" y="5663175"/>
            <a:ext cx="3194280" cy="692280"/>
            <a:chOff x="7021185" y="5663175"/>
            <a:chExt cx="3194280" cy="692280"/>
          </a:xfrm>
        </p:grpSpPr>
        <mc:AlternateContent xmlns:mc="http://schemas.openxmlformats.org/markup-compatibility/2006">
          <mc:Choice xmlns:p14="http://schemas.microsoft.com/office/powerpoint/2010/main" Requires="p14">
            <p:contentPart p14:bwMode="auto" r:id="rId228">
              <p14:nvContentPartPr>
                <p14:cNvPr id="150" name="Ink 149">
                  <a:extLst>
                    <a:ext uri="{FF2B5EF4-FFF2-40B4-BE49-F238E27FC236}">
                      <a16:creationId xmlns:a16="http://schemas.microsoft.com/office/drawing/2014/main" id="{89B511B3-1DEA-ED2B-322C-B0AEE769B6F6}"/>
                    </a:ext>
                  </a:extLst>
                </p14:cNvPr>
                <p14:cNvContentPartPr/>
                <p14:nvPr/>
              </p14:nvContentPartPr>
              <p14:xfrm>
                <a:off x="8890665" y="5712495"/>
                <a:ext cx="774720" cy="140400"/>
              </p14:xfrm>
            </p:contentPart>
          </mc:Choice>
          <mc:Fallback>
            <p:pic>
              <p:nvPicPr>
                <p:cNvPr id="150" name="Ink 149">
                  <a:extLst>
                    <a:ext uri="{FF2B5EF4-FFF2-40B4-BE49-F238E27FC236}">
                      <a16:creationId xmlns:a16="http://schemas.microsoft.com/office/drawing/2014/main" id="{89B511B3-1DEA-ED2B-322C-B0AEE769B6F6}"/>
                    </a:ext>
                  </a:extLst>
                </p:cNvPr>
                <p:cNvPicPr/>
                <p:nvPr/>
              </p:nvPicPr>
              <p:blipFill>
                <a:blip r:embed="rId229"/>
                <a:stretch>
                  <a:fillRect/>
                </a:stretch>
              </p:blipFill>
              <p:spPr>
                <a:xfrm>
                  <a:off x="8884545" y="5706375"/>
                  <a:ext cx="78696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51" name="Ink 150">
                  <a:extLst>
                    <a:ext uri="{FF2B5EF4-FFF2-40B4-BE49-F238E27FC236}">
                      <a16:creationId xmlns:a16="http://schemas.microsoft.com/office/drawing/2014/main" id="{09F3CC83-6B41-DEB3-34EA-2913947E0C2E}"/>
                    </a:ext>
                  </a:extLst>
                </p14:cNvPr>
                <p14:cNvContentPartPr/>
                <p14:nvPr/>
              </p14:nvContentPartPr>
              <p14:xfrm>
                <a:off x="8750985" y="5663175"/>
                <a:ext cx="629640" cy="259920"/>
              </p14:xfrm>
            </p:contentPart>
          </mc:Choice>
          <mc:Fallback>
            <p:pic>
              <p:nvPicPr>
                <p:cNvPr id="151" name="Ink 150">
                  <a:extLst>
                    <a:ext uri="{FF2B5EF4-FFF2-40B4-BE49-F238E27FC236}">
                      <a16:creationId xmlns:a16="http://schemas.microsoft.com/office/drawing/2014/main" id="{09F3CC83-6B41-DEB3-34EA-2913947E0C2E}"/>
                    </a:ext>
                  </a:extLst>
                </p:cNvPr>
                <p:cNvPicPr/>
                <p:nvPr/>
              </p:nvPicPr>
              <p:blipFill>
                <a:blip r:embed="rId231"/>
                <a:stretch>
                  <a:fillRect/>
                </a:stretch>
              </p:blipFill>
              <p:spPr>
                <a:xfrm>
                  <a:off x="8744865" y="5657055"/>
                  <a:ext cx="64188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53" name="Ink 152">
                  <a:extLst>
                    <a:ext uri="{FF2B5EF4-FFF2-40B4-BE49-F238E27FC236}">
                      <a16:creationId xmlns:a16="http://schemas.microsoft.com/office/drawing/2014/main" id="{521AD484-5526-224A-8040-866EF96A3FA3}"/>
                    </a:ext>
                  </a:extLst>
                </p14:cNvPr>
                <p14:cNvContentPartPr/>
                <p14:nvPr/>
              </p14:nvContentPartPr>
              <p14:xfrm>
                <a:off x="8877345" y="6029295"/>
                <a:ext cx="734760" cy="206280"/>
              </p14:xfrm>
            </p:contentPart>
          </mc:Choice>
          <mc:Fallback>
            <p:pic>
              <p:nvPicPr>
                <p:cNvPr id="153" name="Ink 152">
                  <a:extLst>
                    <a:ext uri="{FF2B5EF4-FFF2-40B4-BE49-F238E27FC236}">
                      <a16:creationId xmlns:a16="http://schemas.microsoft.com/office/drawing/2014/main" id="{521AD484-5526-224A-8040-866EF96A3FA3}"/>
                    </a:ext>
                  </a:extLst>
                </p:cNvPr>
                <p:cNvPicPr/>
                <p:nvPr/>
              </p:nvPicPr>
              <p:blipFill>
                <a:blip r:embed="rId233"/>
                <a:stretch>
                  <a:fillRect/>
                </a:stretch>
              </p:blipFill>
              <p:spPr>
                <a:xfrm>
                  <a:off x="8871225" y="6023175"/>
                  <a:ext cx="74700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54" name="Ink 153">
                  <a:extLst>
                    <a:ext uri="{FF2B5EF4-FFF2-40B4-BE49-F238E27FC236}">
                      <a16:creationId xmlns:a16="http://schemas.microsoft.com/office/drawing/2014/main" id="{8F7664D9-9B22-5DA1-7F3C-4EAECC05891C}"/>
                    </a:ext>
                  </a:extLst>
                </p14:cNvPr>
                <p14:cNvContentPartPr/>
                <p14:nvPr/>
              </p14:nvContentPartPr>
              <p14:xfrm>
                <a:off x="8731905" y="6120015"/>
                <a:ext cx="571320" cy="235440"/>
              </p14:xfrm>
            </p:contentPart>
          </mc:Choice>
          <mc:Fallback>
            <p:pic>
              <p:nvPicPr>
                <p:cNvPr id="154" name="Ink 153">
                  <a:extLst>
                    <a:ext uri="{FF2B5EF4-FFF2-40B4-BE49-F238E27FC236}">
                      <a16:creationId xmlns:a16="http://schemas.microsoft.com/office/drawing/2014/main" id="{8F7664D9-9B22-5DA1-7F3C-4EAECC05891C}"/>
                    </a:ext>
                  </a:extLst>
                </p:cNvPr>
                <p:cNvPicPr/>
                <p:nvPr/>
              </p:nvPicPr>
              <p:blipFill>
                <a:blip r:embed="rId235"/>
                <a:stretch>
                  <a:fillRect/>
                </a:stretch>
              </p:blipFill>
              <p:spPr>
                <a:xfrm>
                  <a:off x="8725785" y="6113895"/>
                  <a:ext cx="58356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72" name="Ink 171">
                  <a:extLst>
                    <a:ext uri="{FF2B5EF4-FFF2-40B4-BE49-F238E27FC236}">
                      <a16:creationId xmlns:a16="http://schemas.microsoft.com/office/drawing/2014/main" id="{80BCC35F-9702-E4B7-B8E3-ACC18ED20695}"/>
                    </a:ext>
                  </a:extLst>
                </p14:cNvPr>
                <p14:cNvContentPartPr/>
                <p14:nvPr/>
              </p14:nvContentPartPr>
              <p14:xfrm>
                <a:off x="7643625" y="6193095"/>
                <a:ext cx="2571840" cy="93600"/>
              </p14:xfrm>
            </p:contentPart>
          </mc:Choice>
          <mc:Fallback>
            <p:pic>
              <p:nvPicPr>
                <p:cNvPr id="172" name="Ink 171">
                  <a:extLst>
                    <a:ext uri="{FF2B5EF4-FFF2-40B4-BE49-F238E27FC236}">
                      <a16:creationId xmlns:a16="http://schemas.microsoft.com/office/drawing/2014/main" id="{80BCC35F-9702-E4B7-B8E3-ACC18ED20695}"/>
                    </a:ext>
                  </a:extLst>
                </p:cNvPr>
                <p:cNvPicPr/>
                <p:nvPr/>
              </p:nvPicPr>
              <p:blipFill>
                <a:blip r:embed="rId237"/>
                <a:stretch>
                  <a:fillRect/>
                </a:stretch>
              </p:blipFill>
              <p:spPr>
                <a:xfrm>
                  <a:off x="7637505" y="6186975"/>
                  <a:ext cx="258408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73" name="Ink 172">
                  <a:extLst>
                    <a:ext uri="{FF2B5EF4-FFF2-40B4-BE49-F238E27FC236}">
                      <a16:creationId xmlns:a16="http://schemas.microsoft.com/office/drawing/2014/main" id="{12A817C6-E5C7-8205-756D-FE2C1151C9B5}"/>
                    </a:ext>
                  </a:extLst>
                </p14:cNvPr>
                <p14:cNvContentPartPr/>
                <p14:nvPr/>
              </p14:nvContentPartPr>
              <p14:xfrm>
                <a:off x="7021185" y="6075015"/>
                <a:ext cx="2926440" cy="265680"/>
              </p14:xfrm>
            </p:contentPart>
          </mc:Choice>
          <mc:Fallback>
            <p:pic>
              <p:nvPicPr>
                <p:cNvPr id="173" name="Ink 172">
                  <a:extLst>
                    <a:ext uri="{FF2B5EF4-FFF2-40B4-BE49-F238E27FC236}">
                      <a16:creationId xmlns:a16="http://schemas.microsoft.com/office/drawing/2014/main" id="{12A817C6-E5C7-8205-756D-FE2C1151C9B5}"/>
                    </a:ext>
                  </a:extLst>
                </p:cNvPr>
                <p:cNvPicPr/>
                <p:nvPr/>
              </p:nvPicPr>
              <p:blipFill>
                <a:blip r:embed="rId239"/>
                <a:stretch>
                  <a:fillRect/>
                </a:stretch>
              </p:blipFill>
              <p:spPr>
                <a:xfrm>
                  <a:off x="7015065" y="6068895"/>
                  <a:ext cx="293868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74" name="Ink 173">
                  <a:extLst>
                    <a:ext uri="{FF2B5EF4-FFF2-40B4-BE49-F238E27FC236}">
                      <a16:creationId xmlns:a16="http://schemas.microsoft.com/office/drawing/2014/main" id="{FE29560A-E16C-E7C1-7E36-B75660098FA6}"/>
                    </a:ext>
                  </a:extLst>
                </p14:cNvPr>
                <p14:cNvContentPartPr/>
                <p14:nvPr/>
              </p14:nvContentPartPr>
              <p14:xfrm>
                <a:off x="7941345" y="6142335"/>
                <a:ext cx="1738800" cy="46800"/>
              </p14:xfrm>
            </p:contentPart>
          </mc:Choice>
          <mc:Fallback>
            <p:pic>
              <p:nvPicPr>
                <p:cNvPr id="174" name="Ink 173">
                  <a:extLst>
                    <a:ext uri="{FF2B5EF4-FFF2-40B4-BE49-F238E27FC236}">
                      <a16:creationId xmlns:a16="http://schemas.microsoft.com/office/drawing/2014/main" id="{FE29560A-E16C-E7C1-7E36-B75660098FA6}"/>
                    </a:ext>
                  </a:extLst>
                </p:cNvPr>
                <p:cNvPicPr/>
                <p:nvPr/>
              </p:nvPicPr>
              <p:blipFill>
                <a:blip r:embed="rId241"/>
                <a:stretch>
                  <a:fillRect/>
                </a:stretch>
              </p:blipFill>
              <p:spPr>
                <a:xfrm>
                  <a:off x="7935225" y="6136215"/>
                  <a:ext cx="1751040" cy="59040"/>
                </a:xfrm>
                <a:prstGeom prst="rect">
                  <a:avLst/>
                </a:prstGeom>
              </p:spPr>
            </p:pic>
          </mc:Fallback>
        </mc:AlternateContent>
      </p:grpSp>
      <p:grpSp>
        <p:nvGrpSpPr>
          <p:cNvPr id="196" name="Group 195">
            <a:extLst>
              <a:ext uri="{FF2B5EF4-FFF2-40B4-BE49-F238E27FC236}">
                <a16:creationId xmlns:a16="http://schemas.microsoft.com/office/drawing/2014/main" id="{E63FB78E-9231-DE33-E5B8-188129A9346C}"/>
              </a:ext>
            </a:extLst>
          </p:cNvPr>
          <p:cNvGrpSpPr/>
          <p:nvPr/>
        </p:nvGrpSpPr>
        <p:grpSpPr>
          <a:xfrm>
            <a:off x="3436305" y="1272615"/>
            <a:ext cx="6896880" cy="3822120"/>
            <a:chOff x="3436305" y="1272615"/>
            <a:chExt cx="6896880" cy="3822120"/>
          </a:xfrm>
        </p:grpSpPr>
        <mc:AlternateContent xmlns:mc="http://schemas.openxmlformats.org/markup-compatibility/2006">
          <mc:Choice xmlns:p14="http://schemas.microsoft.com/office/powerpoint/2010/main" Requires="p14">
            <p:contentPart p14:bwMode="auto" r:id="rId242">
              <p14:nvContentPartPr>
                <p14:cNvPr id="159" name="Ink 158">
                  <a:extLst>
                    <a:ext uri="{FF2B5EF4-FFF2-40B4-BE49-F238E27FC236}">
                      <a16:creationId xmlns:a16="http://schemas.microsoft.com/office/drawing/2014/main" id="{333D97B5-B43A-7B91-2E14-5D482437F8B6}"/>
                    </a:ext>
                  </a:extLst>
                </p14:cNvPr>
                <p14:cNvContentPartPr/>
                <p14:nvPr/>
              </p14:nvContentPartPr>
              <p14:xfrm>
                <a:off x="3466545" y="2314815"/>
                <a:ext cx="120240" cy="122760"/>
              </p14:xfrm>
            </p:contentPart>
          </mc:Choice>
          <mc:Fallback>
            <p:pic>
              <p:nvPicPr>
                <p:cNvPr id="159" name="Ink 158">
                  <a:extLst>
                    <a:ext uri="{FF2B5EF4-FFF2-40B4-BE49-F238E27FC236}">
                      <a16:creationId xmlns:a16="http://schemas.microsoft.com/office/drawing/2014/main" id="{333D97B5-B43A-7B91-2E14-5D482437F8B6}"/>
                    </a:ext>
                  </a:extLst>
                </p:cNvPr>
                <p:cNvPicPr/>
                <p:nvPr/>
              </p:nvPicPr>
              <p:blipFill>
                <a:blip r:embed="rId243"/>
                <a:stretch>
                  <a:fillRect/>
                </a:stretch>
              </p:blipFill>
              <p:spPr>
                <a:xfrm>
                  <a:off x="3460425" y="2308695"/>
                  <a:ext cx="13248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60" name="Ink 159">
                  <a:extLst>
                    <a:ext uri="{FF2B5EF4-FFF2-40B4-BE49-F238E27FC236}">
                      <a16:creationId xmlns:a16="http://schemas.microsoft.com/office/drawing/2014/main" id="{BF0D20DB-4337-162D-1C41-F7BFD540A248}"/>
                    </a:ext>
                  </a:extLst>
                </p14:cNvPr>
                <p14:cNvContentPartPr/>
                <p14:nvPr/>
              </p14:nvContentPartPr>
              <p14:xfrm>
                <a:off x="3503265" y="2571855"/>
                <a:ext cx="182160" cy="124920"/>
              </p14:xfrm>
            </p:contentPart>
          </mc:Choice>
          <mc:Fallback>
            <p:pic>
              <p:nvPicPr>
                <p:cNvPr id="160" name="Ink 159">
                  <a:extLst>
                    <a:ext uri="{FF2B5EF4-FFF2-40B4-BE49-F238E27FC236}">
                      <a16:creationId xmlns:a16="http://schemas.microsoft.com/office/drawing/2014/main" id="{BF0D20DB-4337-162D-1C41-F7BFD540A248}"/>
                    </a:ext>
                  </a:extLst>
                </p:cNvPr>
                <p:cNvPicPr/>
                <p:nvPr/>
              </p:nvPicPr>
              <p:blipFill>
                <a:blip r:embed="rId245"/>
                <a:stretch>
                  <a:fillRect/>
                </a:stretch>
              </p:blipFill>
              <p:spPr>
                <a:xfrm>
                  <a:off x="3497145" y="2565735"/>
                  <a:ext cx="19440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61" name="Ink 160">
                  <a:extLst>
                    <a:ext uri="{FF2B5EF4-FFF2-40B4-BE49-F238E27FC236}">
                      <a16:creationId xmlns:a16="http://schemas.microsoft.com/office/drawing/2014/main" id="{65D3C8BF-5BEE-08A1-2CBA-628FEBAFF4EF}"/>
                    </a:ext>
                  </a:extLst>
                </p14:cNvPr>
                <p14:cNvContentPartPr/>
                <p14:nvPr/>
              </p14:nvContentPartPr>
              <p14:xfrm>
                <a:off x="4079985" y="2202495"/>
                <a:ext cx="61200" cy="372960"/>
              </p14:xfrm>
            </p:contentPart>
          </mc:Choice>
          <mc:Fallback>
            <p:pic>
              <p:nvPicPr>
                <p:cNvPr id="161" name="Ink 160">
                  <a:extLst>
                    <a:ext uri="{FF2B5EF4-FFF2-40B4-BE49-F238E27FC236}">
                      <a16:creationId xmlns:a16="http://schemas.microsoft.com/office/drawing/2014/main" id="{65D3C8BF-5BEE-08A1-2CBA-628FEBAFF4EF}"/>
                    </a:ext>
                  </a:extLst>
                </p:cNvPr>
                <p:cNvPicPr/>
                <p:nvPr/>
              </p:nvPicPr>
              <p:blipFill>
                <a:blip r:embed="rId247"/>
                <a:stretch>
                  <a:fillRect/>
                </a:stretch>
              </p:blipFill>
              <p:spPr>
                <a:xfrm>
                  <a:off x="4073865" y="2196375"/>
                  <a:ext cx="73440" cy="38520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62" name="Ink 161">
                  <a:extLst>
                    <a:ext uri="{FF2B5EF4-FFF2-40B4-BE49-F238E27FC236}">
                      <a16:creationId xmlns:a16="http://schemas.microsoft.com/office/drawing/2014/main" id="{3311E0B3-64E2-EEBC-C20F-5AD671DB43E9}"/>
                    </a:ext>
                  </a:extLst>
                </p14:cNvPr>
                <p14:cNvContentPartPr/>
                <p14:nvPr/>
              </p14:nvContentPartPr>
              <p14:xfrm>
                <a:off x="3888465" y="2115015"/>
                <a:ext cx="203760" cy="245160"/>
              </p14:xfrm>
            </p:contentPart>
          </mc:Choice>
          <mc:Fallback>
            <p:pic>
              <p:nvPicPr>
                <p:cNvPr id="162" name="Ink 161">
                  <a:extLst>
                    <a:ext uri="{FF2B5EF4-FFF2-40B4-BE49-F238E27FC236}">
                      <a16:creationId xmlns:a16="http://schemas.microsoft.com/office/drawing/2014/main" id="{3311E0B3-64E2-EEBC-C20F-5AD671DB43E9}"/>
                    </a:ext>
                  </a:extLst>
                </p:cNvPr>
                <p:cNvPicPr/>
                <p:nvPr/>
              </p:nvPicPr>
              <p:blipFill>
                <a:blip r:embed="rId249"/>
                <a:stretch>
                  <a:fillRect/>
                </a:stretch>
              </p:blipFill>
              <p:spPr>
                <a:xfrm>
                  <a:off x="3882345" y="2108895"/>
                  <a:ext cx="21600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63" name="Ink 162">
                  <a:extLst>
                    <a:ext uri="{FF2B5EF4-FFF2-40B4-BE49-F238E27FC236}">
                      <a16:creationId xmlns:a16="http://schemas.microsoft.com/office/drawing/2014/main" id="{E196A6FB-583E-B4B9-4D5E-BF93959848C5}"/>
                    </a:ext>
                  </a:extLst>
                </p14:cNvPr>
                <p14:cNvContentPartPr/>
                <p14:nvPr/>
              </p14:nvContentPartPr>
              <p14:xfrm>
                <a:off x="4154505" y="2195295"/>
                <a:ext cx="204840" cy="76320"/>
              </p14:xfrm>
            </p:contentPart>
          </mc:Choice>
          <mc:Fallback>
            <p:pic>
              <p:nvPicPr>
                <p:cNvPr id="163" name="Ink 162">
                  <a:extLst>
                    <a:ext uri="{FF2B5EF4-FFF2-40B4-BE49-F238E27FC236}">
                      <a16:creationId xmlns:a16="http://schemas.microsoft.com/office/drawing/2014/main" id="{E196A6FB-583E-B4B9-4D5E-BF93959848C5}"/>
                    </a:ext>
                  </a:extLst>
                </p:cNvPr>
                <p:cNvPicPr/>
                <p:nvPr/>
              </p:nvPicPr>
              <p:blipFill>
                <a:blip r:embed="rId251"/>
                <a:stretch>
                  <a:fillRect/>
                </a:stretch>
              </p:blipFill>
              <p:spPr>
                <a:xfrm>
                  <a:off x="4148385" y="2189175"/>
                  <a:ext cx="21708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64" name="Ink 163">
                  <a:extLst>
                    <a:ext uri="{FF2B5EF4-FFF2-40B4-BE49-F238E27FC236}">
                      <a16:creationId xmlns:a16="http://schemas.microsoft.com/office/drawing/2014/main" id="{4C2B15C9-FB5F-FAD7-8CB2-D322D028BE6F}"/>
                    </a:ext>
                  </a:extLst>
                </p14:cNvPr>
                <p14:cNvContentPartPr/>
                <p14:nvPr/>
              </p14:nvContentPartPr>
              <p14:xfrm>
                <a:off x="4556985" y="2173695"/>
                <a:ext cx="360" cy="360"/>
              </p14:xfrm>
            </p:contentPart>
          </mc:Choice>
          <mc:Fallback>
            <p:pic>
              <p:nvPicPr>
                <p:cNvPr id="164" name="Ink 163">
                  <a:extLst>
                    <a:ext uri="{FF2B5EF4-FFF2-40B4-BE49-F238E27FC236}">
                      <a16:creationId xmlns:a16="http://schemas.microsoft.com/office/drawing/2014/main" id="{4C2B15C9-FB5F-FAD7-8CB2-D322D028BE6F}"/>
                    </a:ext>
                  </a:extLst>
                </p:cNvPr>
                <p:cNvPicPr/>
                <p:nvPr/>
              </p:nvPicPr>
              <p:blipFill>
                <a:blip r:embed="rId253"/>
                <a:stretch>
                  <a:fillRect/>
                </a:stretch>
              </p:blipFill>
              <p:spPr>
                <a:xfrm>
                  <a:off x="4550865" y="2167575"/>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67" name="Ink 166">
                  <a:extLst>
                    <a:ext uri="{FF2B5EF4-FFF2-40B4-BE49-F238E27FC236}">
                      <a16:creationId xmlns:a16="http://schemas.microsoft.com/office/drawing/2014/main" id="{22056AB5-5977-00BC-9E31-4B7DF836C9A2}"/>
                    </a:ext>
                  </a:extLst>
                </p14:cNvPr>
                <p14:cNvContentPartPr/>
                <p14:nvPr/>
              </p14:nvContentPartPr>
              <p14:xfrm>
                <a:off x="3436305" y="2937975"/>
                <a:ext cx="196920" cy="810720"/>
              </p14:xfrm>
            </p:contentPart>
          </mc:Choice>
          <mc:Fallback>
            <p:pic>
              <p:nvPicPr>
                <p:cNvPr id="167" name="Ink 166">
                  <a:extLst>
                    <a:ext uri="{FF2B5EF4-FFF2-40B4-BE49-F238E27FC236}">
                      <a16:creationId xmlns:a16="http://schemas.microsoft.com/office/drawing/2014/main" id="{22056AB5-5977-00BC-9E31-4B7DF836C9A2}"/>
                    </a:ext>
                  </a:extLst>
                </p:cNvPr>
                <p:cNvPicPr/>
                <p:nvPr/>
              </p:nvPicPr>
              <p:blipFill>
                <a:blip r:embed="rId255"/>
                <a:stretch>
                  <a:fillRect/>
                </a:stretch>
              </p:blipFill>
              <p:spPr>
                <a:xfrm>
                  <a:off x="3430185" y="2931855"/>
                  <a:ext cx="209160" cy="82296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68" name="Ink 167">
                  <a:extLst>
                    <a:ext uri="{FF2B5EF4-FFF2-40B4-BE49-F238E27FC236}">
                      <a16:creationId xmlns:a16="http://schemas.microsoft.com/office/drawing/2014/main" id="{64136D80-B4A3-708B-ADCC-8E8B66FAD4DC}"/>
                    </a:ext>
                  </a:extLst>
                </p14:cNvPr>
                <p14:cNvContentPartPr/>
                <p14:nvPr/>
              </p14:nvContentPartPr>
              <p14:xfrm>
                <a:off x="4069905" y="2978295"/>
                <a:ext cx="560520" cy="367920"/>
              </p14:xfrm>
            </p:contentPart>
          </mc:Choice>
          <mc:Fallback>
            <p:pic>
              <p:nvPicPr>
                <p:cNvPr id="168" name="Ink 167">
                  <a:extLst>
                    <a:ext uri="{FF2B5EF4-FFF2-40B4-BE49-F238E27FC236}">
                      <a16:creationId xmlns:a16="http://schemas.microsoft.com/office/drawing/2014/main" id="{64136D80-B4A3-708B-ADCC-8E8B66FAD4DC}"/>
                    </a:ext>
                  </a:extLst>
                </p:cNvPr>
                <p:cNvPicPr/>
                <p:nvPr/>
              </p:nvPicPr>
              <p:blipFill>
                <a:blip r:embed="rId257"/>
                <a:stretch>
                  <a:fillRect/>
                </a:stretch>
              </p:blipFill>
              <p:spPr>
                <a:xfrm>
                  <a:off x="4063785" y="2972175"/>
                  <a:ext cx="572760" cy="38016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69" name="Ink 168">
                  <a:extLst>
                    <a:ext uri="{FF2B5EF4-FFF2-40B4-BE49-F238E27FC236}">
                      <a16:creationId xmlns:a16="http://schemas.microsoft.com/office/drawing/2014/main" id="{595DB75D-4F8B-17DB-8462-064600129C85}"/>
                    </a:ext>
                  </a:extLst>
                </p14:cNvPr>
                <p14:cNvContentPartPr/>
                <p14:nvPr/>
              </p14:nvContentPartPr>
              <p14:xfrm>
                <a:off x="4649145" y="3007095"/>
                <a:ext cx="142200" cy="181440"/>
              </p14:xfrm>
            </p:contentPart>
          </mc:Choice>
          <mc:Fallback>
            <p:pic>
              <p:nvPicPr>
                <p:cNvPr id="169" name="Ink 168">
                  <a:extLst>
                    <a:ext uri="{FF2B5EF4-FFF2-40B4-BE49-F238E27FC236}">
                      <a16:creationId xmlns:a16="http://schemas.microsoft.com/office/drawing/2014/main" id="{595DB75D-4F8B-17DB-8462-064600129C85}"/>
                    </a:ext>
                  </a:extLst>
                </p:cNvPr>
                <p:cNvPicPr/>
                <p:nvPr/>
              </p:nvPicPr>
              <p:blipFill>
                <a:blip r:embed="rId259"/>
                <a:stretch>
                  <a:fillRect/>
                </a:stretch>
              </p:blipFill>
              <p:spPr>
                <a:xfrm>
                  <a:off x="4643025" y="3000975"/>
                  <a:ext cx="15444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70" name="Ink 169">
                  <a:extLst>
                    <a:ext uri="{FF2B5EF4-FFF2-40B4-BE49-F238E27FC236}">
                      <a16:creationId xmlns:a16="http://schemas.microsoft.com/office/drawing/2014/main" id="{EFF13122-6751-0CB9-643D-7767420894F8}"/>
                    </a:ext>
                  </a:extLst>
                </p14:cNvPr>
                <p14:cNvContentPartPr/>
                <p14:nvPr/>
              </p14:nvContentPartPr>
              <p14:xfrm>
                <a:off x="5021025" y="2864175"/>
                <a:ext cx="360" cy="360"/>
              </p14:xfrm>
            </p:contentPart>
          </mc:Choice>
          <mc:Fallback>
            <p:pic>
              <p:nvPicPr>
                <p:cNvPr id="170" name="Ink 169">
                  <a:extLst>
                    <a:ext uri="{FF2B5EF4-FFF2-40B4-BE49-F238E27FC236}">
                      <a16:creationId xmlns:a16="http://schemas.microsoft.com/office/drawing/2014/main" id="{EFF13122-6751-0CB9-643D-7767420894F8}"/>
                    </a:ext>
                  </a:extLst>
                </p:cNvPr>
                <p:cNvPicPr/>
                <p:nvPr/>
              </p:nvPicPr>
              <p:blipFill>
                <a:blip r:embed="rId253"/>
                <a:stretch>
                  <a:fillRect/>
                </a:stretch>
              </p:blipFill>
              <p:spPr>
                <a:xfrm>
                  <a:off x="5014905" y="2858055"/>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176" name="Ink 175">
                  <a:extLst>
                    <a:ext uri="{FF2B5EF4-FFF2-40B4-BE49-F238E27FC236}">
                      <a16:creationId xmlns:a16="http://schemas.microsoft.com/office/drawing/2014/main" id="{F57AE873-6AC4-EF2B-2640-315ECB40208D}"/>
                    </a:ext>
                  </a:extLst>
                </p14:cNvPr>
                <p14:cNvContentPartPr/>
                <p14:nvPr/>
              </p14:nvContentPartPr>
              <p14:xfrm>
                <a:off x="4927425" y="2746455"/>
                <a:ext cx="391320" cy="232200"/>
              </p14:xfrm>
            </p:contentPart>
          </mc:Choice>
          <mc:Fallback>
            <p:pic>
              <p:nvPicPr>
                <p:cNvPr id="176" name="Ink 175">
                  <a:extLst>
                    <a:ext uri="{FF2B5EF4-FFF2-40B4-BE49-F238E27FC236}">
                      <a16:creationId xmlns:a16="http://schemas.microsoft.com/office/drawing/2014/main" id="{F57AE873-6AC4-EF2B-2640-315ECB40208D}"/>
                    </a:ext>
                  </a:extLst>
                </p:cNvPr>
                <p:cNvPicPr/>
                <p:nvPr/>
              </p:nvPicPr>
              <p:blipFill>
                <a:blip r:embed="rId262"/>
                <a:stretch>
                  <a:fillRect/>
                </a:stretch>
              </p:blipFill>
              <p:spPr>
                <a:xfrm>
                  <a:off x="4921305" y="2740335"/>
                  <a:ext cx="40356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177" name="Ink 176">
                  <a:extLst>
                    <a:ext uri="{FF2B5EF4-FFF2-40B4-BE49-F238E27FC236}">
                      <a16:creationId xmlns:a16="http://schemas.microsoft.com/office/drawing/2014/main" id="{7F69FFD6-2771-E662-C7E2-62DC540CA09A}"/>
                    </a:ext>
                  </a:extLst>
                </p14:cNvPr>
                <p14:cNvContentPartPr/>
                <p14:nvPr/>
              </p14:nvContentPartPr>
              <p14:xfrm>
                <a:off x="5486145" y="2577975"/>
                <a:ext cx="54000" cy="140400"/>
              </p14:xfrm>
            </p:contentPart>
          </mc:Choice>
          <mc:Fallback>
            <p:pic>
              <p:nvPicPr>
                <p:cNvPr id="177" name="Ink 176">
                  <a:extLst>
                    <a:ext uri="{FF2B5EF4-FFF2-40B4-BE49-F238E27FC236}">
                      <a16:creationId xmlns:a16="http://schemas.microsoft.com/office/drawing/2014/main" id="{7F69FFD6-2771-E662-C7E2-62DC540CA09A}"/>
                    </a:ext>
                  </a:extLst>
                </p:cNvPr>
                <p:cNvPicPr/>
                <p:nvPr/>
              </p:nvPicPr>
              <p:blipFill>
                <a:blip r:embed="rId264"/>
                <a:stretch>
                  <a:fillRect/>
                </a:stretch>
              </p:blipFill>
              <p:spPr>
                <a:xfrm>
                  <a:off x="5480025" y="2571855"/>
                  <a:ext cx="6624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178" name="Ink 177">
                  <a:extLst>
                    <a:ext uri="{FF2B5EF4-FFF2-40B4-BE49-F238E27FC236}">
                      <a16:creationId xmlns:a16="http://schemas.microsoft.com/office/drawing/2014/main" id="{96FFD806-A4AB-7431-B4CB-BED577AC4F6D}"/>
                    </a:ext>
                  </a:extLst>
                </p14:cNvPr>
                <p14:cNvContentPartPr/>
                <p14:nvPr/>
              </p14:nvContentPartPr>
              <p14:xfrm>
                <a:off x="5574345" y="2347575"/>
                <a:ext cx="49680" cy="99000"/>
              </p14:xfrm>
            </p:contentPart>
          </mc:Choice>
          <mc:Fallback>
            <p:pic>
              <p:nvPicPr>
                <p:cNvPr id="178" name="Ink 177">
                  <a:extLst>
                    <a:ext uri="{FF2B5EF4-FFF2-40B4-BE49-F238E27FC236}">
                      <a16:creationId xmlns:a16="http://schemas.microsoft.com/office/drawing/2014/main" id="{96FFD806-A4AB-7431-B4CB-BED577AC4F6D}"/>
                    </a:ext>
                  </a:extLst>
                </p:cNvPr>
                <p:cNvPicPr/>
                <p:nvPr/>
              </p:nvPicPr>
              <p:blipFill>
                <a:blip r:embed="rId266"/>
                <a:stretch>
                  <a:fillRect/>
                </a:stretch>
              </p:blipFill>
              <p:spPr>
                <a:xfrm>
                  <a:off x="5568225" y="2341455"/>
                  <a:ext cx="6192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179" name="Ink 178">
                  <a:extLst>
                    <a:ext uri="{FF2B5EF4-FFF2-40B4-BE49-F238E27FC236}">
                      <a16:creationId xmlns:a16="http://schemas.microsoft.com/office/drawing/2014/main" id="{72A92B75-4B4F-98F2-BFE1-F9326CBC73C5}"/>
                    </a:ext>
                  </a:extLst>
                </p14:cNvPr>
                <p14:cNvContentPartPr/>
                <p14:nvPr/>
              </p14:nvContentPartPr>
              <p14:xfrm>
                <a:off x="5623305" y="2553135"/>
                <a:ext cx="171720" cy="281520"/>
              </p14:xfrm>
            </p:contentPart>
          </mc:Choice>
          <mc:Fallback>
            <p:pic>
              <p:nvPicPr>
                <p:cNvPr id="179" name="Ink 178">
                  <a:extLst>
                    <a:ext uri="{FF2B5EF4-FFF2-40B4-BE49-F238E27FC236}">
                      <a16:creationId xmlns:a16="http://schemas.microsoft.com/office/drawing/2014/main" id="{72A92B75-4B4F-98F2-BFE1-F9326CBC73C5}"/>
                    </a:ext>
                  </a:extLst>
                </p:cNvPr>
                <p:cNvPicPr/>
                <p:nvPr/>
              </p:nvPicPr>
              <p:blipFill>
                <a:blip r:embed="rId268"/>
                <a:stretch>
                  <a:fillRect/>
                </a:stretch>
              </p:blipFill>
              <p:spPr>
                <a:xfrm>
                  <a:off x="5617185" y="2547015"/>
                  <a:ext cx="183960"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140" name="Ink 139">
                  <a:extLst>
                    <a:ext uri="{FF2B5EF4-FFF2-40B4-BE49-F238E27FC236}">
                      <a16:creationId xmlns:a16="http://schemas.microsoft.com/office/drawing/2014/main" id="{6372AAE0-8F2F-529D-B4AC-F5D9DF8DCD82}"/>
                    </a:ext>
                  </a:extLst>
                </p14:cNvPr>
                <p14:cNvContentPartPr/>
                <p14:nvPr/>
              </p14:nvContentPartPr>
              <p14:xfrm>
                <a:off x="7928745" y="1959855"/>
                <a:ext cx="2404440" cy="1685520"/>
              </p14:xfrm>
            </p:contentPart>
          </mc:Choice>
          <mc:Fallback>
            <p:pic>
              <p:nvPicPr>
                <p:cNvPr id="140" name="Ink 139">
                  <a:extLst>
                    <a:ext uri="{FF2B5EF4-FFF2-40B4-BE49-F238E27FC236}">
                      <a16:creationId xmlns:a16="http://schemas.microsoft.com/office/drawing/2014/main" id="{6372AAE0-8F2F-529D-B4AC-F5D9DF8DCD82}"/>
                    </a:ext>
                  </a:extLst>
                </p:cNvPr>
                <p:cNvPicPr/>
                <p:nvPr/>
              </p:nvPicPr>
              <p:blipFill>
                <a:blip r:embed="rId270"/>
                <a:stretch>
                  <a:fillRect/>
                </a:stretch>
              </p:blipFill>
              <p:spPr>
                <a:xfrm>
                  <a:off x="7922625" y="1953735"/>
                  <a:ext cx="2416680" cy="169776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141" name="Ink 140">
                  <a:extLst>
                    <a:ext uri="{FF2B5EF4-FFF2-40B4-BE49-F238E27FC236}">
                      <a16:creationId xmlns:a16="http://schemas.microsoft.com/office/drawing/2014/main" id="{5D1D8E76-506E-01F1-1FB1-AC5EDB0F416C}"/>
                    </a:ext>
                  </a:extLst>
                </p14:cNvPr>
                <p14:cNvContentPartPr/>
                <p14:nvPr/>
              </p14:nvContentPartPr>
              <p14:xfrm>
                <a:off x="8027025" y="1616055"/>
                <a:ext cx="1947240" cy="1490040"/>
              </p14:xfrm>
            </p:contentPart>
          </mc:Choice>
          <mc:Fallback>
            <p:pic>
              <p:nvPicPr>
                <p:cNvPr id="141" name="Ink 140">
                  <a:extLst>
                    <a:ext uri="{FF2B5EF4-FFF2-40B4-BE49-F238E27FC236}">
                      <a16:creationId xmlns:a16="http://schemas.microsoft.com/office/drawing/2014/main" id="{5D1D8E76-506E-01F1-1FB1-AC5EDB0F416C}"/>
                    </a:ext>
                  </a:extLst>
                </p:cNvPr>
                <p:cNvPicPr/>
                <p:nvPr/>
              </p:nvPicPr>
              <p:blipFill>
                <a:blip r:embed="rId272"/>
                <a:stretch>
                  <a:fillRect/>
                </a:stretch>
              </p:blipFill>
              <p:spPr>
                <a:xfrm>
                  <a:off x="8020905" y="1609935"/>
                  <a:ext cx="1959480" cy="150228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142" name="Ink 141">
                  <a:extLst>
                    <a:ext uri="{FF2B5EF4-FFF2-40B4-BE49-F238E27FC236}">
                      <a16:creationId xmlns:a16="http://schemas.microsoft.com/office/drawing/2014/main" id="{6BBA352D-4E40-A761-307F-780D9BE2BA9B}"/>
                    </a:ext>
                  </a:extLst>
                </p14:cNvPr>
                <p14:cNvContentPartPr/>
                <p14:nvPr/>
              </p14:nvContentPartPr>
              <p14:xfrm>
                <a:off x="8935305" y="3091695"/>
                <a:ext cx="57960" cy="39240"/>
              </p14:xfrm>
            </p:contentPart>
          </mc:Choice>
          <mc:Fallback>
            <p:pic>
              <p:nvPicPr>
                <p:cNvPr id="142" name="Ink 141">
                  <a:extLst>
                    <a:ext uri="{FF2B5EF4-FFF2-40B4-BE49-F238E27FC236}">
                      <a16:creationId xmlns:a16="http://schemas.microsoft.com/office/drawing/2014/main" id="{6BBA352D-4E40-A761-307F-780D9BE2BA9B}"/>
                    </a:ext>
                  </a:extLst>
                </p:cNvPr>
                <p:cNvPicPr/>
                <p:nvPr/>
              </p:nvPicPr>
              <p:blipFill>
                <a:blip r:embed="rId274"/>
                <a:stretch>
                  <a:fillRect/>
                </a:stretch>
              </p:blipFill>
              <p:spPr>
                <a:xfrm>
                  <a:off x="8929185" y="3085575"/>
                  <a:ext cx="7020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144" name="Ink 143">
                  <a:extLst>
                    <a:ext uri="{FF2B5EF4-FFF2-40B4-BE49-F238E27FC236}">
                      <a16:creationId xmlns:a16="http://schemas.microsoft.com/office/drawing/2014/main" id="{2B98AC00-1079-CFB8-CE1C-DBD2F217BDED}"/>
                    </a:ext>
                  </a:extLst>
                </p14:cNvPr>
                <p14:cNvContentPartPr/>
                <p14:nvPr/>
              </p14:nvContentPartPr>
              <p14:xfrm>
                <a:off x="9565665" y="4970175"/>
                <a:ext cx="63360" cy="78120"/>
              </p14:xfrm>
            </p:contentPart>
          </mc:Choice>
          <mc:Fallback>
            <p:pic>
              <p:nvPicPr>
                <p:cNvPr id="144" name="Ink 143">
                  <a:extLst>
                    <a:ext uri="{FF2B5EF4-FFF2-40B4-BE49-F238E27FC236}">
                      <a16:creationId xmlns:a16="http://schemas.microsoft.com/office/drawing/2014/main" id="{2B98AC00-1079-CFB8-CE1C-DBD2F217BDED}"/>
                    </a:ext>
                  </a:extLst>
                </p:cNvPr>
                <p:cNvPicPr/>
                <p:nvPr/>
              </p:nvPicPr>
              <p:blipFill>
                <a:blip r:embed="rId276"/>
                <a:stretch>
                  <a:fillRect/>
                </a:stretch>
              </p:blipFill>
              <p:spPr>
                <a:xfrm>
                  <a:off x="9559545" y="4964055"/>
                  <a:ext cx="7560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145" name="Ink 144">
                  <a:extLst>
                    <a:ext uri="{FF2B5EF4-FFF2-40B4-BE49-F238E27FC236}">
                      <a16:creationId xmlns:a16="http://schemas.microsoft.com/office/drawing/2014/main" id="{5675A720-0AD2-3415-D9C3-127866F187D2}"/>
                    </a:ext>
                  </a:extLst>
                </p14:cNvPr>
                <p14:cNvContentPartPr/>
                <p14:nvPr/>
              </p14:nvContentPartPr>
              <p14:xfrm>
                <a:off x="9323745" y="4125975"/>
                <a:ext cx="74520" cy="875160"/>
              </p14:xfrm>
            </p:contentPart>
          </mc:Choice>
          <mc:Fallback>
            <p:pic>
              <p:nvPicPr>
                <p:cNvPr id="145" name="Ink 144">
                  <a:extLst>
                    <a:ext uri="{FF2B5EF4-FFF2-40B4-BE49-F238E27FC236}">
                      <a16:creationId xmlns:a16="http://schemas.microsoft.com/office/drawing/2014/main" id="{5675A720-0AD2-3415-D9C3-127866F187D2}"/>
                    </a:ext>
                  </a:extLst>
                </p:cNvPr>
                <p:cNvPicPr/>
                <p:nvPr/>
              </p:nvPicPr>
              <p:blipFill>
                <a:blip r:embed="rId278"/>
                <a:stretch>
                  <a:fillRect/>
                </a:stretch>
              </p:blipFill>
              <p:spPr>
                <a:xfrm>
                  <a:off x="9317625" y="4119855"/>
                  <a:ext cx="86760" cy="88740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147" name="Ink 146">
                  <a:extLst>
                    <a:ext uri="{FF2B5EF4-FFF2-40B4-BE49-F238E27FC236}">
                      <a16:creationId xmlns:a16="http://schemas.microsoft.com/office/drawing/2014/main" id="{EC372724-4525-7529-BC8D-0F5604A55B6A}"/>
                    </a:ext>
                  </a:extLst>
                </p14:cNvPr>
                <p14:cNvContentPartPr/>
                <p14:nvPr/>
              </p14:nvContentPartPr>
              <p14:xfrm>
                <a:off x="8970225" y="3637815"/>
                <a:ext cx="119160" cy="1330560"/>
              </p14:xfrm>
            </p:contentPart>
          </mc:Choice>
          <mc:Fallback>
            <p:pic>
              <p:nvPicPr>
                <p:cNvPr id="147" name="Ink 146">
                  <a:extLst>
                    <a:ext uri="{FF2B5EF4-FFF2-40B4-BE49-F238E27FC236}">
                      <a16:creationId xmlns:a16="http://schemas.microsoft.com/office/drawing/2014/main" id="{EC372724-4525-7529-BC8D-0F5604A55B6A}"/>
                    </a:ext>
                  </a:extLst>
                </p:cNvPr>
                <p:cNvPicPr/>
                <p:nvPr/>
              </p:nvPicPr>
              <p:blipFill>
                <a:blip r:embed="rId280"/>
                <a:stretch>
                  <a:fillRect/>
                </a:stretch>
              </p:blipFill>
              <p:spPr>
                <a:xfrm>
                  <a:off x="8964105" y="3631695"/>
                  <a:ext cx="131400" cy="1342800"/>
                </a:xfrm>
                <a:prstGeom prst="rect">
                  <a:avLst/>
                </a:prstGeom>
              </p:spPr>
            </p:pic>
          </mc:Fallback>
        </mc:AlternateContent>
        <mc:AlternateContent xmlns:mc="http://schemas.openxmlformats.org/markup-compatibility/2006">
          <mc:Choice xmlns:p14="http://schemas.microsoft.com/office/powerpoint/2010/main" Requires="p14">
            <p:contentPart p14:bwMode="auto" r:id="rId281">
              <p14:nvContentPartPr>
                <p14:cNvPr id="148" name="Ink 147">
                  <a:extLst>
                    <a:ext uri="{FF2B5EF4-FFF2-40B4-BE49-F238E27FC236}">
                      <a16:creationId xmlns:a16="http://schemas.microsoft.com/office/drawing/2014/main" id="{C24A2883-CC09-BA6E-350F-D628EC42FDA8}"/>
                    </a:ext>
                  </a:extLst>
                </p14:cNvPr>
                <p14:cNvContentPartPr/>
                <p14:nvPr/>
              </p14:nvContentPartPr>
              <p14:xfrm>
                <a:off x="8740185" y="3074055"/>
                <a:ext cx="58680" cy="2020680"/>
              </p14:xfrm>
            </p:contentPart>
          </mc:Choice>
          <mc:Fallback>
            <p:pic>
              <p:nvPicPr>
                <p:cNvPr id="148" name="Ink 147">
                  <a:extLst>
                    <a:ext uri="{FF2B5EF4-FFF2-40B4-BE49-F238E27FC236}">
                      <a16:creationId xmlns:a16="http://schemas.microsoft.com/office/drawing/2014/main" id="{C24A2883-CC09-BA6E-350F-D628EC42FDA8}"/>
                    </a:ext>
                  </a:extLst>
                </p:cNvPr>
                <p:cNvPicPr/>
                <p:nvPr/>
              </p:nvPicPr>
              <p:blipFill>
                <a:blip r:embed="rId282"/>
                <a:stretch>
                  <a:fillRect/>
                </a:stretch>
              </p:blipFill>
              <p:spPr>
                <a:xfrm>
                  <a:off x="8734065" y="3067935"/>
                  <a:ext cx="70920" cy="203292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180" name="Ink 179">
                  <a:extLst>
                    <a:ext uri="{FF2B5EF4-FFF2-40B4-BE49-F238E27FC236}">
                      <a16:creationId xmlns:a16="http://schemas.microsoft.com/office/drawing/2014/main" id="{94621C4F-6DFC-78E9-4B0C-4BD9ED995554}"/>
                    </a:ext>
                  </a:extLst>
                </p14:cNvPr>
                <p14:cNvContentPartPr/>
                <p14:nvPr/>
              </p14:nvContentPartPr>
              <p14:xfrm>
                <a:off x="6210825" y="1980375"/>
                <a:ext cx="885240" cy="518040"/>
              </p14:xfrm>
            </p:contentPart>
          </mc:Choice>
          <mc:Fallback>
            <p:pic>
              <p:nvPicPr>
                <p:cNvPr id="180" name="Ink 179">
                  <a:extLst>
                    <a:ext uri="{FF2B5EF4-FFF2-40B4-BE49-F238E27FC236}">
                      <a16:creationId xmlns:a16="http://schemas.microsoft.com/office/drawing/2014/main" id="{94621C4F-6DFC-78E9-4B0C-4BD9ED995554}"/>
                    </a:ext>
                  </a:extLst>
                </p:cNvPr>
                <p:cNvPicPr/>
                <p:nvPr/>
              </p:nvPicPr>
              <p:blipFill>
                <a:blip r:embed="rId284"/>
                <a:stretch>
                  <a:fillRect/>
                </a:stretch>
              </p:blipFill>
              <p:spPr>
                <a:xfrm>
                  <a:off x="6204705" y="1974255"/>
                  <a:ext cx="897480" cy="530280"/>
                </a:xfrm>
                <a:prstGeom prst="rect">
                  <a:avLst/>
                </a:prstGeom>
              </p:spPr>
            </p:pic>
          </mc:Fallback>
        </mc:AlternateContent>
        <mc:AlternateContent xmlns:mc="http://schemas.openxmlformats.org/markup-compatibility/2006">
          <mc:Choice xmlns:p14="http://schemas.microsoft.com/office/powerpoint/2010/main" Requires="p14">
            <p:contentPart p14:bwMode="auto" r:id="rId285">
              <p14:nvContentPartPr>
                <p14:cNvPr id="181" name="Ink 180">
                  <a:extLst>
                    <a:ext uri="{FF2B5EF4-FFF2-40B4-BE49-F238E27FC236}">
                      <a16:creationId xmlns:a16="http://schemas.microsoft.com/office/drawing/2014/main" id="{077C5EE6-9C5B-8377-444D-CEAA6222CF9D}"/>
                    </a:ext>
                  </a:extLst>
                </p14:cNvPr>
                <p14:cNvContentPartPr/>
                <p14:nvPr/>
              </p14:nvContentPartPr>
              <p14:xfrm>
                <a:off x="6957465" y="1879575"/>
                <a:ext cx="362520" cy="234000"/>
              </p14:xfrm>
            </p:contentPart>
          </mc:Choice>
          <mc:Fallback>
            <p:pic>
              <p:nvPicPr>
                <p:cNvPr id="181" name="Ink 180">
                  <a:extLst>
                    <a:ext uri="{FF2B5EF4-FFF2-40B4-BE49-F238E27FC236}">
                      <a16:creationId xmlns:a16="http://schemas.microsoft.com/office/drawing/2014/main" id="{077C5EE6-9C5B-8377-444D-CEAA6222CF9D}"/>
                    </a:ext>
                  </a:extLst>
                </p:cNvPr>
                <p:cNvPicPr/>
                <p:nvPr/>
              </p:nvPicPr>
              <p:blipFill>
                <a:blip r:embed="rId286"/>
                <a:stretch>
                  <a:fillRect/>
                </a:stretch>
              </p:blipFill>
              <p:spPr>
                <a:xfrm>
                  <a:off x="6951345" y="1873455"/>
                  <a:ext cx="37476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182" name="Ink 181">
                  <a:extLst>
                    <a:ext uri="{FF2B5EF4-FFF2-40B4-BE49-F238E27FC236}">
                      <a16:creationId xmlns:a16="http://schemas.microsoft.com/office/drawing/2014/main" id="{B2649794-2170-7117-5AF8-11637AC08493}"/>
                    </a:ext>
                  </a:extLst>
                </p14:cNvPr>
                <p14:cNvContentPartPr/>
                <p14:nvPr/>
              </p14:nvContentPartPr>
              <p14:xfrm>
                <a:off x="7228185" y="1777695"/>
                <a:ext cx="337320" cy="238680"/>
              </p14:xfrm>
            </p:contentPart>
          </mc:Choice>
          <mc:Fallback>
            <p:pic>
              <p:nvPicPr>
                <p:cNvPr id="182" name="Ink 181">
                  <a:extLst>
                    <a:ext uri="{FF2B5EF4-FFF2-40B4-BE49-F238E27FC236}">
                      <a16:creationId xmlns:a16="http://schemas.microsoft.com/office/drawing/2014/main" id="{B2649794-2170-7117-5AF8-11637AC08493}"/>
                    </a:ext>
                  </a:extLst>
                </p:cNvPr>
                <p:cNvPicPr/>
                <p:nvPr/>
              </p:nvPicPr>
              <p:blipFill>
                <a:blip r:embed="rId288"/>
                <a:stretch>
                  <a:fillRect/>
                </a:stretch>
              </p:blipFill>
              <p:spPr>
                <a:xfrm>
                  <a:off x="7222065" y="1771575"/>
                  <a:ext cx="34956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289">
              <p14:nvContentPartPr>
                <p14:cNvPr id="183" name="Ink 182">
                  <a:extLst>
                    <a:ext uri="{FF2B5EF4-FFF2-40B4-BE49-F238E27FC236}">
                      <a16:creationId xmlns:a16="http://schemas.microsoft.com/office/drawing/2014/main" id="{5294A674-9B33-1D8B-3DD2-C87323A0187F}"/>
                    </a:ext>
                  </a:extLst>
                </p14:cNvPr>
                <p14:cNvContentPartPr/>
                <p14:nvPr/>
              </p14:nvContentPartPr>
              <p14:xfrm>
                <a:off x="7719945" y="1614975"/>
                <a:ext cx="378000" cy="178200"/>
              </p14:xfrm>
            </p:contentPart>
          </mc:Choice>
          <mc:Fallback>
            <p:pic>
              <p:nvPicPr>
                <p:cNvPr id="183" name="Ink 182">
                  <a:extLst>
                    <a:ext uri="{FF2B5EF4-FFF2-40B4-BE49-F238E27FC236}">
                      <a16:creationId xmlns:a16="http://schemas.microsoft.com/office/drawing/2014/main" id="{5294A674-9B33-1D8B-3DD2-C87323A0187F}"/>
                    </a:ext>
                  </a:extLst>
                </p:cNvPr>
                <p:cNvPicPr/>
                <p:nvPr/>
              </p:nvPicPr>
              <p:blipFill>
                <a:blip r:embed="rId290"/>
                <a:stretch>
                  <a:fillRect/>
                </a:stretch>
              </p:blipFill>
              <p:spPr>
                <a:xfrm>
                  <a:off x="7713825" y="1608855"/>
                  <a:ext cx="39024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186" name="Ink 185">
                  <a:extLst>
                    <a:ext uri="{FF2B5EF4-FFF2-40B4-BE49-F238E27FC236}">
                      <a16:creationId xmlns:a16="http://schemas.microsoft.com/office/drawing/2014/main" id="{28C08743-193D-BDF0-8B32-58759B0DDE8E}"/>
                    </a:ext>
                  </a:extLst>
                </p14:cNvPr>
                <p14:cNvContentPartPr/>
                <p14:nvPr/>
              </p14:nvContentPartPr>
              <p14:xfrm>
                <a:off x="8304945" y="1607055"/>
                <a:ext cx="14040" cy="105120"/>
              </p14:xfrm>
            </p:contentPart>
          </mc:Choice>
          <mc:Fallback>
            <p:pic>
              <p:nvPicPr>
                <p:cNvPr id="186" name="Ink 185">
                  <a:extLst>
                    <a:ext uri="{FF2B5EF4-FFF2-40B4-BE49-F238E27FC236}">
                      <a16:creationId xmlns:a16="http://schemas.microsoft.com/office/drawing/2014/main" id="{28C08743-193D-BDF0-8B32-58759B0DDE8E}"/>
                    </a:ext>
                  </a:extLst>
                </p:cNvPr>
                <p:cNvPicPr/>
                <p:nvPr/>
              </p:nvPicPr>
              <p:blipFill>
                <a:blip r:embed="rId292"/>
                <a:stretch>
                  <a:fillRect/>
                </a:stretch>
              </p:blipFill>
              <p:spPr>
                <a:xfrm>
                  <a:off x="8298825" y="1600935"/>
                  <a:ext cx="2628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187" name="Ink 186">
                  <a:extLst>
                    <a:ext uri="{FF2B5EF4-FFF2-40B4-BE49-F238E27FC236}">
                      <a16:creationId xmlns:a16="http://schemas.microsoft.com/office/drawing/2014/main" id="{9F44F96B-18D0-1F28-CB91-7AC11A1D2F10}"/>
                    </a:ext>
                  </a:extLst>
                </p14:cNvPr>
                <p14:cNvContentPartPr/>
                <p14:nvPr/>
              </p14:nvContentPartPr>
              <p14:xfrm>
                <a:off x="8480985" y="1272615"/>
                <a:ext cx="7200" cy="9720"/>
              </p14:xfrm>
            </p:contentPart>
          </mc:Choice>
          <mc:Fallback>
            <p:pic>
              <p:nvPicPr>
                <p:cNvPr id="187" name="Ink 186">
                  <a:extLst>
                    <a:ext uri="{FF2B5EF4-FFF2-40B4-BE49-F238E27FC236}">
                      <a16:creationId xmlns:a16="http://schemas.microsoft.com/office/drawing/2014/main" id="{9F44F96B-18D0-1F28-CB91-7AC11A1D2F10}"/>
                    </a:ext>
                  </a:extLst>
                </p:cNvPr>
                <p:cNvPicPr/>
                <p:nvPr/>
              </p:nvPicPr>
              <p:blipFill>
                <a:blip r:embed="rId294"/>
                <a:stretch>
                  <a:fillRect/>
                </a:stretch>
              </p:blipFill>
              <p:spPr>
                <a:xfrm>
                  <a:off x="8474865" y="1266495"/>
                  <a:ext cx="1944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295">
              <p14:nvContentPartPr>
                <p14:cNvPr id="188" name="Ink 187">
                  <a:extLst>
                    <a:ext uri="{FF2B5EF4-FFF2-40B4-BE49-F238E27FC236}">
                      <a16:creationId xmlns:a16="http://schemas.microsoft.com/office/drawing/2014/main" id="{9AFB1197-F043-DBD9-1718-99E583280C86}"/>
                    </a:ext>
                  </a:extLst>
                </p14:cNvPr>
                <p14:cNvContentPartPr/>
                <p14:nvPr/>
              </p14:nvContentPartPr>
              <p14:xfrm>
                <a:off x="8504745" y="1360095"/>
                <a:ext cx="416520" cy="614160"/>
              </p14:xfrm>
            </p:contentPart>
          </mc:Choice>
          <mc:Fallback>
            <p:pic>
              <p:nvPicPr>
                <p:cNvPr id="188" name="Ink 187">
                  <a:extLst>
                    <a:ext uri="{FF2B5EF4-FFF2-40B4-BE49-F238E27FC236}">
                      <a16:creationId xmlns:a16="http://schemas.microsoft.com/office/drawing/2014/main" id="{9AFB1197-F043-DBD9-1718-99E583280C86}"/>
                    </a:ext>
                  </a:extLst>
                </p:cNvPr>
                <p:cNvPicPr/>
                <p:nvPr/>
              </p:nvPicPr>
              <p:blipFill>
                <a:blip r:embed="rId296"/>
                <a:stretch>
                  <a:fillRect/>
                </a:stretch>
              </p:blipFill>
              <p:spPr>
                <a:xfrm>
                  <a:off x="8498625" y="1353975"/>
                  <a:ext cx="428760" cy="626400"/>
                </a:xfrm>
                <a:prstGeom prst="rect">
                  <a:avLst/>
                </a:prstGeom>
              </p:spPr>
            </p:pic>
          </mc:Fallback>
        </mc:AlternateContent>
        <mc:AlternateContent xmlns:mc="http://schemas.openxmlformats.org/markup-compatibility/2006">
          <mc:Choice xmlns:p14="http://schemas.microsoft.com/office/powerpoint/2010/main" Requires="p14">
            <p:contentPart p14:bwMode="auto" r:id="rId297">
              <p14:nvContentPartPr>
                <p14:cNvPr id="189" name="Ink 188">
                  <a:extLst>
                    <a:ext uri="{FF2B5EF4-FFF2-40B4-BE49-F238E27FC236}">
                      <a16:creationId xmlns:a16="http://schemas.microsoft.com/office/drawing/2014/main" id="{191870D1-286C-0D84-3999-B973AFAC06A8}"/>
                    </a:ext>
                  </a:extLst>
                </p14:cNvPr>
                <p14:cNvContentPartPr/>
                <p14:nvPr/>
              </p14:nvContentPartPr>
              <p14:xfrm>
                <a:off x="9166785" y="1352895"/>
                <a:ext cx="6120" cy="28080"/>
              </p14:xfrm>
            </p:contentPart>
          </mc:Choice>
          <mc:Fallback>
            <p:pic>
              <p:nvPicPr>
                <p:cNvPr id="189" name="Ink 188">
                  <a:extLst>
                    <a:ext uri="{FF2B5EF4-FFF2-40B4-BE49-F238E27FC236}">
                      <a16:creationId xmlns:a16="http://schemas.microsoft.com/office/drawing/2014/main" id="{191870D1-286C-0D84-3999-B973AFAC06A8}"/>
                    </a:ext>
                  </a:extLst>
                </p:cNvPr>
                <p:cNvPicPr/>
                <p:nvPr/>
              </p:nvPicPr>
              <p:blipFill>
                <a:blip r:embed="rId298"/>
                <a:stretch>
                  <a:fillRect/>
                </a:stretch>
              </p:blipFill>
              <p:spPr>
                <a:xfrm>
                  <a:off x="9160665" y="1346775"/>
                  <a:ext cx="1836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299">
              <p14:nvContentPartPr>
                <p14:cNvPr id="190" name="Ink 189">
                  <a:extLst>
                    <a:ext uri="{FF2B5EF4-FFF2-40B4-BE49-F238E27FC236}">
                      <a16:creationId xmlns:a16="http://schemas.microsoft.com/office/drawing/2014/main" id="{D03B22D9-B32C-8F89-E592-A72BB45DC4D8}"/>
                    </a:ext>
                  </a:extLst>
                </p14:cNvPr>
                <p14:cNvContentPartPr/>
                <p14:nvPr/>
              </p14:nvContentPartPr>
              <p14:xfrm>
                <a:off x="6221265" y="1967055"/>
                <a:ext cx="3217320" cy="680760"/>
              </p14:xfrm>
            </p:contentPart>
          </mc:Choice>
          <mc:Fallback>
            <p:pic>
              <p:nvPicPr>
                <p:cNvPr id="190" name="Ink 189">
                  <a:extLst>
                    <a:ext uri="{FF2B5EF4-FFF2-40B4-BE49-F238E27FC236}">
                      <a16:creationId xmlns:a16="http://schemas.microsoft.com/office/drawing/2014/main" id="{D03B22D9-B32C-8F89-E592-A72BB45DC4D8}"/>
                    </a:ext>
                  </a:extLst>
                </p:cNvPr>
                <p:cNvPicPr/>
                <p:nvPr/>
              </p:nvPicPr>
              <p:blipFill>
                <a:blip r:embed="rId300"/>
                <a:stretch>
                  <a:fillRect/>
                </a:stretch>
              </p:blipFill>
              <p:spPr>
                <a:xfrm>
                  <a:off x="6215145" y="1960935"/>
                  <a:ext cx="3229560" cy="693000"/>
                </a:xfrm>
                <a:prstGeom prst="rect">
                  <a:avLst/>
                </a:prstGeom>
              </p:spPr>
            </p:pic>
          </mc:Fallback>
        </mc:AlternateContent>
        <mc:AlternateContent xmlns:mc="http://schemas.openxmlformats.org/markup-compatibility/2006">
          <mc:Choice xmlns:p14="http://schemas.microsoft.com/office/powerpoint/2010/main" Requires="p14">
            <p:contentPart p14:bwMode="auto" r:id="rId301">
              <p14:nvContentPartPr>
                <p14:cNvPr id="191" name="Ink 190">
                  <a:extLst>
                    <a:ext uri="{FF2B5EF4-FFF2-40B4-BE49-F238E27FC236}">
                      <a16:creationId xmlns:a16="http://schemas.microsoft.com/office/drawing/2014/main" id="{E801747E-F9E5-F8D7-3F83-0251D78CA376}"/>
                    </a:ext>
                  </a:extLst>
                </p14:cNvPr>
                <p14:cNvContentPartPr/>
                <p14:nvPr/>
              </p14:nvContentPartPr>
              <p14:xfrm>
                <a:off x="3571665" y="3120135"/>
                <a:ext cx="2527560" cy="996120"/>
              </p14:xfrm>
            </p:contentPart>
          </mc:Choice>
          <mc:Fallback>
            <p:pic>
              <p:nvPicPr>
                <p:cNvPr id="191" name="Ink 190">
                  <a:extLst>
                    <a:ext uri="{FF2B5EF4-FFF2-40B4-BE49-F238E27FC236}">
                      <a16:creationId xmlns:a16="http://schemas.microsoft.com/office/drawing/2014/main" id="{E801747E-F9E5-F8D7-3F83-0251D78CA376}"/>
                    </a:ext>
                  </a:extLst>
                </p:cNvPr>
                <p:cNvPicPr/>
                <p:nvPr/>
              </p:nvPicPr>
              <p:blipFill>
                <a:blip r:embed="rId302"/>
                <a:stretch>
                  <a:fillRect/>
                </a:stretch>
              </p:blipFill>
              <p:spPr>
                <a:xfrm>
                  <a:off x="3565545" y="3114015"/>
                  <a:ext cx="2539800" cy="1008360"/>
                </a:xfrm>
                <a:prstGeom prst="rect">
                  <a:avLst/>
                </a:prstGeom>
              </p:spPr>
            </p:pic>
          </mc:Fallback>
        </mc:AlternateContent>
        <mc:AlternateContent xmlns:mc="http://schemas.openxmlformats.org/markup-compatibility/2006">
          <mc:Choice xmlns:p14="http://schemas.microsoft.com/office/powerpoint/2010/main" Requires="p14">
            <p:contentPart p14:bwMode="auto" r:id="rId303">
              <p14:nvContentPartPr>
                <p14:cNvPr id="193" name="Ink 192">
                  <a:extLst>
                    <a:ext uri="{FF2B5EF4-FFF2-40B4-BE49-F238E27FC236}">
                      <a16:creationId xmlns:a16="http://schemas.microsoft.com/office/drawing/2014/main" id="{D17AF1B2-D932-7C75-5148-F95DFAF91B96}"/>
                    </a:ext>
                  </a:extLst>
                </p14:cNvPr>
                <p14:cNvContentPartPr/>
                <p14:nvPr/>
              </p14:nvContentPartPr>
              <p14:xfrm>
                <a:off x="4037145" y="2988375"/>
                <a:ext cx="19800" cy="400680"/>
              </p14:xfrm>
            </p:contentPart>
          </mc:Choice>
          <mc:Fallback>
            <p:pic>
              <p:nvPicPr>
                <p:cNvPr id="193" name="Ink 192">
                  <a:extLst>
                    <a:ext uri="{FF2B5EF4-FFF2-40B4-BE49-F238E27FC236}">
                      <a16:creationId xmlns:a16="http://schemas.microsoft.com/office/drawing/2014/main" id="{D17AF1B2-D932-7C75-5148-F95DFAF91B96}"/>
                    </a:ext>
                  </a:extLst>
                </p:cNvPr>
                <p:cNvPicPr/>
                <p:nvPr/>
              </p:nvPicPr>
              <p:blipFill>
                <a:blip r:embed="rId304"/>
                <a:stretch>
                  <a:fillRect/>
                </a:stretch>
              </p:blipFill>
              <p:spPr>
                <a:xfrm>
                  <a:off x="4031025" y="2982255"/>
                  <a:ext cx="32040" cy="412920"/>
                </a:xfrm>
                <a:prstGeom prst="rect">
                  <a:avLst/>
                </a:prstGeom>
              </p:spPr>
            </p:pic>
          </mc:Fallback>
        </mc:AlternateContent>
        <mc:AlternateContent xmlns:mc="http://schemas.openxmlformats.org/markup-compatibility/2006">
          <mc:Choice xmlns:p14="http://schemas.microsoft.com/office/powerpoint/2010/main" Requires="p14">
            <p:contentPart p14:bwMode="auto" r:id="rId305">
              <p14:nvContentPartPr>
                <p14:cNvPr id="194" name="Ink 193">
                  <a:extLst>
                    <a:ext uri="{FF2B5EF4-FFF2-40B4-BE49-F238E27FC236}">
                      <a16:creationId xmlns:a16="http://schemas.microsoft.com/office/drawing/2014/main" id="{D4FC82FD-75A4-3EE3-9B68-D918979A9802}"/>
                    </a:ext>
                  </a:extLst>
                </p14:cNvPr>
                <p14:cNvContentPartPr/>
                <p14:nvPr/>
              </p14:nvContentPartPr>
              <p14:xfrm>
                <a:off x="4362585" y="2917455"/>
                <a:ext cx="329760" cy="553680"/>
              </p14:xfrm>
            </p:contentPart>
          </mc:Choice>
          <mc:Fallback>
            <p:pic>
              <p:nvPicPr>
                <p:cNvPr id="194" name="Ink 193">
                  <a:extLst>
                    <a:ext uri="{FF2B5EF4-FFF2-40B4-BE49-F238E27FC236}">
                      <a16:creationId xmlns:a16="http://schemas.microsoft.com/office/drawing/2014/main" id="{D4FC82FD-75A4-3EE3-9B68-D918979A9802}"/>
                    </a:ext>
                  </a:extLst>
                </p:cNvPr>
                <p:cNvPicPr/>
                <p:nvPr/>
              </p:nvPicPr>
              <p:blipFill>
                <a:blip r:embed="rId306"/>
                <a:stretch>
                  <a:fillRect/>
                </a:stretch>
              </p:blipFill>
              <p:spPr>
                <a:xfrm>
                  <a:off x="4356465" y="2911335"/>
                  <a:ext cx="342000" cy="565920"/>
                </a:xfrm>
                <a:prstGeom prst="rect">
                  <a:avLst/>
                </a:prstGeom>
              </p:spPr>
            </p:pic>
          </mc:Fallback>
        </mc:AlternateContent>
        <mc:AlternateContent xmlns:mc="http://schemas.openxmlformats.org/markup-compatibility/2006">
          <mc:Choice xmlns:p14="http://schemas.microsoft.com/office/powerpoint/2010/main" Requires="p14">
            <p:contentPart p14:bwMode="auto" r:id="rId307">
              <p14:nvContentPartPr>
                <p14:cNvPr id="195" name="Ink 194">
                  <a:extLst>
                    <a:ext uri="{FF2B5EF4-FFF2-40B4-BE49-F238E27FC236}">
                      <a16:creationId xmlns:a16="http://schemas.microsoft.com/office/drawing/2014/main" id="{B1F92099-7301-1A13-3349-C4C17BD4F277}"/>
                    </a:ext>
                  </a:extLst>
                </p14:cNvPr>
                <p14:cNvContentPartPr/>
                <p14:nvPr/>
              </p14:nvContentPartPr>
              <p14:xfrm>
                <a:off x="4727265" y="3044895"/>
                <a:ext cx="188640" cy="156960"/>
              </p14:xfrm>
            </p:contentPart>
          </mc:Choice>
          <mc:Fallback>
            <p:pic>
              <p:nvPicPr>
                <p:cNvPr id="195" name="Ink 194">
                  <a:extLst>
                    <a:ext uri="{FF2B5EF4-FFF2-40B4-BE49-F238E27FC236}">
                      <a16:creationId xmlns:a16="http://schemas.microsoft.com/office/drawing/2014/main" id="{B1F92099-7301-1A13-3349-C4C17BD4F277}"/>
                    </a:ext>
                  </a:extLst>
                </p:cNvPr>
                <p:cNvPicPr/>
                <p:nvPr/>
              </p:nvPicPr>
              <p:blipFill>
                <a:blip r:embed="rId308"/>
                <a:stretch>
                  <a:fillRect/>
                </a:stretch>
              </p:blipFill>
              <p:spPr>
                <a:xfrm>
                  <a:off x="4721145" y="3038775"/>
                  <a:ext cx="200880" cy="169200"/>
                </a:xfrm>
                <a:prstGeom prst="rect">
                  <a:avLst/>
                </a:prstGeom>
              </p:spPr>
            </p:pic>
          </mc:Fallback>
        </mc:AlternateContent>
      </p:grpSp>
      <p:grpSp>
        <p:nvGrpSpPr>
          <p:cNvPr id="212" name="Group 211">
            <a:extLst>
              <a:ext uri="{FF2B5EF4-FFF2-40B4-BE49-F238E27FC236}">
                <a16:creationId xmlns:a16="http://schemas.microsoft.com/office/drawing/2014/main" id="{22C9A283-220E-E7A0-1428-A0F26EC64AEA}"/>
              </a:ext>
            </a:extLst>
          </p:cNvPr>
          <p:cNvGrpSpPr/>
          <p:nvPr/>
        </p:nvGrpSpPr>
        <p:grpSpPr>
          <a:xfrm>
            <a:off x="918825" y="4037775"/>
            <a:ext cx="6420600" cy="1135080"/>
            <a:chOff x="918825" y="4037775"/>
            <a:chExt cx="6420600" cy="1135080"/>
          </a:xfrm>
        </p:grpSpPr>
        <mc:AlternateContent xmlns:mc="http://schemas.openxmlformats.org/markup-compatibility/2006">
          <mc:Choice xmlns:p14="http://schemas.microsoft.com/office/powerpoint/2010/main" Requires="p14">
            <p:contentPart p14:bwMode="auto" r:id="rId309">
              <p14:nvContentPartPr>
                <p14:cNvPr id="197" name="Ink 196">
                  <a:extLst>
                    <a:ext uri="{FF2B5EF4-FFF2-40B4-BE49-F238E27FC236}">
                      <a16:creationId xmlns:a16="http://schemas.microsoft.com/office/drawing/2014/main" id="{FA7032C3-470E-3C79-D188-4CAAE896163F}"/>
                    </a:ext>
                  </a:extLst>
                </p14:cNvPr>
                <p14:cNvContentPartPr/>
                <p14:nvPr/>
              </p14:nvContentPartPr>
              <p14:xfrm>
                <a:off x="1042305" y="4216695"/>
                <a:ext cx="663480" cy="646200"/>
              </p14:xfrm>
            </p:contentPart>
          </mc:Choice>
          <mc:Fallback>
            <p:pic>
              <p:nvPicPr>
                <p:cNvPr id="197" name="Ink 196">
                  <a:extLst>
                    <a:ext uri="{FF2B5EF4-FFF2-40B4-BE49-F238E27FC236}">
                      <a16:creationId xmlns:a16="http://schemas.microsoft.com/office/drawing/2014/main" id="{FA7032C3-470E-3C79-D188-4CAAE896163F}"/>
                    </a:ext>
                  </a:extLst>
                </p:cNvPr>
                <p:cNvPicPr/>
                <p:nvPr/>
              </p:nvPicPr>
              <p:blipFill>
                <a:blip r:embed="rId310"/>
                <a:stretch>
                  <a:fillRect/>
                </a:stretch>
              </p:blipFill>
              <p:spPr>
                <a:xfrm>
                  <a:off x="1036185" y="4210575"/>
                  <a:ext cx="675720" cy="658440"/>
                </a:xfrm>
                <a:prstGeom prst="rect">
                  <a:avLst/>
                </a:prstGeom>
              </p:spPr>
            </p:pic>
          </mc:Fallback>
        </mc:AlternateContent>
        <mc:AlternateContent xmlns:mc="http://schemas.openxmlformats.org/markup-compatibility/2006">
          <mc:Choice xmlns:p14="http://schemas.microsoft.com/office/powerpoint/2010/main" Requires="p14">
            <p:contentPart p14:bwMode="auto" r:id="rId311">
              <p14:nvContentPartPr>
                <p14:cNvPr id="198" name="Ink 197">
                  <a:extLst>
                    <a:ext uri="{FF2B5EF4-FFF2-40B4-BE49-F238E27FC236}">
                      <a16:creationId xmlns:a16="http://schemas.microsoft.com/office/drawing/2014/main" id="{9B5A25BF-AF39-2762-DF31-593941FF9B17}"/>
                    </a:ext>
                  </a:extLst>
                </p14:cNvPr>
                <p14:cNvContentPartPr/>
                <p14:nvPr/>
              </p14:nvContentPartPr>
              <p14:xfrm>
                <a:off x="918825" y="4608735"/>
                <a:ext cx="307800" cy="404640"/>
              </p14:xfrm>
            </p:contentPart>
          </mc:Choice>
          <mc:Fallback>
            <p:pic>
              <p:nvPicPr>
                <p:cNvPr id="198" name="Ink 197">
                  <a:extLst>
                    <a:ext uri="{FF2B5EF4-FFF2-40B4-BE49-F238E27FC236}">
                      <a16:creationId xmlns:a16="http://schemas.microsoft.com/office/drawing/2014/main" id="{9B5A25BF-AF39-2762-DF31-593941FF9B17}"/>
                    </a:ext>
                  </a:extLst>
                </p:cNvPr>
                <p:cNvPicPr/>
                <p:nvPr/>
              </p:nvPicPr>
              <p:blipFill>
                <a:blip r:embed="rId312"/>
                <a:stretch>
                  <a:fillRect/>
                </a:stretch>
              </p:blipFill>
              <p:spPr>
                <a:xfrm>
                  <a:off x="912705" y="4602615"/>
                  <a:ext cx="320040" cy="416880"/>
                </a:xfrm>
                <a:prstGeom prst="rect">
                  <a:avLst/>
                </a:prstGeom>
              </p:spPr>
            </p:pic>
          </mc:Fallback>
        </mc:AlternateContent>
        <mc:AlternateContent xmlns:mc="http://schemas.openxmlformats.org/markup-compatibility/2006">
          <mc:Choice xmlns:p14="http://schemas.microsoft.com/office/powerpoint/2010/main" Requires="p14">
            <p:contentPart p14:bwMode="auto" r:id="rId313">
              <p14:nvContentPartPr>
                <p14:cNvPr id="199" name="Ink 198">
                  <a:extLst>
                    <a:ext uri="{FF2B5EF4-FFF2-40B4-BE49-F238E27FC236}">
                      <a16:creationId xmlns:a16="http://schemas.microsoft.com/office/drawing/2014/main" id="{C66659DC-9317-F82C-F3EA-8D0CCB651AD3}"/>
                    </a:ext>
                  </a:extLst>
                </p14:cNvPr>
                <p14:cNvContentPartPr/>
                <p14:nvPr/>
              </p14:nvContentPartPr>
              <p14:xfrm>
                <a:off x="2013945" y="4431975"/>
                <a:ext cx="228960" cy="60120"/>
              </p14:xfrm>
            </p:contentPart>
          </mc:Choice>
          <mc:Fallback>
            <p:pic>
              <p:nvPicPr>
                <p:cNvPr id="199" name="Ink 198">
                  <a:extLst>
                    <a:ext uri="{FF2B5EF4-FFF2-40B4-BE49-F238E27FC236}">
                      <a16:creationId xmlns:a16="http://schemas.microsoft.com/office/drawing/2014/main" id="{C66659DC-9317-F82C-F3EA-8D0CCB651AD3}"/>
                    </a:ext>
                  </a:extLst>
                </p:cNvPr>
                <p:cNvPicPr/>
                <p:nvPr/>
              </p:nvPicPr>
              <p:blipFill>
                <a:blip r:embed="rId314"/>
                <a:stretch>
                  <a:fillRect/>
                </a:stretch>
              </p:blipFill>
              <p:spPr>
                <a:xfrm>
                  <a:off x="2007825" y="4425855"/>
                  <a:ext cx="24120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315">
              <p14:nvContentPartPr>
                <p14:cNvPr id="200" name="Ink 199">
                  <a:extLst>
                    <a:ext uri="{FF2B5EF4-FFF2-40B4-BE49-F238E27FC236}">
                      <a16:creationId xmlns:a16="http://schemas.microsoft.com/office/drawing/2014/main" id="{FF5A2096-B02E-89DC-E96C-4D1C72E42BE9}"/>
                    </a:ext>
                  </a:extLst>
                </p14:cNvPr>
                <p14:cNvContentPartPr/>
                <p14:nvPr/>
              </p14:nvContentPartPr>
              <p14:xfrm>
                <a:off x="2031945" y="4717815"/>
                <a:ext cx="262080" cy="106200"/>
              </p14:xfrm>
            </p:contentPart>
          </mc:Choice>
          <mc:Fallback>
            <p:pic>
              <p:nvPicPr>
                <p:cNvPr id="200" name="Ink 199">
                  <a:extLst>
                    <a:ext uri="{FF2B5EF4-FFF2-40B4-BE49-F238E27FC236}">
                      <a16:creationId xmlns:a16="http://schemas.microsoft.com/office/drawing/2014/main" id="{FF5A2096-B02E-89DC-E96C-4D1C72E42BE9}"/>
                    </a:ext>
                  </a:extLst>
                </p:cNvPr>
                <p:cNvPicPr/>
                <p:nvPr/>
              </p:nvPicPr>
              <p:blipFill>
                <a:blip r:embed="rId316"/>
                <a:stretch>
                  <a:fillRect/>
                </a:stretch>
              </p:blipFill>
              <p:spPr>
                <a:xfrm>
                  <a:off x="2025825" y="4711695"/>
                  <a:ext cx="27432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317">
              <p14:nvContentPartPr>
                <p14:cNvPr id="201" name="Ink 200">
                  <a:extLst>
                    <a:ext uri="{FF2B5EF4-FFF2-40B4-BE49-F238E27FC236}">
                      <a16:creationId xmlns:a16="http://schemas.microsoft.com/office/drawing/2014/main" id="{7D484451-5B3D-BB96-6564-66A2678AB9DB}"/>
                    </a:ext>
                  </a:extLst>
                </p14:cNvPr>
                <p14:cNvContentPartPr/>
                <p14:nvPr/>
              </p14:nvContentPartPr>
              <p14:xfrm>
                <a:off x="2587425" y="4313535"/>
                <a:ext cx="82800" cy="385920"/>
              </p14:xfrm>
            </p:contentPart>
          </mc:Choice>
          <mc:Fallback>
            <p:pic>
              <p:nvPicPr>
                <p:cNvPr id="201" name="Ink 200">
                  <a:extLst>
                    <a:ext uri="{FF2B5EF4-FFF2-40B4-BE49-F238E27FC236}">
                      <a16:creationId xmlns:a16="http://schemas.microsoft.com/office/drawing/2014/main" id="{7D484451-5B3D-BB96-6564-66A2678AB9DB}"/>
                    </a:ext>
                  </a:extLst>
                </p:cNvPr>
                <p:cNvPicPr/>
                <p:nvPr/>
              </p:nvPicPr>
              <p:blipFill>
                <a:blip r:embed="rId318"/>
                <a:stretch>
                  <a:fillRect/>
                </a:stretch>
              </p:blipFill>
              <p:spPr>
                <a:xfrm>
                  <a:off x="2581305" y="4307415"/>
                  <a:ext cx="95040" cy="398160"/>
                </a:xfrm>
                <a:prstGeom prst="rect">
                  <a:avLst/>
                </a:prstGeom>
              </p:spPr>
            </p:pic>
          </mc:Fallback>
        </mc:AlternateContent>
        <mc:AlternateContent xmlns:mc="http://schemas.openxmlformats.org/markup-compatibility/2006">
          <mc:Choice xmlns:p14="http://schemas.microsoft.com/office/powerpoint/2010/main" Requires="p14">
            <p:contentPart p14:bwMode="auto" r:id="rId319">
              <p14:nvContentPartPr>
                <p14:cNvPr id="202" name="Ink 201">
                  <a:extLst>
                    <a:ext uri="{FF2B5EF4-FFF2-40B4-BE49-F238E27FC236}">
                      <a16:creationId xmlns:a16="http://schemas.microsoft.com/office/drawing/2014/main" id="{ED155982-B63B-5F6E-5870-E09E14CAF8B8}"/>
                    </a:ext>
                  </a:extLst>
                </p14:cNvPr>
                <p14:cNvContentPartPr/>
                <p14:nvPr/>
              </p14:nvContentPartPr>
              <p14:xfrm>
                <a:off x="2663385" y="4447095"/>
                <a:ext cx="339480" cy="248040"/>
              </p14:xfrm>
            </p:contentPart>
          </mc:Choice>
          <mc:Fallback>
            <p:pic>
              <p:nvPicPr>
                <p:cNvPr id="202" name="Ink 201">
                  <a:extLst>
                    <a:ext uri="{FF2B5EF4-FFF2-40B4-BE49-F238E27FC236}">
                      <a16:creationId xmlns:a16="http://schemas.microsoft.com/office/drawing/2014/main" id="{ED155982-B63B-5F6E-5870-E09E14CAF8B8}"/>
                    </a:ext>
                  </a:extLst>
                </p:cNvPr>
                <p:cNvPicPr/>
                <p:nvPr/>
              </p:nvPicPr>
              <p:blipFill>
                <a:blip r:embed="rId320"/>
                <a:stretch>
                  <a:fillRect/>
                </a:stretch>
              </p:blipFill>
              <p:spPr>
                <a:xfrm>
                  <a:off x="2657265" y="4440975"/>
                  <a:ext cx="35172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321">
              <p14:nvContentPartPr>
                <p14:cNvPr id="203" name="Ink 202">
                  <a:extLst>
                    <a:ext uri="{FF2B5EF4-FFF2-40B4-BE49-F238E27FC236}">
                      <a16:creationId xmlns:a16="http://schemas.microsoft.com/office/drawing/2014/main" id="{FA6D1248-C117-7B7D-1108-1622447A4C8E}"/>
                    </a:ext>
                  </a:extLst>
                </p14:cNvPr>
                <p14:cNvContentPartPr/>
                <p14:nvPr/>
              </p14:nvContentPartPr>
              <p14:xfrm>
                <a:off x="3066585" y="4410015"/>
                <a:ext cx="1399320" cy="762840"/>
              </p14:xfrm>
            </p:contentPart>
          </mc:Choice>
          <mc:Fallback>
            <p:pic>
              <p:nvPicPr>
                <p:cNvPr id="203" name="Ink 202">
                  <a:extLst>
                    <a:ext uri="{FF2B5EF4-FFF2-40B4-BE49-F238E27FC236}">
                      <a16:creationId xmlns:a16="http://schemas.microsoft.com/office/drawing/2014/main" id="{FA6D1248-C117-7B7D-1108-1622447A4C8E}"/>
                    </a:ext>
                  </a:extLst>
                </p:cNvPr>
                <p:cNvPicPr/>
                <p:nvPr/>
              </p:nvPicPr>
              <p:blipFill>
                <a:blip r:embed="rId322"/>
                <a:stretch>
                  <a:fillRect/>
                </a:stretch>
              </p:blipFill>
              <p:spPr>
                <a:xfrm>
                  <a:off x="3060465" y="4403895"/>
                  <a:ext cx="1411560" cy="775080"/>
                </a:xfrm>
                <a:prstGeom prst="rect">
                  <a:avLst/>
                </a:prstGeom>
              </p:spPr>
            </p:pic>
          </mc:Fallback>
        </mc:AlternateContent>
        <mc:AlternateContent xmlns:mc="http://schemas.openxmlformats.org/markup-compatibility/2006">
          <mc:Choice xmlns:p14="http://schemas.microsoft.com/office/powerpoint/2010/main" Requires="p14">
            <p:contentPart p14:bwMode="auto" r:id="rId323">
              <p14:nvContentPartPr>
                <p14:cNvPr id="204" name="Ink 203">
                  <a:extLst>
                    <a:ext uri="{FF2B5EF4-FFF2-40B4-BE49-F238E27FC236}">
                      <a16:creationId xmlns:a16="http://schemas.microsoft.com/office/drawing/2014/main" id="{4D9A1539-FAF7-06D2-5A7F-E5FFB753F17F}"/>
                    </a:ext>
                  </a:extLst>
                </p14:cNvPr>
                <p14:cNvContentPartPr/>
                <p14:nvPr/>
              </p14:nvContentPartPr>
              <p14:xfrm>
                <a:off x="4245945" y="4037775"/>
                <a:ext cx="199440" cy="904680"/>
              </p14:xfrm>
            </p:contentPart>
          </mc:Choice>
          <mc:Fallback>
            <p:pic>
              <p:nvPicPr>
                <p:cNvPr id="204" name="Ink 203">
                  <a:extLst>
                    <a:ext uri="{FF2B5EF4-FFF2-40B4-BE49-F238E27FC236}">
                      <a16:creationId xmlns:a16="http://schemas.microsoft.com/office/drawing/2014/main" id="{4D9A1539-FAF7-06D2-5A7F-E5FFB753F17F}"/>
                    </a:ext>
                  </a:extLst>
                </p:cNvPr>
                <p:cNvPicPr/>
                <p:nvPr/>
              </p:nvPicPr>
              <p:blipFill>
                <a:blip r:embed="rId324"/>
                <a:stretch>
                  <a:fillRect/>
                </a:stretch>
              </p:blipFill>
              <p:spPr>
                <a:xfrm>
                  <a:off x="4239825" y="4031655"/>
                  <a:ext cx="211680" cy="916920"/>
                </a:xfrm>
                <a:prstGeom prst="rect">
                  <a:avLst/>
                </a:prstGeom>
              </p:spPr>
            </p:pic>
          </mc:Fallback>
        </mc:AlternateContent>
        <mc:AlternateContent xmlns:mc="http://schemas.openxmlformats.org/markup-compatibility/2006">
          <mc:Choice xmlns:p14="http://schemas.microsoft.com/office/powerpoint/2010/main" Requires="p14">
            <p:contentPart p14:bwMode="auto" r:id="rId325">
              <p14:nvContentPartPr>
                <p14:cNvPr id="205" name="Ink 204">
                  <a:extLst>
                    <a:ext uri="{FF2B5EF4-FFF2-40B4-BE49-F238E27FC236}">
                      <a16:creationId xmlns:a16="http://schemas.microsoft.com/office/drawing/2014/main" id="{A3191F34-305C-FB64-B7B3-CEE405F8025D}"/>
                    </a:ext>
                  </a:extLst>
                </p14:cNvPr>
                <p14:cNvContentPartPr/>
                <p14:nvPr/>
              </p14:nvContentPartPr>
              <p14:xfrm>
                <a:off x="4406145" y="4459695"/>
                <a:ext cx="192240" cy="227520"/>
              </p14:xfrm>
            </p:contentPart>
          </mc:Choice>
          <mc:Fallback>
            <p:pic>
              <p:nvPicPr>
                <p:cNvPr id="205" name="Ink 204">
                  <a:extLst>
                    <a:ext uri="{FF2B5EF4-FFF2-40B4-BE49-F238E27FC236}">
                      <a16:creationId xmlns:a16="http://schemas.microsoft.com/office/drawing/2014/main" id="{A3191F34-305C-FB64-B7B3-CEE405F8025D}"/>
                    </a:ext>
                  </a:extLst>
                </p:cNvPr>
                <p:cNvPicPr/>
                <p:nvPr/>
              </p:nvPicPr>
              <p:blipFill>
                <a:blip r:embed="rId326"/>
                <a:stretch>
                  <a:fillRect/>
                </a:stretch>
              </p:blipFill>
              <p:spPr>
                <a:xfrm>
                  <a:off x="4400025" y="4453575"/>
                  <a:ext cx="20448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327">
              <p14:nvContentPartPr>
                <p14:cNvPr id="206" name="Ink 205">
                  <a:extLst>
                    <a:ext uri="{FF2B5EF4-FFF2-40B4-BE49-F238E27FC236}">
                      <a16:creationId xmlns:a16="http://schemas.microsoft.com/office/drawing/2014/main" id="{D25AC1D1-5B90-945A-D607-7ACD8F23C4FE}"/>
                    </a:ext>
                  </a:extLst>
                </p14:cNvPr>
                <p14:cNvContentPartPr/>
                <p14:nvPr/>
              </p14:nvContentPartPr>
              <p14:xfrm>
                <a:off x="4781625" y="4310655"/>
                <a:ext cx="206640" cy="210240"/>
              </p14:xfrm>
            </p:contentPart>
          </mc:Choice>
          <mc:Fallback>
            <p:pic>
              <p:nvPicPr>
                <p:cNvPr id="206" name="Ink 205">
                  <a:extLst>
                    <a:ext uri="{FF2B5EF4-FFF2-40B4-BE49-F238E27FC236}">
                      <a16:creationId xmlns:a16="http://schemas.microsoft.com/office/drawing/2014/main" id="{D25AC1D1-5B90-945A-D607-7ACD8F23C4FE}"/>
                    </a:ext>
                  </a:extLst>
                </p:cNvPr>
                <p:cNvPicPr/>
                <p:nvPr/>
              </p:nvPicPr>
              <p:blipFill>
                <a:blip r:embed="rId328"/>
                <a:stretch>
                  <a:fillRect/>
                </a:stretch>
              </p:blipFill>
              <p:spPr>
                <a:xfrm>
                  <a:off x="4775505" y="4304535"/>
                  <a:ext cx="21888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329">
              <p14:nvContentPartPr>
                <p14:cNvPr id="207" name="Ink 206">
                  <a:extLst>
                    <a:ext uri="{FF2B5EF4-FFF2-40B4-BE49-F238E27FC236}">
                      <a16:creationId xmlns:a16="http://schemas.microsoft.com/office/drawing/2014/main" id="{434814A8-4DC2-20DF-8A33-1ACD2E7EC610}"/>
                    </a:ext>
                  </a:extLst>
                </p14:cNvPr>
                <p14:cNvContentPartPr/>
                <p14:nvPr/>
              </p14:nvContentPartPr>
              <p14:xfrm>
                <a:off x="5047305" y="4269255"/>
                <a:ext cx="514800" cy="299880"/>
              </p14:xfrm>
            </p:contentPart>
          </mc:Choice>
          <mc:Fallback>
            <p:pic>
              <p:nvPicPr>
                <p:cNvPr id="207" name="Ink 206">
                  <a:extLst>
                    <a:ext uri="{FF2B5EF4-FFF2-40B4-BE49-F238E27FC236}">
                      <a16:creationId xmlns:a16="http://schemas.microsoft.com/office/drawing/2014/main" id="{434814A8-4DC2-20DF-8A33-1ACD2E7EC610}"/>
                    </a:ext>
                  </a:extLst>
                </p:cNvPr>
                <p:cNvPicPr/>
                <p:nvPr/>
              </p:nvPicPr>
              <p:blipFill>
                <a:blip r:embed="rId330"/>
                <a:stretch>
                  <a:fillRect/>
                </a:stretch>
              </p:blipFill>
              <p:spPr>
                <a:xfrm>
                  <a:off x="5041185" y="4263135"/>
                  <a:ext cx="527040" cy="312120"/>
                </a:xfrm>
                <a:prstGeom prst="rect">
                  <a:avLst/>
                </a:prstGeom>
              </p:spPr>
            </p:pic>
          </mc:Fallback>
        </mc:AlternateContent>
        <mc:AlternateContent xmlns:mc="http://schemas.openxmlformats.org/markup-compatibility/2006">
          <mc:Choice xmlns:p14="http://schemas.microsoft.com/office/powerpoint/2010/main" Requires="p14">
            <p:contentPart p14:bwMode="auto" r:id="rId331">
              <p14:nvContentPartPr>
                <p14:cNvPr id="208" name="Ink 207">
                  <a:extLst>
                    <a:ext uri="{FF2B5EF4-FFF2-40B4-BE49-F238E27FC236}">
                      <a16:creationId xmlns:a16="http://schemas.microsoft.com/office/drawing/2014/main" id="{52231548-C916-2E07-9E0E-1B1AF5E44B08}"/>
                    </a:ext>
                  </a:extLst>
                </p14:cNvPr>
                <p14:cNvContentPartPr/>
                <p14:nvPr/>
              </p14:nvContentPartPr>
              <p14:xfrm>
                <a:off x="5682705" y="4140735"/>
                <a:ext cx="951480" cy="205920"/>
              </p14:xfrm>
            </p:contentPart>
          </mc:Choice>
          <mc:Fallback>
            <p:pic>
              <p:nvPicPr>
                <p:cNvPr id="208" name="Ink 207">
                  <a:extLst>
                    <a:ext uri="{FF2B5EF4-FFF2-40B4-BE49-F238E27FC236}">
                      <a16:creationId xmlns:a16="http://schemas.microsoft.com/office/drawing/2014/main" id="{52231548-C916-2E07-9E0E-1B1AF5E44B08}"/>
                    </a:ext>
                  </a:extLst>
                </p:cNvPr>
                <p:cNvPicPr/>
                <p:nvPr/>
              </p:nvPicPr>
              <p:blipFill>
                <a:blip r:embed="rId332"/>
                <a:stretch>
                  <a:fillRect/>
                </a:stretch>
              </p:blipFill>
              <p:spPr>
                <a:xfrm>
                  <a:off x="5676585" y="4134615"/>
                  <a:ext cx="96372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333">
              <p14:nvContentPartPr>
                <p14:cNvPr id="209" name="Ink 208">
                  <a:extLst>
                    <a:ext uri="{FF2B5EF4-FFF2-40B4-BE49-F238E27FC236}">
                      <a16:creationId xmlns:a16="http://schemas.microsoft.com/office/drawing/2014/main" id="{6E16871D-7DD9-EBBD-966B-B7E43C8C230B}"/>
                    </a:ext>
                  </a:extLst>
                </p14:cNvPr>
                <p14:cNvContentPartPr/>
                <p14:nvPr/>
              </p14:nvContentPartPr>
              <p14:xfrm>
                <a:off x="6668025" y="4209495"/>
                <a:ext cx="337680" cy="67320"/>
              </p14:xfrm>
            </p:contentPart>
          </mc:Choice>
          <mc:Fallback>
            <p:pic>
              <p:nvPicPr>
                <p:cNvPr id="209" name="Ink 208">
                  <a:extLst>
                    <a:ext uri="{FF2B5EF4-FFF2-40B4-BE49-F238E27FC236}">
                      <a16:creationId xmlns:a16="http://schemas.microsoft.com/office/drawing/2014/main" id="{6E16871D-7DD9-EBBD-966B-B7E43C8C230B}"/>
                    </a:ext>
                  </a:extLst>
                </p:cNvPr>
                <p:cNvPicPr/>
                <p:nvPr/>
              </p:nvPicPr>
              <p:blipFill>
                <a:blip r:embed="rId334"/>
                <a:stretch>
                  <a:fillRect/>
                </a:stretch>
              </p:blipFill>
              <p:spPr>
                <a:xfrm>
                  <a:off x="6661905" y="4203375"/>
                  <a:ext cx="34992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335">
              <p14:nvContentPartPr>
                <p14:cNvPr id="210" name="Ink 209">
                  <a:extLst>
                    <a:ext uri="{FF2B5EF4-FFF2-40B4-BE49-F238E27FC236}">
                      <a16:creationId xmlns:a16="http://schemas.microsoft.com/office/drawing/2014/main" id="{89B12612-AF08-BB55-8BE9-C1C0AF8D415F}"/>
                    </a:ext>
                  </a:extLst>
                </p14:cNvPr>
                <p14:cNvContentPartPr/>
                <p14:nvPr/>
              </p14:nvContentPartPr>
              <p14:xfrm>
                <a:off x="7112625" y="4268175"/>
                <a:ext cx="21960" cy="37440"/>
              </p14:xfrm>
            </p:contentPart>
          </mc:Choice>
          <mc:Fallback>
            <p:pic>
              <p:nvPicPr>
                <p:cNvPr id="210" name="Ink 209">
                  <a:extLst>
                    <a:ext uri="{FF2B5EF4-FFF2-40B4-BE49-F238E27FC236}">
                      <a16:creationId xmlns:a16="http://schemas.microsoft.com/office/drawing/2014/main" id="{89B12612-AF08-BB55-8BE9-C1C0AF8D415F}"/>
                    </a:ext>
                  </a:extLst>
                </p:cNvPr>
                <p:cNvPicPr/>
                <p:nvPr/>
              </p:nvPicPr>
              <p:blipFill>
                <a:blip r:embed="rId336"/>
                <a:stretch>
                  <a:fillRect/>
                </a:stretch>
              </p:blipFill>
              <p:spPr>
                <a:xfrm>
                  <a:off x="7106505" y="4262055"/>
                  <a:ext cx="3420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337">
              <p14:nvContentPartPr>
                <p14:cNvPr id="211" name="Ink 210">
                  <a:extLst>
                    <a:ext uri="{FF2B5EF4-FFF2-40B4-BE49-F238E27FC236}">
                      <a16:creationId xmlns:a16="http://schemas.microsoft.com/office/drawing/2014/main" id="{5E98FA05-67C7-919F-CD97-7BD2380FB0A3}"/>
                    </a:ext>
                  </a:extLst>
                </p14:cNvPr>
                <p14:cNvContentPartPr/>
                <p14:nvPr/>
              </p14:nvContentPartPr>
              <p14:xfrm>
                <a:off x="7264905" y="4249815"/>
                <a:ext cx="74520" cy="87840"/>
              </p14:xfrm>
            </p:contentPart>
          </mc:Choice>
          <mc:Fallback>
            <p:pic>
              <p:nvPicPr>
                <p:cNvPr id="211" name="Ink 210">
                  <a:extLst>
                    <a:ext uri="{FF2B5EF4-FFF2-40B4-BE49-F238E27FC236}">
                      <a16:creationId xmlns:a16="http://schemas.microsoft.com/office/drawing/2014/main" id="{5E98FA05-67C7-919F-CD97-7BD2380FB0A3}"/>
                    </a:ext>
                  </a:extLst>
                </p:cNvPr>
                <p:cNvPicPr/>
                <p:nvPr/>
              </p:nvPicPr>
              <p:blipFill>
                <a:blip r:embed="rId338"/>
                <a:stretch>
                  <a:fillRect/>
                </a:stretch>
              </p:blipFill>
              <p:spPr>
                <a:xfrm>
                  <a:off x="7258785" y="4243695"/>
                  <a:ext cx="86760" cy="100080"/>
                </a:xfrm>
                <a:prstGeom prst="rect">
                  <a:avLst/>
                </a:prstGeom>
              </p:spPr>
            </p:pic>
          </mc:Fallback>
        </mc:AlternateContent>
      </p:grpSp>
    </p:spTree>
    <p:extLst>
      <p:ext uri="{BB962C8B-B14F-4D97-AF65-F5344CB8AC3E}">
        <p14:creationId xmlns:p14="http://schemas.microsoft.com/office/powerpoint/2010/main" val="4227286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FDB4D0E-DE29-01C1-FF5B-CB0CE09C6FA3}"/>
              </a:ext>
            </a:extLst>
          </p:cNvPr>
          <p:cNvGrpSpPr/>
          <p:nvPr/>
        </p:nvGrpSpPr>
        <p:grpSpPr>
          <a:xfrm>
            <a:off x="942945" y="141495"/>
            <a:ext cx="1707840" cy="772200"/>
            <a:chOff x="942945" y="141495"/>
            <a:chExt cx="1707840" cy="77220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10973AAE-B5A5-3700-5DC4-92ECE04583F4}"/>
                    </a:ext>
                  </a:extLst>
                </p14:cNvPr>
                <p14:cNvContentPartPr/>
                <p14:nvPr/>
              </p14:nvContentPartPr>
              <p14:xfrm>
                <a:off x="942945" y="246615"/>
                <a:ext cx="376200" cy="667080"/>
              </p14:xfrm>
            </p:contentPart>
          </mc:Choice>
          <mc:Fallback>
            <p:pic>
              <p:nvPicPr>
                <p:cNvPr id="2" name="Ink 1">
                  <a:extLst>
                    <a:ext uri="{FF2B5EF4-FFF2-40B4-BE49-F238E27FC236}">
                      <a16:creationId xmlns:a16="http://schemas.microsoft.com/office/drawing/2014/main" id="{10973AAE-B5A5-3700-5DC4-92ECE04583F4}"/>
                    </a:ext>
                  </a:extLst>
                </p:cNvPr>
                <p:cNvPicPr/>
                <p:nvPr/>
              </p:nvPicPr>
              <p:blipFill>
                <a:blip r:embed="rId3"/>
                <a:stretch>
                  <a:fillRect/>
                </a:stretch>
              </p:blipFill>
              <p:spPr>
                <a:xfrm>
                  <a:off x="936825" y="240495"/>
                  <a:ext cx="388440" cy="6793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6496F194-CF5E-BD9C-710C-231DA50ABF00}"/>
                    </a:ext>
                  </a:extLst>
                </p14:cNvPr>
                <p14:cNvContentPartPr/>
                <p14:nvPr/>
              </p14:nvContentPartPr>
              <p14:xfrm>
                <a:off x="1508505" y="141495"/>
                <a:ext cx="457560" cy="703080"/>
              </p14:xfrm>
            </p:contentPart>
          </mc:Choice>
          <mc:Fallback>
            <p:pic>
              <p:nvPicPr>
                <p:cNvPr id="3" name="Ink 2">
                  <a:extLst>
                    <a:ext uri="{FF2B5EF4-FFF2-40B4-BE49-F238E27FC236}">
                      <a16:creationId xmlns:a16="http://schemas.microsoft.com/office/drawing/2014/main" id="{6496F194-CF5E-BD9C-710C-231DA50ABF00}"/>
                    </a:ext>
                  </a:extLst>
                </p:cNvPr>
                <p:cNvPicPr/>
                <p:nvPr/>
              </p:nvPicPr>
              <p:blipFill>
                <a:blip r:embed="rId5"/>
                <a:stretch>
                  <a:fillRect/>
                </a:stretch>
              </p:blipFill>
              <p:spPr>
                <a:xfrm>
                  <a:off x="1502385" y="135375"/>
                  <a:ext cx="469800" cy="7153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BFC27CFA-B83A-B274-AD4A-EF0127603491}"/>
                    </a:ext>
                  </a:extLst>
                </p14:cNvPr>
                <p14:cNvContentPartPr/>
                <p14:nvPr/>
              </p14:nvContentPartPr>
              <p14:xfrm>
                <a:off x="2042385" y="406455"/>
                <a:ext cx="441720" cy="317880"/>
              </p14:xfrm>
            </p:contentPart>
          </mc:Choice>
          <mc:Fallback>
            <p:pic>
              <p:nvPicPr>
                <p:cNvPr id="4" name="Ink 3">
                  <a:extLst>
                    <a:ext uri="{FF2B5EF4-FFF2-40B4-BE49-F238E27FC236}">
                      <a16:creationId xmlns:a16="http://schemas.microsoft.com/office/drawing/2014/main" id="{BFC27CFA-B83A-B274-AD4A-EF0127603491}"/>
                    </a:ext>
                  </a:extLst>
                </p:cNvPr>
                <p:cNvPicPr/>
                <p:nvPr/>
              </p:nvPicPr>
              <p:blipFill>
                <a:blip r:embed="rId7"/>
                <a:stretch>
                  <a:fillRect/>
                </a:stretch>
              </p:blipFill>
              <p:spPr>
                <a:xfrm>
                  <a:off x="2036265" y="400335"/>
                  <a:ext cx="453960" cy="3301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92FFE911-9007-77C5-339C-1D31CEE36221}"/>
                    </a:ext>
                  </a:extLst>
                </p14:cNvPr>
                <p14:cNvContentPartPr/>
                <p14:nvPr/>
              </p14:nvContentPartPr>
              <p14:xfrm>
                <a:off x="1842945" y="267495"/>
                <a:ext cx="254520" cy="573120"/>
              </p14:xfrm>
            </p:contentPart>
          </mc:Choice>
          <mc:Fallback>
            <p:pic>
              <p:nvPicPr>
                <p:cNvPr id="5" name="Ink 4">
                  <a:extLst>
                    <a:ext uri="{FF2B5EF4-FFF2-40B4-BE49-F238E27FC236}">
                      <a16:creationId xmlns:a16="http://schemas.microsoft.com/office/drawing/2014/main" id="{92FFE911-9007-77C5-339C-1D31CEE36221}"/>
                    </a:ext>
                  </a:extLst>
                </p:cNvPr>
                <p:cNvPicPr/>
                <p:nvPr/>
              </p:nvPicPr>
              <p:blipFill>
                <a:blip r:embed="rId9"/>
                <a:stretch>
                  <a:fillRect/>
                </a:stretch>
              </p:blipFill>
              <p:spPr>
                <a:xfrm>
                  <a:off x="1836825" y="261375"/>
                  <a:ext cx="266760" cy="5853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D72A0CF0-9BDA-588F-61C7-B5E5D3C1889C}"/>
                    </a:ext>
                  </a:extLst>
                </p14:cNvPr>
                <p14:cNvContentPartPr/>
                <p14:nvPr/>
              </p14:nvContentPartPr>
              <p14:xfrm>
                <a:off x="2368185" y="244815"/>
                <a:ext cx="282600" cy="635040"/>
              </p14:xfrm>
            </p:contentPart>
          </mc:Choice>
          <mc:Fallback>
            <p:pic>
              <p:nvPicPr>
                <p:cNvPr id="6" name="Ink 5">
                  <a:extLst>
                    <a:ext uri="{FF2B5EF4-FFF2-40B4-BE49-F238E27FC236}">
                      <a16:creationId xmlns:a16="http://schemas.microsoft.com/office/drawing/2014/main" id="{D72A0CF0-9BDA-588F-61C7-B5E5D3C1889C}"/>
                    </a:ext>
                  </a:extLst>
                </p:cNvPr>
                <p:cNvPicPr/>
                <p:nvPr/>
              </p:nvPicPr>
              <p:blipFill>
                <a:blip r:embed="rId11"/>
                <a:stretch>
                  <a:fillRect/>
                </a:stretch>
              </p:blipFill>
              <p:spPr>
                <a:xfrm>
                  <a:off x="2362065" y="238695"/>
                  <a:ext cx="294840" cy="647280"/>
                </a:xfrm>
                <a:prstGeom prst="rect">
                  <a:avLst/>
                </a:prstGeom>
              </p:spPr>
            </p:pic>
          </mc:Fallback>
        </mc:AlternateContent>
      </p:grpSp>
      <p:grpSp>
        <p:nvGrpSpPr>
          <p:cNvPr id="9" name="Group 8">
            <a:extLst>
              <a:ext uri="{FF2B5EF4-FFF2-40B4-BE49-F238E27FC236}">
                <a16:creationId xmlns:a16="http://schemas.microsoft.com/office/drawing/2014/main" id="{9A207700-9D2C-78DC-9A88-AA5457BF9FAE}"/>
              </a:ext>
            </a:extLst>
          </p:cNvPr>
          <p:cNvGrpSpPr/>
          <p:nvPr/>
        </p:nvGrpSpPr>
        <p:grpSpPr>
          <a:xfrm>
            <a:off x="3233265" y="434175"/>
            <a:ext cx="285120" cy="280440"/>
            <a:chOff x="3233265" y="434175"/>
            <a:chExt cx="285120" cy="280440"/>
          </a:xfrm>
        </p:grpSpPr>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807A5466-B4CA-13C4-7B1B-A15A5C58FAA9}"/>
                    </a:ext>
                  </a:extLst>
                </p14:cNvPr>
                <p14:cNvContentPartPr/>
                <p14:nvPr/>
              </p14:nvContentPartPr>
              <p14:xfrm>
                <a:off x="3246945" y="434175"/>
                <a:ext cx="144360" cy="85680"/>
              </p14:xfrm>
            </p:contentPart>
          </mc:Choice>
          <mc:Fallback>
            <p:pic>
              <p:nvPicPr>
                <p:cNvPr id="7" name="Ink 6">
                  <a:extLst>
                    <a:ext uri="{FF2B5EF4-FFF2-40B4-BE49-F238E27FC236}">
                      <a16:creationId xmlns:a16="http://schemas.microsoft.com/office/drawing/2014/main" id="{807A5466-B4CA-13C4-7B1B-A15A5C58FAA9}"/>
                    </a:ext>
                  </a:extLst>
                </p:cNvPr>
                <p:cNvPicPr/>
                <p:nvPr/>
              </p:nvPicPr>
              <p:blipFill>
                <a:blip r:embed="rId13"/>
                <a:stretch>
                  <a:fillRect/>
                </a:stretch>
              </p:blipFill>
              <p:spPr>
                <a:xfrm>
                  <a:off x="3240825" y="428055"/>
                  <a:ext cx="15660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3A363727-32D9-CCA7-D6F4-F4D71D592F93}"/>
                    </a:ext>
                  </a:extLst>
                </p14:cNvPr>
                <p14:cNvContentPartPr/>
                <p14:nvPr/>
              </p14:nvContentPartPr>
              <p14:xfrm>
                <a:off x="3233265" y="610215"/>
                <a:ext cx="285120" cy="104400"/>
              </p14:xfrm>
            </p:contentPart>
          </mc:Choice>
          <mc:Fallback>
            <p:pic>
              <p:nvPicPr>
                <p:cNvPr id="8" name="Ink 7">
                  <a:extLst>
                    <a:ext uri="{FF2B5EF4-FFF2-40B4-BE49-F238E27FC236}">
                      <a16:creationId xmlns:a16="http://schemas.microsoft.com/office/drawing/2014/main" id="{3A363727-32D9-CCA7-D6F4-F4D71D592F93}"/>
                    </a:ext>
                  </a:extLst>
                </p:cNvPr>
                <p:cNvPicPr/>
                <p:nvPr/>
              </p:nvPicPr>
              <p:blipFill>
                <a:blip r:embed="rId15"/>
                <a:stretch>
                  <a:fillRect/>
                </a:stretch>
              </p:blipFill>
              <p:spPr>
                <a:xfrm>
                  <a:off x="3227145" y="604095"/>
                  <a:ext cx="297360" cy="116640"/>
                </a:xfrm>
                <a:prstGeom prst="rect">
                  <a:avLst/>
                </a:prstGeom>
              </p:spPr>
            </p:pic>
          </mc:Fallback>
        </mc:AlternateContent>
      </p:grpSp>
      <p:grpSp>
        <p:nvGrpSpPr>
          <p:cNvPr id="30" name="Group 29">
            <a:extLst>
              <a:ext uri="{FF2B5EF4-FFF2-40B4-BE49-F238E27FC236}">
                <a16:creationId xmlns:a16="http://schemas.microsoft.com/office/drawing/2014/main" id="{6AAC37EE-2DD7-199E-A409-EF77F5BEFA2D}"/>
              </a:ext>
            </a:extLst>
          </p:cNvPr>
          <p:cNvGrpSpPr/>
          <p:nvPr/>
        </p:nvGrpSpPr>
        <p:grpSpPr>
          <a:xfrm>
            <a:off x="3938145" y="147975"/>
            <a:ext cx="619200" cy="752400"/>
            <a:chOff x="3938145" y="147975"/>
            <a:chExt cx="619200" cy="752400"/>
          </a:xfrm>
        </p:grpSpPr>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4032597C-4CD2-8066-1849-C708846E2FAE}"/>
                    </a:ext>
                  </a:extLst>
                </p14:cNvPr>
                <p14:cNvContentPartPr/>
                <p14:nvPr/>
              </p14:nvContentPartPr>
              <p14:xfrm>
                <a:off x="3938145" y="147975"/>
                <a:ext cx="455760" cy="752400"/>
              </p14:xfrm>
            </p:contentPart>
          </mc:Choice>
          <mc:Fallback>
            <p:pic>
              <p:nvPicPr>
                <p:cNvPr id="11" name="Ink 10">
                  <a:extLst>
                    <a:ext uri="{FF2B5EF4-FFF2-40B4-BE49-F238E27FC236}">
                      <a16:creationId xmlns:a16="http://schemas.microsoft.com/office/drawing/2014/main" id="{4032597C-4CD2-8066-1849-C708846E2FAE}"/>
                    </a:ext>
                  </a:extLst>
                </p:cNvPr>
                <p:cNvPicPr/>
                <p:nvPr/>
              </p:nvPicPr>
              <p:blipFill>
                <a:blip r:embed="rId17"/>
                <a:stretch>
                  <a:fillRect/>
                </a:stretch>
              </p:blipFill>
              <p:spPr>
                <a:xfrm>
                  <a:off x="3932025" y="141855"/>
                  <a:ext cx="468000" cy="7646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8A52102D-A67C-B8AC-9AB8-893AF17ADC9B}"/>
                    </a:ext>
                  </a:extLst>
                </p14:cNvPr>
                <p14:cNvContentPartPr/>
                <p14:nvPr/>
              </p14:nvContentPartPr>
              <p14:xfrm>
                <a:off x="4306785" y="527415"/>
                <a:ext cx="250560" cy="330840"/>
              </p14:xfrm>
            </p:contentPart>
          </mc:Choice>
          <mc:Fallback>
            <p:pic>
              <p:nvPicPr>
                <p:cNvPr id="12" name="Ink 11">
                  <a:extLst>
                    <a:ext uri="{FF2B5EF4-FFF2-40B4-BE49-F238E27FC236}">
                      <a16:creationId xmlns:a16="http://schemas.microsoft.com/office/drawing/2014/main" id="{8A52102D-A67C-B8AC-9AB8-893AF17ADC9B}"/>
                    </a:ext>
                  </a:extLst>
                </p:cNvPr>
                <p:cNvPicPr/>
                <p:nvPr/>
              </p:nvPicPr>
              <p:blipFill>
                <a:blip r:embed="rId19"/>
                <a:stretch>
                  <a:fillRect/>
                </a:stretch>
              </p:blipFill>
              <p:spPr>
                <a:xfrm>
                  <a:off x="4300665" y="521295"/>
                  <a:ext cx="262800" cy="343080"/>
                </a:xfrm>
                <a:prstGeom prst="rect">
                  <a:avLst/>
                </a:prstGeom>
              </p:spPr>
            </p:pic>
          </mc:Fallback>
        </mc:AlternateContent>
      </p:grpSp>
      <p:grpSp>
        <p:nvGrpSpPr>
          <p:cNvPr id="29" name="Group 28">
            <a:extLst>
              <a:ext uri="{FF2B5EF4-FFF2-40B4-BE49-F238E27FC236}">
                <a16:creationId xmlns:a16="http://schemas.microsoft.com/office/drawing/2014/main" id="{D97E32B3-3F31-6458-41E8-4F0750937684}"/>
              </a:ext>
            </a:extLst>
          </p:cNvPr>
          <p:cNvGrpSpPr/>
          <p:nvPr/>
        </p:nvGrpSpPr>
        <p:grpSpPr>
          <a:xfrm>
            <a:off x="5093025" y="119535"/>
            <a:ext cx="1919520" cy="645480"/>
            <a:chOff x="5093025" y="119535"/>
            <a:chExt cx="1919520" cy="645480"/>
          </a:xfrm>
        </p:grpSpPr>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18A3E98A-4D79-CB8B-4C5F-ED733E387E18}"/>
                    </a:ext>
                  </a:extLst>
                </p14:cNvPr>
                <p14:cNvContentPartPr/>
                <p14:nvPr/>
              </p14:nvContentPartPr>
              <p14:xfrm>
                <a:off x="5093025" y="493935"/>
                <a:ext cx="492480" cy="39600"/>
              </p14:xfrm>
            </p:contentPart>
          </mc:Choice>
          <mc:Fallback>
            <p:pic>
              <p:nvPicPr>
                <p:cNvPr id="13" name="Ink 12">
                  <a:extLst>
                    <a:ext uri="{FF2B5EF4-FFF2-40B4-BE49-F238E27FC236}">
                      <a16:creationId xmlns:a16="http://schemas.microsoft.com/office/drawing/2014/main" id="{18A3E98A-4D79-CB8B-4C5F-ED733E387E18}"/>
                    </a:ext>
                  </a:extLst>
                </p:cNvPr>
                <p:cNvPicPr/>
                <p:nvPr/>
              </p:nvPicPr>
              <p:blipFill>
                <a:blip r:embed="rId21"/>
                <a:stretch>
                  <a:fillRect/>
                </a:stretch>
              </p:blipFill>
              <p:spPr>
                <a:xfrm>
                  <a:off x="5086905" y="487815"/>
                  <a:ext cx="50472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2513593E-055B-17E6-2A02-24A82893DD72}"/>
                    </a:ext>
                  </a:extLst>
                </p14:cNvPr>
                <p14:cNvContentPartPr/>
                <p14:nvPr/>
              </p14:nvContentPartPr>
              <p14:xfrm>
                <a:off x="5355825" y="352095"/>
                <a:ext cx="20880" cy="412920"/>
              </p14:xfrm>
            </p:contentPart>
          </mc:Choice>
          <mc:Fallback>
            <p:pic>
              <p:nvPicPr>
                <p:cNvPr id="14" name="Ink 13">
                  <a:extLst>
                    <a:ext uri="{FF2B5EF4-FFF2-40B4-BE49-F238E27FC236}">
                      <a16:creationId xmlns:a16="http://schemas.microsoft.com/office/drawing/2014/main" id="{2513593E-055B-17E6-2A02-24A82893DD72}"/>
                    </a:ext>
                  </a:extLst>
                </p:cNvPr>
                <p:cNvPicPr/>
                <p:nvPr/>
              </p:nvPicPr>
              <p:blipFill>
                <a:blip r:embed="rId23"/>
                <a:stretch>
                  <a:fillRect/>
                </a:stretch>
              </p:blipFill>
              <p:spPr>
                <a:xfrm>
                  <a:off x="5349705" y="345975"/>
                  <a:ext cx="33120" cy="4251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63F7289F-3B58-D696-C35D-123CBDA3F096}"/>
                    </a:ext>
                  </a:extLst>
                </p14:cNvPr>
                <p14:cNvContentPartPr/>
                <p14:nvPr/>
              </p14:nvContentPartPr>
              <p14:xfrm>
                <a:off x="5907345" y="119535"/>
                <a:ext cx="401040" cy="598680"/>
              </p14:xfrm>
            </p:contentPart>
          </mc:Choice>
          <mc:Fallback>
            <p:pic>
              <p:nvPicPr>
                <p:cNvPr id="15" name="Ink 14">
                  <a:extLst>
                    <a:ext uri="{FF2B5EF4-FFF2-40B4-BE49-F238E27FC236}">
                      <a16:creationId xmlns:a16="http://schemas.microsoft.com/office/drawing/2014/main" id="{63F7289F-3B58-D696-C35D-123CBDA3F096}"/>
                    </a:ext>
                  </a:extLst>
                </p:cNvPr>
                <p:cNvPicPr/>
                <p:nvPr/>
              </p:nvPicPr>
              <p:blipFill>
                <a:blip r:embed="rId25"/>
                <a:stretch>
                  <a:fillRect/>
                </a:stretch>
              </p:blipFill>
              <p:spPr>
                <a:xfrm>
                  <a:off x="5901225" y="113415"/>
                  <a:ext cx="413280" cy="6109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19A19E5A-CABC-E3EB-2193-BCA81906CB05}"/>
                    </a:ext>
                  </a:extLst>
                </p14:cNvPr>
                <p14:cNvContentPartPr/>
                <p14:nvPr/>
              </p14:nvContentPartPr>
              <p14:xfrm>
                <a:off x="6344025" y="521655"/>
                <a:ext cx="78480" cy="182520"/>
              </p14:xfrm>
            </p:contentPart>
          </mc:Choice>
          <mc:Fallback>
            <p:pic>
              <p:nvPicPr>
                <p:cNvPr id="16" name="Ink 15">
                  <a:extLst>
                    <a:ext uri="{FF2B5EF4-FFF2-40B4-BE49-F238E27FC236}">
                      <a16:creationId xmlns:a16="http://schemas.microsoft.com/office/drawing/2014/main" id="{19A19E5A-CABC-E3EB-2193-BCA81906CB05}"/>
                    </a:ext>
                  </a:extLst>
                </p:cNvPr>
                <p:cNvPicPr/>
                <p:nvPr/>
              </p:nvPicPr>
              <p:blipFill>
                <a:blip r:embed="rId27"/>
                <a:stretch>
                  <a:fillRect/>
                </a:stretch>
              </p:blipFill>
              <p:spPr>
                <a:xfrm>
                  <a:off x="6337905" y="515535"/>
                  <a:ext cx="9072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EFD3B45C-B3BA-3668-23D2-32E644DDD331}"/>
                    </a:ext>
                  </a:extLst>
                </p14:cNvPr>
                <p14:cNvContentPartPr/>
                <p14:nvPr/>
              </p14:nvContentPartPr>
              <p14:xfrm>
                <a:off x="6608625" y="374775"/>
                <a:ext cx="403920" cy="265680"/>
              </p14:xfrm>
            </p:contentPart>
          </mc:Choice>
          <mc:Fallback>
            <p:pic>
              <p:nvPicPr>
                <p:cNvPr id="17" name="Ink 16">
                  <a:extLst>
                    <a:ext uri="{FF2B5EF4-FFF2-40B4-BE49-F238E27FC236}">
                      <a16:creationId xmlns:a16="http://schemas.microsoft.com/office/drawing/2014/main" id="{EFD3B45C-B3BA-3668-23D2-32E644DDD331}"/>
                    </a:ext>
                  </a:extLst>
                </p:cNvPr>
                <p:cNvPicPr/>
                <p:nvPr/>
              </p:nvPicPr>
              <p:blipFill>
                <a:blip r:embed="rId29"/>
                <a:stretch>
                  <a:fillRect/>
                </a:stretch>
              </p:blipFill>
              <p:spPr>
                <a:xfrm>
                  <a:off x="6602505" y="368655"/>
                  <a:ext cx="416160" cy="277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
            <p14:nvContentPartPr>
              <p14:cNvPr id="31" name="Ink 30">
                <a:extLst>
                  <a:ext uri="{FF2B5EF4-FFF2-40B4-BE49-F238E27FC236}">
                    <a16:creationId xmlns:a16="http://schemas.microsoft.com/office/drawing/2014/main" id="{BD1D4EE4-4282-D5C4-FB74-AC56FE562488}"/>
                  </a:ext>
                </a:extLst>
              </p14:cNvPr>
              <p14:cNvContentPartPr/>
              <p14:nvPr/>
            </p14:nvContentPartPr>
            <p14:xfrm>
              <a:off x="6907065" y="340215"/>
              <a:ext cx="66960" cy="187920"/>
            </p14:xfrm>
          </p:contentPart>
        </mc:Choice>
        <mc:Fallback>
          <p:pic>
            <p:nvPicPr>
              <p:cNvPr id="31" name="Ink 30">
                <a:extLst>
                  <a:ext uri="{FF2B5EF4-FFF2-40B4-BE49-F238E27FC236}">
                    <a16:creationId xmlns:a16="http://schemas.microsoft.com/office/drawing/2014/main" id="{BD1D4EE4-4282-D5C4-FB74-AC56FE562488}"/>
                  </a:ext>
                </a:extLst>
              </p:cNvPr>
              <p:cNvPicPr/>
              <p:nvPr/>
            </p:nvPicPr>
            <p:blipFill>
              <a:blip r:embed="rId31"/>
              <a:stretch>
                <a:fillRect/>
              </a:stretch>
            </p:blipFill>
            <p:spPr>
              <a:xfrm>
                <a:off x="6900945" y="334095"/>
                <a:ext cx="79200" cy="200160"/>
              </a:xfrm>
              <a:prstGeom prst="rect">
                <a:avLst/>
              </a:prstGeom>
            </p:spPr>
          </p:pic>
        </mc:Fallback>
      </mc:AlternateContent>
      <p:grpSp>
        <p:nvGrpSpPr>
          <p:cNvPr id="34" name="Group 33">
            <a:extLst>
              <a:ext uri="{FF2B5EF4-FFF2-40B4-BE49-F238E27FC236}">
                <a16:creationId xmlns:a16="http://schemas.microsoft.com/office/drawing/2014/main" id="{82C4B35A-05EF-B0FC-C12F-2A90BB8D4DC4}"/>
              </a:ext>
            </a:extLst>
          </p:cNvPr>
          <p:cNvGrpSpPr/>
          <p:nvPr/>
        </p:nvGrpSpPr>
        <p:grpSpPr>
          <a:xfrm>
            <a:off x="7346625" y="214935"/>
            <a:ext cx="4289040" cy="510480"/>
            <a:chOff x="7346625" y="214935"/>
            <a:chExt cx="4289040" cy="510480"/>
          </a:xfrm>
        </p:grpSpPr>
        <mc:AlternateContent xmlns:mc="http://schemas.openxmlformats.org/markup-compatibility/2006">
          <mc:Choice xmlns:p14="http://schemas.microsoft.com/office/powerpoint/2010/main" Requires="p14">
            <p:contentPart p14:bwMode="auto" r:id="rId32">
              <p14:nvContentPartPr>
                <p14:cNvPr id="18" name="Ink 17">
                  <a:extLst>
                    <a:ext uri="{FF2B5EF4-FFF2-40B4-BE49-F238E27FC236}">
                      <a16:creationId xmlns:a16="http://schemas.microsoft.com/office/drawing/2014/main" id="{F50AF152-B481-C6A7-65B7-C9C6FFCFE3BD}"/>
                    </a:ext>
                  </a:extLst>
                </p14:cNvPr>
                <p14:cNvContentPartPr/>
                <p14:nvPr/>
              </p14:nvContentPartPr>
              <p14:xfrm>
                <a:off x="7346625" y="471255"/>
                <a:ext cx="446400" cy="30240"/>
              </p14:xfrm>
            </p:contentPart>
          </mc:Choice>
          <mc:Fallback>
            <p:pic>
              <p:nvPicPr>
                <p:cNvPr id="18" name="Ink 17">
                  <a:extLst>
                    <a:ext uri="{FF2B5EF4-FFF2-40B4-BE49-F238E27FC236}">
                      <a16:creationId xmlns:a16="http://schemas.microsoft.com/office/drawing/2014/main" id="{F50AF152-B481-C6A7-65B7-C9C6FFCFE3BD}"/>
                    </a:ext>
                  </a:extLst>
                </p:cNvPr>
                <p:cNvPicPr/>
                <p:nvPr/>
              </p:nvPicPr>
              <p:blipFill>
                <a:blip r:embed="rId33"/>
                <a:stretch>
                  <a:fillRect/>
                </a:stretch>
              </p:blipFill>
              <p:spPr>
                <a:xfrm>
                  <a:off x="7340505" y="465135"/>
                  <a:ext cx="45864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9" name="Ink 18">
                  <a:extLst>
                    <a:ext uri="{FF2B5EF4-FFF2-40B4-BE49-F238E27FC236}">
                      <a16:creationId xmlns:a16="http://schemas.microsoft.com/office/drawing/2014/main" id="{828ED925-F812-B83A-0C41-31812BA2E327}"/>
                    </a:ext>
                  </a:extLst>
                </p14:cNvPr>
                <p14:cNvContentPartPr/>
                <p14:nvPr/>
              </p14:nvContentPartPr>
              <p14:xfrm>
                <a:off x="7590345" y="318975"/>
                <a:ext cx="67680" cy="334800"/>
              </p14:xfrm>
            </p:contentPart>
          </mc:Choice>
          <mc:Fallback>
            <p:pic>
              <p:nvPicPr>
                <p:cNvPr id="19" name="Ink 18">
                  <a:extLst>
                    <a:ext uri="{FF2B5EF4-FFF2-40B4-BE49-F238E27FC236}">
                      <a16:creationId xmlns:a16="http://schemas.microsoft.com/office/drawing/2014/main" id="{828ED925-F812-B83A-0C41-31812BA2E327}"/>
                    </a:ext>
                  </a:extLst>
                </p:cNvPr>
                <p:cNvPicPr/>
                <p:nvPr/>
              </p:nvPicPr>
              <p:blipFill>
                <a:blip r:embed="rId35"/>
                <a:stretch>
                  <a:fillRect/>
                </a:stretch>
              </p:blipFill>
              <p:spPr>
                <a:xfrm>
                  <a:off x="7584225" y="312855"/>
                  <a:ext cx="79920" cy="3470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0" name="Ink 19">
                  <a:extLst>
                    <a:ext uri="{FF2B5EF4-FFF2-40B4-BE49-F238E27FC236}">
                      <a16:creationId xmlns:a16="http://schemas.microsoft.com/office/drawing/2014/main" id="{8EF16E52-6C90-A66F-68A0-4C632EC44624}"/>
                    </a:ext>
                  </a:extLst>
                </p14:cNvPr>
                <p14:cNvContentPartPr/>
                <p14:nvPr/>
              </p14:nvContentPartPr>
              <p14:xfrm>
                <a:off x="8089305" y="218535"/>
                <a:ext cx="492480" cy="502920"/>
              </p14:xfrm>
            </p:contentPart>
          </mc:Choice>
          <mc:Fallback>
            <p:pic>
              <p:nvPicPr>
                <p:cNvPr id="20" name="Ink 19">
                  <a:extLst>
                    <a:ext uri="{FF2B5EF4-FFF2-40B4-BE49-F238E27FC236}">
                      <a16:creationId xmlns:a16="http://schemas.microsoft.com/office/drawing/2014/main" id="{8EF16E52-6C90-A66F-68A0-4C632EC44624}"/>
                    </a:ext>
                  </a:extLst>
                </p:cNvPr>
                <p:cNvPicPr/>
                <p:nvPr/>
              </p:nvPicPr>
              <p:blipFill>
                <a:blip r:embed="rId37"/>
                <a:stretch>
                  <a:fillRect/>
                </a:stretch>
              </p:blipFill>
              <p:spPr>
                <a:xfrm>
                  <a:off x="8083185" y="212415"/>
                  <a:ext cx="504720" cy="5151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1" name="Ink 20">
                  <a:extLst>
                    <a:ext uri="{FF2B5EF4-FFF2-40B4-BE49-F238E27FC236}">
                      <a16:creationId xmlns:a16="http://schemas.microsoft.com/office/drawing/2014/main" id="{73F2A5E1-BDD9-A176-582B-546001353CC2}"/>
                    </a:ext>
                  </a:extLst>
                </p14:cNvPr>
                <p14:cNvContentPartPr/>
                <p14:nvPr/>
              </p14:nvContentPartPr>
              <p14:xfrm>
                <a:off x="8597625" y="491775"/>
                <a:ext cx="250560" cy="209880"/>
              </p14:xfrm>
            </p:contentPart>
          </mc:Choice>
          <mc:Fallback>
            <p:pic>
              <p:nvPicPr>
                <p:cNvPr id="21" name="Ink 20">
                  <a:extLst>
                    <a:ext uri="{FF2B5EF4-FFF2-40B4-BE49-F238E27FC236}">
                      <a16:creationId xmlns:a16="http://schemas.microsoft.com/office/drawing/2014/main" id="{73F2A5E1-BDD9-A176-582B-546001353CC2}"/>
                    </a:ext>
                  </a:extLst>
                </p:cNvPr>
                <p:cNvPicPr/>
                <p:nvPr/>
              </p:nvPicPr>
              <p:blipFill>
                <a:blip r:embed="rId39"/>
                <a:stretch>
                  <a:fillRect/>
                </a:stretch>
              </p:blipFill>
              <p:spPr>
                <a:xfrm>
                  <a:off x="8591505" y="485655"/>
                  <a:ext cx="26280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2" name="Ink 21">
                  <a:extLst>
                    <a:ext uri="{FF2B5EF4-FFF2-40B4-BE49-F238E27FC236}">
                      <a16:creationId xmlns:a16="http://schemas.microsoft.com/office/drawing/2014/main" id="{FA222056-8080-C6F6-F09F-498A31538D10}"/>
                    </a:ext>
                  </a:extLst>
                </p14:cNvPr>
                <p14:cNvContentPartPr/>
                <p14:nvPr/>
              </p14:nvContentPartPr>
              <p14:xfrm>
                <a:off x="8963745" y="328335"/>
                <a:ext cx="605520" cy="295560"/>
              </p14:xfrm>
            </p:contentPart>
          </mc:Choice>
          <mc:Fallback>
            <p:pic>
              <p:nvPicPr>
                <p:cNvPr id="22" name="Ink 21">
                  <a:extLst>
                    <a:ext uri="{FF2B5EF4-FFF2-40B4-BE49-F238E27FC236}">
                      <a16:creationId xmlns:a16="http://schemas.microsoft.com/office/drawing/2014/main" id="{FA222056-8080-C6F6-F09F-498A31538D10}"/>
                    </a:ext>
                  </a:extLst>
                </p:cNvPr>
                <p:cNvPicPr/>
                <p:nvPr/>
              </p:nvPicPr>
              <p:blipFill>
                <a:blip r:embed="rId41"/>
                <a:stretch>
                  <a:fillRect/>
                </a:stretch>
              </p:blipFill>
              <p:spPr>
                <a:xfrm>
                  <a:off x="8957625" y="322215"/>
                  <a:ext cx="61776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3" name="Ink 22">
                  <a:extLst>
                    <a:ext uri="{FF2B5EF4-FFF2-40B4-BE49-F238E27FC236}">
                      <a16:creationId xmlns:a16="http://schemas.microsoft.com/office/drawing/2014/main" id="{E077ED6C-DD1C-BE9E-4E40-A72FA91AFAD5}"/>
                    </a:ext>
                  </a:extLst>
                </p14:cNvPr>
                <p14:cNvContentPartPr/>
                <p14:nvPr/>
              </p14:nvContentPartPr>
              <p14:xfrm>
                <a:off x="9779865" y="268575"/>
                <a:ext cx="108000" cy="349200"/>
              </p14:xfrm>
            </p:contentPart>
          </mc:Choice>
          <mc:Fallback>
            <p:pic>
              <p:nvPicPr>
                <p:cNvPr id="23" name="Ink 22">
                  <a:extLst>
                    <a:ext uri="{FF2B5EF4-FFF2-40B4-BE49-F238E27FC236}">
                      <a16:creationId xmlns:a16="http://schemas.microsoft.com/office/drawing/2014/main" id="{E077ED6C-DD1C-BE9E-4E40-A72FA91AFAD5}"/>
                    </a:ext>
                  </a:extLst>
                </p:cNvPr>
                <p:cNvPicPr/>
                <p:nvPr/>
              </p:nvPicPr>
              <p:blipFill>
                <a:blip r:embed="rId43"/>
                <a:stretch>
                  <a:fillRect/>
                </a:stretch>
              </p:blipFill>
              <p:spPr>
                <a:xfrm>
                  <a:off x="9773745" y="262455"/>
                  <a:ext cx="120240" cy="3614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4" name="Ink 23">
                  <a:extLst>
                    <a:ext uri="{FF2B5EF4-FFF2-40B4-BE49-F238E27FC236}">
                      <a16:creationId xmlns:a16="http://schemas.microsoft.com/office/drawing/2014/main" id="{2085DF5B-7CC2-B16A-35B2-69A2111EDB4E}"/>
                    </a:ext>
                  </a:extLst>
                </p14:cNvPr>
                <p14:cNvContentPartPr/>
                <p14:nvPr/>
              </p14:nvContentPartPr>
              <p14:xfrm>
                <a:off x="9660345" y="479535"/>
                <a:ext cx="342000" cy="47520"/>
              </p14:xfrm>
            </p:contentPart>
          </mc:Choice>
          <mc:Fallback>
            <p:pic>
              <p:nvPicPr>
                <p:cNvPr id="24" name="Ink 23">
                  <a:extLst>
                    <a:ext uri="{FF2B5EF4-FFF2-40B4-BE49-F238E27FC236}">
                      <a16:creationId xmlns:a16="http://schemas.microsoft.com/office/drawing/2014/main" id="{2085DF5B-7CC2-B16A-35B2-69A2111EDB4E}"/>
                    </a:ext>
                  </a:extLst>
                </p:cNvPr>
                <p:cNvPicPr/>
                <p:nvPr/>
              </p:nvPicPr>
              <p:blipFill>
                <a:blip r:embed="rId45"/>
                <a:stretch>
                  <a:fillRect/>
                </a:stretch>
              </p:blipFill>
              <p:spPr>
                <a:xfrm>
                  <a:off x="9654225" y="473415"/>
                  <a:ext cx="35424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5" name="Ink 24">
                  <a:extLst>
                    <a:ext uri="{FF2B5EF4-FFF2-40B4-BE49-F238E27FC236}">
                      <a16:creationId xmlns:a16="http://schemas.microsoft.com/office/drawing/2014/main" id="{DC6EBAA7-D93C-7699-EFB2-433F647EC74E}"/>
                    </a:ext>
                  </a:extLst>
                </p14:cNvPr>
                <p14:cNvContentPartPr/>
                <p14:nvPr/>
              </p14:nvContentPartPr>
              <p14:xfrm>
                <a:off x="10164345" y="214935"/>
                <a:ext cx="393840" cy="490680"/>
              </p14:xfrm>
            </p:contentPart>
          </mc:Choice>
          <mc:Fallback>
            <p:pic>
              <p:nvPicPr>
                <p:cNvPr id="25" name="Ink 24">
                  <a:extLst>
                    <a:ext uri="{FF2B5EF4-FFF2-40B4-BE49-F238E27FC236}">
                      <a16:creationId xmlns:a16="http://schemas.microsoft.com/office/drawing/2014/main" id="{DC6EBAA7-D93C-7699-EFB2-433F647EC74E}"/>
                    </a:ext>
                  </a:extLst>
                </p:cNvPr>
                <p:cNvPicPr/>
                <p:nvPr/>
              </p:nvPicPr>
              <p:blipFill>
                <a:blip r:embed="rId47"/>
                <a:stretch>
                  <a:fillRect/>
                </a:stretch>
              </p:blipFill>
              <p:spPr>
                <a:xfrm>
                  <a:off x="10158225" y="208815"/>
                  <a:ext cx="406080" cy="5029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6" name="Ink 25">
                  <a:extLst>
                    <a:ext uri="{FF2B5EF4-FFF2-40B4-BE49-F238E27FC236}">
                      <a16:creationId xmlns:a16="http://schemas.microsoft.com/office/drawing/2014/main" id="{0101E279-F383-8E64-5EE7-11B063ABD6A6}"/>
                    </a:ext>
                  </a:extLst>
                </p14:cNvPr>
                <p14:cNvContentPartPr/>
                <p14:nvPr/>
              </p14:nvContentPartPr>
              <p14:xfrm>
                <a:off x="10644225" y="468015"/>
                <a:ext cx="136800" cy="257400"/>
              </p14:xfrm>
            </p:contentPart>
          </mc:Choice>
          <mc:Fallback>
            <p:pic>
              <p:nvPicPr>
                <p:cNvPr id="26" name="Ink 25">
                  <a:extLst>
                    <a:ext uri="{FF2B5EF4-FFF2-40B4-BE49-F238E27FC236}">
                      <a16:creationId xmlns:a16="http://schemas.microsoft.com/office/drawing/2014/main" id="{0101E279-F383-8E64-5EE7-11B063ABD6A6}"/>
                    </a:ext>
                  </a:extLst>
                </p:cNvPr>
                <p:cNvPicPr/>
                <p:nvPr/>
              </p:nvPicPr>
              <p:blipFill>
                <a:blip r:embed="rId49"/>
                <a:stretch>
                  <a:fillRect/>
                </a:stretch>
              </p:blipFill>
              <p:spPr>
                <a:xfrm>
                  <a:off x="10638105" y="461895"/>
                  <a:ext cx="14904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7" name="Ink 26">
                  <a:extLst>
                    <a:ext uri="{FF2B5EF4-FFF2-40B4-BE49-F238E27FC236}">
                      <a16:creationId xmlns:a16="http://schemas.microsoft.com/office/drawing/2014/main" id="{DC8F9DE7-53F3-AECD-FA02-3697B64214EF}"/>
                    </a:ext>
                  </a:extLst>
                </p14:cNvPr>
                <p14:cNvContentPartPr/>
                <p14:nvPr/>
              </p14:nvContentPartPr>
              <p14:xfrm>
                <a:off x="11030865" y="314655"/>
                <a:ext cx="340920" cy="353520"/>
              </p14:xfrm>
            </p:contentPart>
          </mc:Choice>
          <mc:Fallback>
            <p:pic>
              <p:nvPicPr>
                <p:cNvPr id="27" name="Ink 26">
                  <a:extLst>
                    <a:ext uri="{FF2B5EF4-FFF2-40B4-BE49-F238E27FC236}">
                      <a16:creationId xmlns:a16="http://schemas.microsoft.com/office/drawing/2014/main" id="{DC8F9DE7-53F3-AECD-FA02-3697B64214EF}"/>
                    </a:ext>
                  </a:extLst>
                </p:cNvPr>
                <p:cNvPicPr/>
                <p:nvPr/>
              </p:nvPicPr>
              <p:blipFill>
                <a:blip r:embed="rId51"/>
                <a:stretch>
                  <a:fillRect/>
                </a:stretch>
              </p:blipFill>
              <p:spPr>
                <a:xfrm>
                  <a:off x="11024745" y="308535"/>
                  <a:ext cx="353160" cy="3657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2" name="Ink 31">
                  <a:extLst>
                    <a:ext uri="{FF2B5EF4-FFF2-40B4-BE49-F238E27FC236}">
                      <a16:creationId xmlns:a16="http://schemas.microsoft.com/office/drawing/2014/main" id="{368C55C9-450D-5DD1-A82C-FFC3A077EA7E}"/>
                    </a:ext>
                  </a:extLst>
                </p14:cNvPr>
                <p14:cNvContentPartPr/>
                <p14:nvPr/>
              </p14:nvContentPartPr>
              <p14:xfrm>
                <a:off x="9406545" y="221415"/>
                <a:ext cx="217800" cy="203040"/>
              </p14:xfrm>
            </p:contentPart>
          </mc:Choice>
          <mc:Fallback>
            <p:pic>
              <p:nvPicPr>
                <p:cNvPr id="32" name="Ink 31">
                  <a:extLst>
                    <a:ext uri="{FF2B5EF4-FFF2-40B4-BE49-F238E27FC236}">
                      <a16:creationId xmlns:a16="http://schemas.microsoft.com/office/drawing/2014/main" id="{368C55C9-450D-5DD1-A82C-FFC3A077EA7E}"/>
                    </a:ext>
                  </a:extLst>
                </p:cNvPr>
                <p:cNvPicPr/>
                <p:nvPr/>
              </p:nvPicPr>
              <p:blipFill>
                <a:blip r:embed="rId53"/>
                <a:stretch>
                  <a:fillRect/>
                </a:stretch>
              </p:blipFill>
              <p:spPr>
                <a:xfrm>
                  <a:off x="9400425" y="215295"/>
                  <a:ext cx="23004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3" name="Ink 32">
                  <a:extLst>
                    <a:ext uri="{FF2B5EF4-FFF2-40B4-BE49-F238E27FC236}">
                      <a16:creationId xmlns:a16="http://schemas.microsoft.com/office/drawing/2014/main" id="{5A7C52C7-8FFF-E714-27A1-5A4E1A42DCB1}"/>
                    </a:ext>
                  </a:extLst>
                </p14:cNvPr>
                <p14:cNvContentPartPr/>
                <p14:nvPr/>
              </p14:nvContentPartPr>
              <p14:xfrm>
                <a:off x="11410305" y="215655"/>
                <a:ext cx="225360" cy="274680"/>
              </p14:xfrm>
            </p:contentPart>
          </mc:Choice>
          <mc:Fallback>
            <p:pic>
              <p:nvPicPr>
                <p:cNvPr id="33" name="Ink 32">
                  <a:extLst>
                    <a:ext uri="{FF2B5EF4-FFF2-40B4-BE49-F238E27FC236}">
                      <a16:creationId xmlns:a16="http://schemas.microsoft.com/office/drawing/2014/main" id="{5A7C52C7-8FFF-E714-27A1-5A4E1A42DCB1}"/>
                    </a:ext>
                  </a:extLst>
                </p:cNvPr>
                <p:cNvPicPr/>
                <p:nvPr/>
              </p:nvPicPr>
              <p:blipFill>
                <a:blip r:embed="rId55"/>
                <a:stretch>
                  <a:fillRect/>
                </a:stretch>
              </p:blipFill>
              <p:spPr>
                <a:xfrm>
                  <a:off x="11404185" y="209535"/>
                  <a:ext cx="237600" cy="286920"/>
                </a:xfrm>
                <a:prstGeom prst="rect">
                  <a:avLst/>
                </a:prstGeom>
              </p:spPr>
            </p:pic>
          </mc:Fallback>
        </mc:AlternateContent>
      </p:grpSp>
      <p:grpSp>
        <p:nvGrpSpPr>
          <p:cNvPr id="45" name="Group 44">
            <a:extLst>
              <a:ext uri="{FF2B5EF4-FFF2-40B4-BE49-F238E27FC236}">
                <a16:creationId xmlns:a16="http://schemas.microsoft.com/office/drawing/2014/main" id="{A9EE45B8-05C5-9E47-C642-411E92BC8419}"/>
              </a:ext>
            </a:extLst>
          </p:cNvPr>
          <p:cNvGrpSpPr/>
          <p:nvPr/>
        </p:nvGrpSpPr>
        <p:grpSpPr>
          <a:xfrm>
            <a:off x="3255225" y="1415175"/>
            <a:ext cx="1619280" cy="557280"/>
            <a:chOff x="3255225" y="1415175"/>
            <a:chExt cx="1619280" cy="557280"/>
          </a:xfrm>
        </p:grpSpPr>
        <mc:AlternateContent xmlns:mc="http://schemas.openxmlformats.org/markup-compatibility/2006">
          <mc:Choice xmlns:p14="http://schemas.microsoft.com/office/powerpoint/2010/main" Requires="p14">
            <p:contentPart p14:bwMode="auto" r:id="rId56">
              <p14:nvContentPartPr>
                <p14:cNvPr id="35" name="Ink 34">
                  <a:extLst>
                    <a:ext uri="{FF2B5EF4-FFF2-40B4-BE49-F238E27FC236}">
                      <a16:creationId xmlns:a16="http://schemas.microsoft.com/office/drawing/2014/main" id="{5CF06530-676D-0A29-9420-B2237C22D360}"/>
                    </a:ext>
                  </a:extLst>
                </p14:cNvPr>
                <p14:cNvContentPartPr/>
                <p14:nvPr/>
              </p14:nvContentPartPr>
              <p14:xfrm>
                <a:off x="3276825" y="1706775"/>
                <a:ext cx="153360" cy="84600"/>
              </p14:xfrm>
            </p:contentPart>
          </mc:Choice>
          <mc:Fallback>
            <p:pic>
              <p:nvPicPr>
                <p:cNvPr id="35" name="Ink 34">
                  <a:extLst>
                    <a:ext uri="{FF2B5EF4-FFF2-40B4-BE49-F238E27FC236}">
                      <a16:creationId xmlns:a16="http://schemas.microsoft.com/office/drawing/2014/main" id="{5CF06530-676D-0A29-9420-B2237C22D360}"/>
                    </a:ext>
                  </a:extLst>
                </p:cNvPr>
                <p:cNvPicPr/>
                <p:nvPr/>
              </p:nvPicPr>
              <p:blipFill>
                <a:blip r:embed="rId57"/>
                <a:stretch>
                  <a:fillRect/>
                </a:stretch>
              </p:blipFill>
              <p:spPr>
                <a:xfrm>
                  <a:off x="3270705" y="1700655"/>
                  <a:ext cx="16560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6" name="Ink 35">
                  <a:extLst>
                    <a:ext uri="{FF2B5EF4-FFF2-40B4-BE49-F238E27FC236}">
                      <a16:creationId xmlns:a16="http://schemas.microsoft.com/office/drawing/2014/main" id="{CCAC97CB-4FC3-2C82-A463-D0750867DB50}"/>
                    </a:ext>
                  </a:extLst>
                </p14:cNvPr>
                <p14:cNvContentPartPr/>
                <p14:nvPr/>
              </p14:nvContentPartPr>
              <p14:xfrm>
                <a:off x="3255225" y="1864095"/>
                <a:ext cx="359280" cy="108360"/>
              </p14:xfrm>
            </p:contentPart>
          </mc:Choice>
          <mc:Fallback>
            <p:pic>
              <p:nvPicPr>
                <p:cNvPr id="36" name="Ink 35">
                  <a:extLst>
                    <a:ext uri="{FF2B5EF4-FFF2-40B4-BE49-F238E27FC236}">
                      <a16:creationId xmlns:a16="http://schemas.microsoft.com/office/drawing/2014/main" id="{CCAC97CB-4FC3-2C82-A463-D0750867DB50}"/>
                    </a:ext>
                  </a:extLst>
                </p:cNvPr>
                <p:cNvPicPr/>
                <p:nvPr/>
              </p:nvPicPr>
              <p:blipFill>
                <a:blip r:embed="rId59"/>
                <a:stretch>
                  <a:fillRect/>
                </a:stretch>
              </p:blipFill>
              <p:spPr>
                <a:xfrm>
                  <a:off x="3249105" y="1857975"/>
                  <a:ext cx="37152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7" name="Ink 36">
                  <a:extLst>
                    <a:ext uri="{FF2B5EF4-FFF2-40B4-BE49-F238E27FC236}">
                      <a16:creationId xmlns:a16="http://schemas.microsoft.com/office/drawing/2014/main" id="{8AF569D5-BF02-E723-3A6A-02D8DA8496D0}"/>
                    </a:ext>
                  </a:extLst>
                </p14:cNvPr>
                <p14:cNvContentPartPr/>
                <p14:nvPr/>
              </p14:nvContentPartPr>
              <p14:xfrm>
                <a:off x="3873345" y="1415175"/>
                <a:ext cx="246960" cy="446400"/>
              </p14:xfrm>
            </p:contentPart>
          </mc:Choice>
          <mc:Fallback>
            <p:pic>
              <p:nvPicPr>
                <p:cNvPr id="37" name="Ink 36">
                  <a:extLst>
                    <a:ext uri="{FF2B5EF4-FFF2-40B4-BE49-F238E27FC236}">
                      <a16:creationId xmlns:a16="http://schemas.microsoft.com/office/drawing/2014/main" id="{8AF569D5-BF02-E723-3A6A-02D8DA8496D0}"/>
                    </a:ext>
                  </a:extLst>
                </p:cNvPr>
                <p:cNvPicPr/>
                <p:nvPr/>
              </p:nvPicPr>
              <p:blipFill>
                <a:blip r:embed="rId61"/>
                <a:stretch>
                  <a:fillRect/>
                </a:stretch>
              </p:blipFill>
              <p:spPr>
                <a:xfrm>
                  <a:off x="3867225" y="1409055"/>
                  <a:ext cx="259200" cy="4586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8" name="Ink 37">
                  <a:extLst>
                    <a:ext uri="{FF2B5EF4-FFF2-40B4-BE49-F238E27FC236}">
                      <a16:creationId xmlns:a16="http://schemas.microsoft.com/office/drawing/2014/main" id="{AEF8ACD5-D62A-DB22-A7EC-4FEC97880E9C}"/>
                    </a:ext>
                  </a:extLst>
                </p14:cNvPr>
                <p14:cNvContentPartPr/>
                <p14:nvPr/>
              </p14:nvContentPartPr>
              <p14:xfrm>
                <a:off x="4298505" y="1657455"/>
                <a:ext cx="40320" cy="40320"/>
              </p14:xfrm>
            </p:contentPart>
          </mc:Choice>
          <mc:Fallback>
            <p:pic>
              <p:nvPicPr>
                <p:cNvPr id="38" name="Ink 37">
                  <a:extLst>
                    <a:ext uri="{FF2B5EF4-FFF2-40B4-BE49-F238E27FC236}">
                      <a16:creationId xmlns:a16="http://schemas.microsoft.com/office/drawing/2014/main" id="{AEF8ACD5-D62A-DB22-A7EC-4FEC97880E9C}"/>
                    </a:ext>
                  </a:extLst>
                </p:cNvPr>
                <p:cNvPicPr/>
                <p:nvPr/>
              </p:nvPicPr>
              <p:blipFill>
                <a:blip r:embed="rId63"/>
                <a:stretch>
                  <a:fillRect/>
                </a:stretch>
              </p:blipFill>
              <p:spPr>
                <a:xfrm>
                  <a:off x="4292385" y="1651335"/>
                  <a:ext cx="5256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9" name="Ink 38">
                  <a:extLst>
                    <a:ext uri="{FF2B5EF4-FFF2-40B4-BE49-F238E27FC236}">
                      <a16:creationId xmlns:a16="http://schemas.microsoft.com/office/drawing/2014/main" id="{2BB1EFF7-939F-B418-DF5C-B6F6916CD415}"/>
                    </a:ext>
                  </a:extLst>
                </p14:cNvPr>
                <p14:cNvContentPartPr/>
                <p14:nvPr/>
              </p14:nvContentPartPr>
              <p14:xfrm>
                <a:off x="4390665" y="1449735"/>
                <a:ext cx="198720" cy="329760"/>
              </p14:xfrm>
            </p:contentPart>
          </mc:Choice>
          <mc:Fallback>
            <p:pic>
              <p:nvPicPr>
                <p:cNvPr id="39" name="Ink 38">
                  <a:extLst>
                    <a:ext uri="{FF2B5EF4-FFF2-40B4-BE49-F238E27FC236}">
                      <a16:creationId xmlns:a16="http://schemas.microsoft.com/office/drawing/2014/main" id="{2BB1EFF7-939F-B418-DF5C-B6F6916CD415}"/>
                    </a:ext>
                  </a:extLst>
                </p:cNvPr>
                <p:cNvPicPr/>
                <p:nvPr/>
              </p:nvPicPr>
              <p:blipFill>
                <a:blip r:embed="rId65"/>
                <a:stretch>
                  <a:fillRect/>
                </a:stretch>
              </p:blipFill>
              <p:spPr>
                <a:xfrm>
                  <a:off x="4384545" y="1443615"/>
                  <a:ext cx="210960" cy="3420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0" name="Ink 39">
                  <a:extLst>
                    <a:ext uri="{FF2B5EF4-FFF2-40B4-BE49-F238E27FC236}">
                      <a16:creationId xmlns:a16="http://schemas.microsoft.com/office/drawing/2014/main" id="{B99D8F6B-5DBC-8C80-79C4-CE93B7E519DC}"/>
                    </a:ext>
                  </a:extLst>
                </p14:cNvPr>
                <p14:cNvContentPartPr/>
                <p14:nvPr/>
              </p14:nvContentPartPr>
              <p14:xfrm>
                <a:off x="4720425" y="1444335"/>
                <a:ext cx="154080" cy="343080"/>
              </p14:xfrm>
            </p:contentPart>
          </mc:Choice>
          <mc:Fallback>
            <p:pic>
              <p:nvPicPr>
                <p:cNvPr id="40" name="Ink 39">
                  <a:extLst>
                    <a:ext uri="{FF2B5EF4-FFF2-40B4-BE49-F238E27FC236}">
                      <a16:creationId xmlns:a16="http://schemas.microsoft.com/office/drawing/2014/main" id="{B99D8F6B-5DBC-8C80-79C4-CE93B7E519DC}"/>
                    </a:ext>
                  </a:extLst>
                </p:cNvPr>
                <p:cNvPicPr/>
                <p:nvPr/>
              </p:nvPicPr>
              <p:blipFill>
                <a:blip r:embed="rId67"/>
                <a:stretch>
                  <a:fillRect/>
                </a:stretch>
              </p:blipFill>
              <p:spPr>
                <a:xfrm>
                  <a:off x="4714305" y="1438215"/>
                  <a:ext cx="166320" cy="355320"/>
                </a:xfrm>
                <a:prstGeom prst="rect">
                  <a:avLst/>
                </a:prstGeom>
              </p:spPr>
            </p:pic>
          </mc:Fallback>
        </mc:AlternateContent>
      </p:grpSp>
      <p:grpSp>
        <p:nvGrpSpPr>
          <p:cNvPr id="44" name="Group 43">
            <a:extLst>
              <a:ext uri="{FF2B5EF4-FFF2-40B4-BE49-F238E27FC236}">
                <a16:creationId xmlns:a16="http://schemas.microsoft.com/office/drawing/2014/main" id="{E1597797-59B2-877A-688C-7A00AA5FFBD7}"/>
              </a:ext>
            </a:extLst>
          </p:cNvPr>
          <p:cNvGrpSpPr/>
          <p:nvPr/>
        </p:nvGrpSpPr>
        <p:grpSpPr>
          <a:xfrm>
            <a:off x="5264025" y="1387815"/>
            <a:ext cx="404280" cy="394560"/>
            <a:chOff x="5264025" y="1387815"/>
            <a:chExt cx="404280" cy="394560"/>
          </a:xfrm>
        </p:grpSpPr>
        <mc:AlternateContent xmlns:mc="http://schemas.openxmlformats.org/markup-compatibility/2006">
          <mc:Choice xmlns:p14="http://schemas.microsoft.com/office/powerpoint/2010/main" Requires="p14">
            <p:contentPart p14:bwMode="auto" r:id="rId68">
              <p14:nvContentPartPr>
                <p14:cNvPr id="41" name="Ink 40">
                  <a:extLst>
                    <a:ext uri="{FF2B5EF4-FFF2-40B4-BE49-F238E27FC236}">
                      <a16:creationId xmlns:a16="http://schemas.microsoft.com/office/drawing/2014/main" id="{0B6D0237-6289-A731-D0B4-86D0D7059E3A}"/>
                    </a:ext>
                  </a:extLst>
                </p14:cNvPr>
                <p14:cNvContentPartPr/>
                <p14:nvPr/>
              </p14:nvContentPartPr>
              <p14:xfrm>
                <a:off x="5264025" y="1499055"/>
                <a:ext cx="404280" cy="86400"/>
              </p14:xfrm>
            </p:contentPart>
          </mc:Choice>
          <mc:Fallback>
            <p:pic>
              <p:nvPicPr>
                <p:cNvPr id="41" name="Ink 40">
                  <a:extLst>
                    <a:ext uri="{FF2B5EF4-FFF2-40B4-BE49-F238E27FC236}">
                      <a16:creationId xmlns:a16="http://schemas.microsoft.com/office/drawing/2014/main" id="{0B6D0237-6289-A731-D0B4-86D0D7059E3A}"/>
                    </a:ext>
                  </a:extLst>
                </p:cNvPr>
                <p:cNvPicPr/>
                <p:nvPr/>
              </p:nvPicPr>
              <p:blipFill>
                <a:blip r:embed="rId69"/>
                <a:stretch>
                  <a:fillRect/>
                </a:stretch>
              </p:blipFill>
              <p:spPr>
                <a:xfrm>
                  <a:off x="5257905" y="1492935"/>
                  <a:ext cx="41652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2" name="Ink 41">
                  <a:extLst>
                    <a:ext uri="{FF2B5EF4-FFF2-40B4-BE49-F238E27FC236}">
                      <a16:creationId xmlns:a16="http://schemas.microsoft.com/office/drawing/2014/main" id="{BEF0C3FB-D96A-DC42-5597-BD6AF45A557A}"/>
                    </a:ext>
                  </a:extLst>
                </p14:cNvPr>
                <p14:cNvContentPartPr/>
                <p14:nvPr/>
              </p14:nvContentPartPr>
              <p14:xfrm>
                <a:off x="5419905" y="1387815"/>
                <a:ext cx="126000" cy="394560"/>
              </p14:xfrm>
            </p:contentPart>
          </mc:Choice>
          <mc:Fallback>
            <p:pic>
              <p:nvPicPr>
                <p:cNvPr id="42" name="Ink 41">
                  <a:extLst>
                    <a:ext uri="{FF2B5EF4-FFF2-40B4-BE49-F238E27FC236}">
                      <a16:creationId xmlns:a16="http://schemas.microsoft.com/office/drawing/2014/main" id="{BEF0C3FB-D96A-DC42-5597-BD6AF45A557A}"/>
                    </a:ext>
                  </a:extLst>
                </p:cNvPr>
                <p:cNvPicPr/>
                <p:nvPr/>
              </p:nvPicPr>
              <p:blipFill>
                <a:blip r:embed="rId71"/>
                <a:stretch>
                  <a:fillRect/>
                </a:stretch>
              </p:blipFill>
              <p:spPr>
                <a:xfrm>
                  <a:off x="5413785" y="1381695"/>
                  <a:ext cx="138240" cy="406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2">
            <p14:nvContentPartPr>
              <p14:cNvPr id="43" name="Ink 42">
                <a:extLst>
                  <a:ext uri="{FF2B5EF4-FFF2-40B4-BE49-F238E27FC236}">
                    <a16:creationId xmlns:a16="http://schemas.microsoft.com/office/drawing/2014/main" id="{E224957B-F6A0-031F-9F6C-36C0413031FE}"/>
                  </a:ext>
                </a:extLst>
              </p14:cNvPr>
              <p14:cNvContentPartPr/>
              <p14:nvPr/>
            </p14:nvContentPartPr>
            <p14:xfrm>
              <a:off x="5952705" y="802455"/>
              <a:ext cx="91800" cy="30240"/>
            </p14:xfrm>
          </p:contentPart>
        </mc:Choice>
        <mc:Fallback>
          <p:pic>
            <p:nvPicPr>
              <p:cNvPr id="43" name="Ink 42">
                <a:extLst>
                  <a:ext uri="{FF2B5EF4-FFF2-40B4-BE49-F238E27FC236}">
                    <a16:creationId xmlns:a16="http://schemas.microsoft.com/office/drawing/2014/main" id="{E224957B-F6A0-031F-9F6C-36C0413031FE}"/>
                  </a:ext>
                </a:extLst>
              </p:cNvPr>
              <p:cNvPicPr/>
              <p:nvPr/>
            </p:nvPicPr>
            <p:blipFill>
              <a:blip r:embed="rId73"/>
              <a:stretch>
                <a:fillRect/>
              </a:stretch>
            </p:blipFill>
            <p:spPr>
              <a:xfrm>
                <a:off x="5946585" y="796335"/>
                <a:ext cx="104040" cy="42480"/>
              </a:xfrm>
              <a:prstGeom prst="rect">
                <a:avLst/>
              </a:prstGeom>
            </p:spPr>
          </p:pic>
        </mc:Fallback>
      </mc:AlternateContent>
      <p:grpSp>
        <p:nvGrpSpPr>
          <p:cNvPr id="57" name="Group 56">
            <a:extLst>
              <a:ext uri="{FF2B5EF4-FFF2-40B4-BE49-F238E27FC236}">
                <a16:creationId xmlns:a16="http://schemas.microsoft.com/office/drawing/2014/main" id="{578A7784-782C-C86D-050D-286D91D60239}"/>
              </a:ext>
            </a:extLst>
          </p:cNvPr>
          <p:cNvGrpSpPr/>
          <p:nvPr/>
        </p:nvGrpSpPr>
        <p:grpSpPr>
          <a:xfrm>
            <a:off x="8223585" y="1299255"/>
            <a:ext cx="850680" cy="412200"/>
            <a:chOff x="8223585" y="1299255"/>
            <a:chExt cx="850680" cy="412200"/>
          </a:xfrm>
        </p:grpSpPr>
        <mc:AlternateContent xmlns:mc="http://schemas.openxmlformats.org/markup-compatibility/2006">
          <mc:Choice xmlns:p14="http://schemas.microsoft.com/office/powerpoint/2010/main" Requires="p14">
            <p:contentPart p14:bwMode="auto" r:id="rId74">
              <p14:nvContentPartPr>
                <p14:cNvPr id="54" name="Ink 53">
                  <a:extLst>
                    <a:ext uri="{FF2B5EF4-FFF2-40B4-BE49-F238E27FC236}">
                      <a16:creationId xmlns:a16="http://schemas.microsoft.com/office/drawing/2014/main" id="{9D31948D-251C-374F-4BB4-B0689EDE28A4}"/>
                    </a:ext>
                  </a:extLst>
                </p14:cNvPr>
                <p14:cNvContentPartPr/>
                <p14:nvPr/>
              </p14:nvContentPartPr>
              <p14:xfrm>
                <a:off x="8223585" y="1504095"/>
                <a:ext cx="350280" cy="53640"/>
              </p14:xfrm>
            </p:contentPart>
          </mc:Choice>
          <mc:Fallback>
            <p:pic>
              <p:nvPicPr>
                <p:cNvPr id="54" name="Ink 53">
                  <a:extLst>
                    <a:ext uri="{FF2B5EF4-FFF2-40B4-BE49-F238E27FC236}">
                      <a16:creationId xmlns:a16="http://schemas.microsoft.com/office/drawing/2014/main" id="{9D31948D-251C-374F-4BB4-B0689EDE28A4}"/>
                    </a:ext>
                  </a:extLst>
                </p:cNvPr>
                <p:cNvPicPr/>
                <p:nvPr/>
              </p:nvPicPr>
              <p:blipFill>
                <a:blip r:embed="rId75"/>
                <a:stretch>
                  <a:fillRect/>
                </a:stretch>
              </p:blipFill>
              <p:spPr>
                <a:xfrm>
                  <a:off x="8217465" y="1497975"/>
                  <a:ext cx="36252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5" name="Ink 54">
                  <a:extLst>
                    <a:ext uri="{FF2B5EF4-FFF2-40B4-BE49-F238E27FC236}">
                      <a16:creationId xmlns:a16="http://schemas.microsoft.com/office/drawing/2014/main" id="{A6DC1ECB-7218-5E26-A8B7-F3BD67E3A52D}"/>
                    </a:ext>
                  </a:extLst>
                </p14:cNvPr>
                <p14:cNvContentPartPr/>
                <p14:nvPr/>
              </p14:nvContentPartPr>
              <p14:xfrm>
                <a:off x="8348145" y="1382775"/>
                <a:ext cx="89640" cy="328680"/>
              </p14:xfrm>
            </p:contentPart>
          </mc:Choice>
          <mc:Fallback>
            <p:pic>
              <p:nvPicPr>
                <p:cNvPr id="55" name="Ink 54">
                  <a:extLst>
                    <a:ext uri="{FF2B5EF4-FFF2-40B4-BE49-F238E27FC236}">
                      <a16:creationId xmlns:a16="http://schemas.microsoft.com/office/drawing/2014/main" id="{A6DC1ECB-7218-5E26-A8B7-F3BD67E3A52D}"/>
                    </a:ext>
                  </a:extLst>
                </p:cNvPr>
                <p:cNvPicPr/>
                <p:nvPr/>
              </p:nvPicPr>
              <p:blipFill>
                <a:blip r:embed="rId77"/>
                <a:stretch>
                  <a:fillRect/>
                </a:stretch>
              </p:blipFill>
              <p:spPr>
                <a:xfrm>
                  <a:off x="8342025" y="1376655"/>
                  <a:ext cx="101880" cy="3409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6" name="Ink 55">
                  <a:extLst>
                    <a:ext uri="{FF2B5EF4-FFF2-40B4-BE49-F238E27FC236}">
                      <a16:creationId xmlns:a16="http://schemas.microsoft.com/office/drawing/2014/main" id="{784948C0-BC15-1C9E-5CB3-038107EDE31A}"/>
                    </a:ext>
                  </a:extLst>
                </p14:cNvPr>
                <p14:cNvContentPartPr/>
                <p14:nvPr/>
              </p14:nvContentPartPr>
              <p14:xfrm>
                <a:off x="8814705" y="1299255"/>
                <a:ext cx="259560" cy="334800"/>
              </p14:xfrm>
            </p:contentPart>
          </mc:Choice>
          <mc:Fallback>
            <p:pic>
              <p:nvPicPr>
                <p:cNvPr id="56" name="Ink 55">
                  <a:extLst>
                    <a:ext uri="{FF2B5EF4-FFF2-40B4-BE49-F238E27FC236}">
                      <a16:creationId xmlns:a16="http://schemas.microsoft.com/office/drawing/2014/main" id="{784948C0-BC15-1C9E-5CB3-038107EDE31A}"/>
                    </a:ext>
                  </a:extLst>
                </p:cNvPr>
                <p:cNvPicPr/>
                <p:nvPr/>
              </p:nvPicPr>
              <p:blipFill>
                <a:blip r:embed="rId79"/>
                <a:stretch>
                  <a:fillRect/>
                </a:stretch>
              </p:blipFill>
              <p:spPr>
                <a:xfrm>
                  <a:off x="8808585" y="1293135"/>
                  <a:ext cx="271800" cy="347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0">
            <p14:nvContentPartPr>
              <p14:cNvPr id="59" name="Ink 58">
                <a:extLst>
                  <a:ext uri="{FF2B5EF4-FFF2-40B4-BE49-F238E27FC236}">
                    <a16:creationId xmlns:a16="http://schemas.microsoft.com/office/drawing/2014/main" id="{C10133C0-090F-B3EE-72C8-D34AF901C38F}"/>
                  </a:ext>
                </a:extLst>
              </p14:cNvPr>
              <p14:cNvContentPartPr/>
              <p14:nvPr/>
            </p14:nvContentPartPr>
            <p14:xfrm>
              <a:off x="7777905" y="1154535"/>
              <a:ext cx="150120" cy="223560"/>
            </p14:xfrm>
          </p:contentPart>
        </mc:Choice>
        <mc:Fallback>
          <p:pic>
            <p:nvPicPr>
              <p:cNvPr id="59" name="Ink 58">
                <a:extLst>
                  <a:ext uri="{FF2B5EF4-FFF2-40B4-BE49-F238E27FC236}">
                    <a16:creationId xmlns:a16="http://schemas.microsoft.com/office/drawing/2014/main" id="{C10133C0-090F-B3EE-72C8-D34AF901C38F}"/>
                  </a:ext>
                </a:extLst>
              </p:cNvPr>
              <p:cNvPicPr/>
              <p:nvPr/>
            </p:nvPicPr>
            <p:blipFill>
              <a:blip r:embed="rId81"/>
              <a:stretch>
                <a:fillRect/>
              </a:stretch>
            </p:blipFill>
            <p:spPr>
              <a:xfrm>
                <a:off x="7771785" y="1148415"/>
                <a:ext cx="162360" cy="235800"/>
              </a:xfrm>
              <a:prstGeom prst="rect">
                <a:avLst/>
              </a:prstGeom>
            </p:spPr>
          </p:pic>
        </mc:Fallback>
      </mc:AlternateContent>
      <p:grpSp>
        <p:nvGrpSpPr>
          <p:cNvPr id="70" name="Group 69">
            <a:extLst>
              <a:ext uri="{FF2B5EF4-FFF2-40B4-BE49-F238E27FC236}">
                <a16:creationId xmlns:a16="http://schemas.microsoft.com/office/drawing/2014/main" id="{DD39B15B-79AE-279B-57CA-1CCE1419764E}"/>
              </a:ext>
            </a:extLst>
          </p:cNvPr>
          <p:cNvGrpSpPr/>
          <p:nvPr/>
        </p:nvGrpSpPr>
        <p:grpSpPr>
          <a:xfrm>
            <a:off x="9206745" y="1135095"/>
            <a:ext cx="1940040" cy="440640"/>
            <a:chOff x="9206745" y="1135095"/>
            <a:chExt cx="1940040" cy="440640"/>
          </a:xfrm>
        </p:grpSpPr>
        <mc:AlternateContent xmlns:mc="http://schemas.openxmlformats.org/markup-compatibility/2006">
          <mc:Choice xmlns:p14="http://schemas.microsoft.com/office/powerpoint/2010/main" Requires="p14">
            <p:contentPart p14:bwMode="auto" r:id="rId82">
              <p14:nvContentPartPr>
                <p14:cNvPr id="61" name="Ink 60">
                  <a:extLst>
                    <a:ext uri="{FF2B5EF4-FFF2-40B4-BE49-F238E27FC236}">
                      <a16:creationId xmlns:a16="http://schemas.microsoft.com/office/drawing/2014/main" id="{F1E8772A-5CCE-725F-4C64-5B6D601FF331}"/>
                    </a:ext>
                  </a:extLst>
                </p14:cNvPr>
                <p14:cNvContentPartPr/>
                <p14:nvPr/>
              </p14:nvContentPartPr>
              <p14:xfrm>
                <a:off x="9206745" y="1537215"/>
                <a:ext cx="39960" cy="25920"/>
              </p14:xfrm>
            </p:contentPart>
          </mc:Choice>
          <mc:Fallback>
            <p:pic>
              <p:nvPicPr>
                <p:cNvPr id="61" name="Ink 60">
                  <a:extLst>
                    <a:ext uri="{FF2B5EF4-FFF2-40B4-BE49-F238E27FC236}">
                      <a16:creationId xmlns:a16="http://schemas.microsoft.com/office/drawing/2014/main" id="{F1E8772A-5CCE-725F-4C64-5B6D601FF331}"/>
                    </a:ext>
                  </a:extLst>
                </p:cNvPr>
                <p:cNvPicPr/>
                <p:nvPr/>
              </p:nvPicPr>
              <p:blipFill>
                <a:blip r:embed="rId83"/>
                <a:stretch>
                  <a:fillRect/>
                </a:stretch>
              </p:blipFill>
              <p:spPr>
                <a:xfrm>
                  <a:off x="9200625" y="1531095"/>
                  <a:ext cx="5220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2" name="Ink 61">
                  <a:extLst>
                    <a:ext uri="{FF2B5EF4-FFF2-40B4-BE49-F238E27FC236}">
                      <a16:creationId xmlns:a16="http://schemas.microsoft.com/office/drawing/2014/main" id="{E7856E23-642A-7661-F95D-C80FE7CB1B59}"/>
                    </a:ext>
                  </a:extLst>
                </p14:cNvPr>
                <p14:cNvContentPartPr/>
                <p14:nvPr/>
              </p14:nvContentPartPr>
              <p14:xfrm>
                <a:off x="9468465" y="1315455"/>
                <a:ext cx="199440" cy="234360"/>
              </p14:xfrm>
            </p:contentPart>
          </mc:Choice>
          <mc:Fallback>
            <p:pic>
              <p:nvPicPr>
                <p:cNvPr id="62" name="Ink 61">
                  <a:extLst>
                    <a:ext uri="{FF2B5EF4-FFF2-40B4-BE49-F238E27FC236}">
                      <a16:creationId xmlns:a16="http://schemas.microsoft.com/office/drawing/2014/main" id="{E7856E23-642A-7661-F95D-C80FE7CB1B59}"/>
                    </a:ext>
                  </a:extLst>
                </p:cNvPr>
                <p:cNvPicPr/>
                <p:nvPr/>
              </p:nvPicPr>
              <p:blipFill>
                <a:blip r:embed="rId85"/>
                <a:stretch>
                  <a:fillRect/>
                </a:stretch>
              </p:blipFill>
              <p:spPr>
                <a:xfrm>
                  <a:off x="9462345" y="1309335"/>
                  <a:ext cx="21168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3" name="Ink 62">
                  <a:extLst>
                    <a:ext uri="{FF2B5EF4-FFF2-40B4-BE49-F238E27FC236}">
                      <a16:creationId xmlns:a16="http://schemas.microsoft.com/office/drawing/2014/main" id="{A95D2E47-C16E-3A46-A7E6-8BE71FE5AED0}"/>
                    </a:ext>
                  </a:extLst>
                </p14:cNvPr>
                <p14:cNvContentPartPr/>
                <p14:nvPr/>
              </p14:nvContentPartPr>
              <p14:xfrm>
                <a:off x="9767625" y="1285935"/>
                <a:ext cx="238320" cy="289800"/>
              </p14:xfrm>
            </p:contentPart>
          </mc:Choice>
          <mc:Fallback>
            <p:pic>
              <p:nvPicPr>
                <p:cNvPr id="63" name="Ink 62">
                  <a:extLst>
                    <a:ext uri="{FF2B5EF4-FFF2-40B4-BE49-F238E27FC236}">
                      <a16:creationId xmlns:a16="http://schemas.microsoft.com/office/drawing/2014/main" id="{A95D2E47-C16E-3A46-A7E6-8BE71FE5AED0}"/>
                    </a:ext>
                  </a:extLst>
                </p:cNvPr>
                <p:cNvPicPr/>
                <p:nvPr/>
              </p:nvPicPr>
              <p:blipFill>
                <a:blip r:embed="rId87"/>
                <a:stretch>
                  <a:fillRect/>
                </a:stretch>
              </p:blipFill>
              <p:spPr>
                <a:xfrm>
                  <a:off x="9761505" y="1279815"/>
                  <a:ext cx="25056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4" name="Ink 63">
                  <a:extLst>
                    <a:ext uri="{FF2B5EF4-FFF2-40B4-BE49-F238E27FC236}">
                      <a16:creationId xmlns:a16="http://schemas.microsoft.com/office/drawing/2014/main" id="{6986C094-75CA-33C4-C625-682FFB1933EC}"/>
                    </a:ext>
                  </a:extLst>
                </p14:cNvPr>
                <p14:cNvContentPartPr/>
                <p14:nvPr/>
              </p14:nvContentPartPr>
              <p14:xfrm>
                <a:off x="10031865" y="1315815"/>
                <a:ext cx="9360" cy="4320"/>
              </p14:xfrm>
            </p:contentPart>
          </mc:Choice>
          <mc:Fallback>
            <p:pic>
              <p:nvPicPr>
                <p:cNvPr id="64" name="Ink 63">
                  <a:extLst>
                    <a:ext uri="{FF2B5EF4-FFF2-40B4-BE49-F238E27FC236}">
                      <a16:creationId xmlns:a16="http://schemas.microsoft.com/office/drawing/2014/main" id="{6986C094-75CA-33C4-C625-682FFB1933EC}"/>
                    </a:ext>
                  </a:extLst>
                </p:cNvPr>
                <p:cNvPicPr/>
                <p:nvPr/>
              </p:nvPicPr>
              <p:blipFill>
                <a:blip r:embed="rId89"/>
                <a:stretch>
                  <a:fillRect/>
                </a:stretch>
              </p:blipFill>
              <p:spPr>
                <a:xfrm>
                  <a:off x="10025745" y="1309695"/>
                  <a:ext cx="21600" cy="165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6" name="Ink 65">
                  <a:extLst>
                    <a:ext uri="{FF2B5EF4-FFF2-40B4-BE49-F238E27FC236}">
                      <a16:creationId xmlns:a16="http://schemas.microsoft.com/office/drawing/2014/main" id="{26D02291-9488-6727-CB4B-31C08D274540}"/>
                    </a:ext>
                  </a:extLst>
                </p14:cNvPr>
                <p14:cNvContentPartPr/>
                <p14:nvPr/>
              </p14:nvContentPartPr>
              <p14:xfrm>
                <a:off x="10156425" y="1229775"/>
                <a:ext cx="268920" cy="320040"/>
              </p14:xfrm>
            </p:contentPart>
          </mc:Choice>
          <mc:Fallback>
            <p:pic>
              <p:nvPicPr>
                <p:cNvPr id="66" name="Ink 65">
                  <a:extLst>
                    <a:ext uri="{FF2B5EF4-FFF2-40B4-BE49-F238E27FC236}">
                      <a16:creationId xmlns:a16="http://schemas.microsoft.com/office/drawing/2014/main" id="{26D02291-9488-6727-CB4B-31C08D274540}"/>
                    </a:ext>
                  </a:extLst>
                </p:cNvPr>
                <p:cNvPicPr/>
                <p:nvPr/>
              </p:nvPicPr>
              <p:blipFill>
                <a:blip r:embed="rId91"/>
                <a:stretch>
                  <a:fillRect/>
                </a:stretch>
              </p:blipFill>
              <p:spPr>
                <a:xfrm>
                  <a:off x="10150305" y="1223655"/>
                  <a:ext cx="28116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7" name="Ink 66">
                  <a:extLst>
                    <a:ext uri="{FF2B5EF4-FFF2-40B4-BE49-F238E27FC236}">
                      <a16:creationId xmlns:a16="http://schemas.microsoft.com/office/drawing/2014/main" id="{2C47F6BD-07AE-F8A7-2A00-7D8B1ACDF288}"/>
                    </a:ext>
                  </a:extLst>
                </p14:cNvPr>
                <p14:cNvContentPartPr/>
                <p14:nvPr/>
              </p14:nvContentPartPr>
              <p14:xfrm>
                <a:off x="10397265" y="1135095"/>
                <a:ext cx="220320" cy="212040"/>
              </p14:xfrm>
            </p:contentPart>
          </mc:Choice>
          <mc:Fallback>
            <p:pic>
              <p:nvPicPr>
                <p:cNvPr id="67" name="Ink 66">
                  <a:extLst>
                    <a:ext uri="{FF2B5EF4-FFF2-40B4-BE49-F238E27FC236}">
                      <a16:creationId xmlns:a16="http://schemas.microsoft.com/office/drawing/2014/main" id="{2C47F6BD-07AE-F8A7-2A00-7D8B1ACDF288}"/>
                    </a:ext>
                  </a:extLst>
                </p:cNvPr>
                <p:cNvPicPr/>
                <p:nvPr/>
              </p:nvPicPr>
              <p:blipFill>
                <a:blip r:embed="rId93"/>
                <a:stretch>
                  <a:fillRect/>
                </a:stretch>
              </p:blipFill>
              <p:spPr>
                <a:xfrm>
                  <a:off x="10391145" y="1128975"/>
                  <a:ext cx="23256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8" name="Ink 67">
                  <a:extLst>
                    <a:ext uri="{FF2B5EF4-FFF2-40B4-BE49-F238E27FC236}">
                      <a16:creationId xmlns:a16="http://schemas.microsoft.com/office/drawing/2014/main" id="{2520C497-47F2-4A54-DE5B-58DA057973C1}"/>
                    </a:ext>
                  </a:extLst>
                </p14:cNvPr>
                <p14:cNvContentPartPr/>
                <p14:nvPr/>
              </p14:nvContentPartPr>
              <p14:xfrm>
                <a:off x="10755465" y="1341375"/>
                <a:ext cx="391320" cy="53280"/>
              </p14:xfrm>
            </p:contentPart>
          </mc:Choice>
          <mc:Fallback>
            <p:pic>
              <p:nvPicPr>
                <p:cNvPr id="68" name="Ink 67">
                  <a:extLst>
                    <a:ext uri="{FF2B5EF4-FFF2-40B4-BE49-F238E27FC236}">
                      <a16:creationId xmlns:a16="http://schemas.microsoft.com/office/drawing/2014/main" id="{2520C497-47F2-4A54-DE5B-58DA057973C1}"/>
                    </a:ext>
                  </a:extLst>
                </p:cNvPr>
                <p:cNvPicPr/>
                <p:nvPr/>
              </p:nvPicPr>
              <p:blipFill>
                <a:blip r:embed="rId95"/>
                <a:stretch>
                  <a:fillRect/>
                </a:stretch>
              </p:blipFill>
              <p:spPr>
                <a:xfrm>
                  <a:off x="10749345" y="1335255"/>
                  <a:ext cx="40356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9" name="Ink 68">
                  <a:extLst>
                    <a:ext uri="{FF2B5EF4-FFF2-40B4-BE49-F238E27FC236}">
                      <a16:creationId xmlns:a16="http://schemas.microsoft.com/office/drawing/2014/main" id="{44714CBA-D63D-2132-71BD-F46582346AA2}"/>
                    </a:ext>
                  </a:extLst>
                </p14:cNvPr>
                <p14:cNvContentPartPr/>
                <p14:nvPr/>
              </p14:nvContentPartPr>
              <p14:xfrm>
                <a:off x="10900545" y="1273695"/>
                <a:ext cx="95400" cy="281160"/>
              </p14:xfrm>
            </p:contentPart>
          </mc:Choice>
          <mc:Fallback>
            <p:pic>
              <p:nvPicPr>
                <p:cNvPr id="69" name="Ink 68">
                  <a:extLst>
                    <a:ext uri="{FF2B5EF4-FFF2-40B4-BE49-F238E27FC236}">
                      <a16:creationId xmlns:a16="http://schemas.microsoft.com/office/drawing/2014/main" id="{44714CBA-D63D-2132-71BD-F46582346AA2}"/>
                    </a:ext>
                  </a:extLst>
                </p:cNvPr>
                <p:cNvPicPr/>
                <p:nvPr/>
              </p:nvPicPr>
              <p:blipFill>
                <a:blip r:embed="rId97"/>
                <a:stretch>
                  <a:fillRect/>
                </a:stretch>
              </p:blipFill>
              <p:spPr>
                <a:xfrm>
                  <a:off x="10894425" y="1267575"/>
                  <a:ext cx="107640" cy="293400"/>
                </a:xfrm>
                <a:prstGeom prst="rect">
                  <a:avLst/>
                </a:prstGeom>
              </p:spPr>
            </p:pic>
          </mc:Fallback>
        </mc:AlternateContent>
      </p:grpSp>
      <p:grpSp>
        <p:nvGrpSpPr>
          <p:cNvPr id="77" name="Group 76">
            <a:extLst>
              <a:ext uri="{FF2B5EF4-FFF2-40B4-BE49-F238E27FC236}">
                <a16:creationId xmlns:a16="http://schemas.microsoft.com/office/drawing/2014/main" id="{2077EE5A-4B6E-A9DB-2C7A-A8ECC8FCE9B5}"/>
              </a:ext>
            </a:extLst>
          </p:cNvPr>
          <p:cNvGrpSpPr/>
          <p:nvPr/>
        </p:nvGrpSpPr>
        <p:grpSpPr>
          <a:xfrm>
            <a:off x="11358825" y="1136535"/>
            <a:ext cx="790200" cy="551880"/>
            <a:chOff x="11358825" y="1136535"/>
            <a:chExt cx="790200" cy="551880"/>
          </a:xfrm>
        </p:grpSpPr>
        <mc:AlternateContent xmlns:mc="http://schemas.openxmlformats.org/markup-compatibility/2006">
          <mc:Choice xmlns:p14="http://schemas.microsoft.com/office/powerpoint/2010/main" Requires="p14">
            <p:contentPart p14:bwMode="auto" r:id="rId98">
              <p14:nvContentPartPr>
                <p14:cNvPr id="71" name="Ink 70">
                  <a:extLst>
                    <a:ext uri="{FF2B5EF4-FFF2-40B4-BE49-F238E27FC236}">
                      <a16:creationId xmlns:a16="http://schemas.microsoft.com/office/drawing/2014/main" id="{7E51B760-D459-3AB5-65D6-A5E92D7E4F04}"/>
                    </a:ext>
                  </a:extLst>
                </p14:cNvPr>
                <p14:cNvContentPartPr/>
                <p14:nvPr/>
              </p14:nvContentPartPr>
              <p14:xfrm>
                <a:off x="11358825" y="1149855"/>
                <a:ext cx="275040" cy="281520"/>
              </p14:xfrm>
            </p:contentPart>
          </mc:Choice>
          <mc:Fallback>
            <p:pic>
              <p:nvPicPr>
                <p:cNvPr id="71" name="Ink 70">
                  <a:extLst>
                    <a:ext uri="{FF2B5EF4-FFF2-40B4-BE49-F238E27FC236}">
                      <a16:creationId xmlns:a16="http://schemas.microsoft.com/office/drawing/2014/main" id="{7E51B760-D459-3AB5-65D6-A5E92D7E4F04}"/>
                    </a:ext>
                  </a:extLst>
                </p:cNvPr>
                <p:cNvPicPr/>
                <p:nvPr/>
              </p:nvPicPr>
              <p:blipFill>
                <a:blip r:embed="rId99"/>
                <a:stretch>
                  <a:fillRect/>
                </a:stretch>
              </p:blipFill>
              <p:spPr>
                <a:xfrm>
                  <a:off x="11352705" y="1143735"/>
                  <a:ext cx="287280"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72" name="Ink 71">
                  <a:extLst>
                    <a:ext uri="{FF2B5EF4-FFF2-40B4-BE49-F238E27FC236}">
                      <a16:creationId xmlns:a16="http://schemas.microsoft.com/office/drawing/2014/main" id="{82EC173C-553A-1FA1-50CA-337F6B209DFF}"/>
                    </a:ext>
                  </a:extLst>
                </p14:cNvPr>
                <p14:cNvContentPartPr/>
                <p14:nvPr/>
              </p14:nvContentPartPr>
              <p14:xfrm>
                <a:off x="11659425" y="1306455"/>
                <a:ext cx="12960" cy="23040"/>
              </p14:xfrm>
            </p:contentPart>
          </mc:Choice>
          <mc:Fallback>
            <p:pic>
              <p:nvPicPr>
                <p:cNvPr id="72" name="Ink 71">
                  <a:extLst>
                    <a:ext uri="{FF2B5EF4-FFF2-40B4-BE49-F238E27FC236}">
                      <a16:creationId xmlns:a16="http://schemas.microsoft.com/office/drawing/2014/main" id="{82EC173C-553A-1FA1-50CA-337F6B209DFF}"/>
                    </a:ext>
                  </a:extLst>
                </p:cNvPr>
                <p:cNvPicPr/>
                <p:nvPr/>
              </p:nvPicPr>
              <p:blipFill>
                <a:blip r:embed="rId101"/>
                <a:stretch>
                  <a:fillRect/>
                </a:stretch>
              </p:blipFill>
              <p:spPr>
                <a:xfrm>
                  <a:off x="11653305" y="1300335"/>
                  <a:ext cx="2520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3" name="Ink 72">
                  <a:extLst>
                    <a:ext uri="{FF2B5EF4-FFF2-40B4-BE49-F238E27FC236}">
                      <a16:creationId xmlns:a16="http://schemas.microsoft.com/office/drawing/2014/main" id="{8D0E6F17-A991-434E-8C03-2E4CB3253C91}"/>
                    </a:ext>
                  </a:extLst>
                </p14:cNvPr>
                <p14:cNvContentPartPr/>
                <p14:nvPr/>
              </p14:nvContentPartPr>
              <p14:xfrm>
                <a:off x="11706225" y="1136535"/>
                <a:ext cx="92160" cy="207720"/>
              </p14:xfrm>
            </p:contentPart>
          </mc:Choice>
          <mc:Fallback>
            <p:pic>
              <p:nvPicPr>
                <p:cNvPr id="73" name="Ink 72">
                  <a:extLst>
                    <a:ext uri="{FF2B5EF4-FFF2-40B4-BE49-F238E27FC236}">
                      <a16:creationId xmlns:a16="http://schemas.microsoft.com/office/drawing/2014/main" id="{8D0E6F17-A991-434E-8C03-2E4CB3253C91}"/>
                    </a:ext>
                  </a:extLst>
                </p:cNvPr>
                <p:cNvPicPr/>
                <p:nvPr/>
              </p:nvPicPr>
              <p:blipFill>
                <a:blip r:embed="rId103"/>
                <a:stretch>
                  <a:fillRect/>
                </a:stretch>
              </p:blipFill>
              <p:spPr>
                <a:xfrm>
                  <a:off x="11700105" y="1130415"/>
                  <a:ext cx="10440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4" name="Ink 73">
                  <a:extLst>
                    <a:ext uri="{FF2B5EF4-FFF2-40B4-BE49-F238E27FC236}">
                      <a16:creationId xmlns:a16="http://schemas.microsoft.com/office/drawing/2014/main" id="{F1B99328-BACF-6FF9-8853-332D9AA1896C}"/>
                    </a:ext>
                  </a:extLst>
                </p14:cNvPr>
                <p14:cNvContentPartPr/>
                <p14:nvPr/>
              </p14:nvContentPartPr>
              <p14:xfrm>
                <a:off x="11914305" y="1141935"/>
                <a:ext cx="110160" cy="239040"/>
              </p14:xfrm>
            </p:contentPart>
          </mc:Choice>
          <mc:Fallback>
            <p:pic>
              <p:nvPicPr>
                <p:cNvPr id="74" name="Ink 73">
                  <a:extLst>
                    <a:ext uri="{FF2B5EF4-FFF2-40B4-BE49-F238E27FC236}">
                      <a16:creationId xmlns:a16="http://schemas.microsoft.com/office/drawing/2014/main" id="{F1B99328-BACF-6FF9-8853-332D9AA1896C}"/>
                    </a:ext>
                  </a:extLst>
                </p:cNvPr>
                <p:cNvPicPr/>
                <p:nvPr/>
              </p:nvPicPr>
              <p:blipFill>
                <a:blip r:embed="rId105"/>
                <a:stretch>
                  <a:fillRect/>
                </a:stretch>
              </p:blipFill>
              <p:spPr>
                <a:xfrm>
                  <a:off x="11908185" y="1135815"/>
                  <a:ext cx="12240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5" name="Ink 74">
                  <a:extLst>
                    <a:ext uri="{FF2B5EF4-FFF2-40B4-BE49-F238E27FC236}">
                      <a16:creationId xmlns:a16="http://schemas.microsoft.com/office/drawing/2014/main" id="{0F6A4578-9714-9171-CC84-67732BCF216B}"/>
                    </a:ext>
                  </a:extLst>
                </p14:cNvPr>
                <p14:cNvContentPartPr/>
                <p14:nvPr/>
              </p14:nvContentPartPr>
              <p14:xfrm>
                <a:off x="11824305" y="1476015"/>
                <a:ext cx="234720" cy="212400"/>
              </p14:xfrm>
            </p:contentPart>
          </mc:Choice>
          <mc:Fallback>
            <p:pic>
              <p:nvPicPr>
                <p:cNvPr id="75" name="Ink 74">
                  <a:extLst>
                    <a:ext uri="{FF2B5EF4-FFF2-40B4-BE49-F238E27FC236}">
                      <a16:creationId xmlns:a16="http://schemas.microsoft.com/office/drawing/2014/main" id="{0F6A4578-9714-9171-CC84-67732BCF216B}"/>
                    </a:ext>
                  </a:extLst>
                </p:cNvPr>
                <p:cNvPicPr/>
                <p:nvPr/>
              </p:nvPicPr>
              <p:blipFill>
                <a:blip r:embed="rId107"/>
                <a:stretch>
                  <a:fillRect/>
                </a:stretch>
              </p:blipFill>
              <p:spPr>
                <a:xfrm>
                  <a:off x="11818185" y="1469895"/>
                  <a:ext cx="24696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6" name="Ink 75">
                  <a:extLst>
                    <a:ext uri="{FF2B5EF4-FFF2-40B4-BE49-F238E27FC236}">
                      <a16:creationId xmlns:a16="http://schemas.microsoft.com/office/drawing/2014/main" id="{8AD877B4-8C16-C165-A4AE-D4F84F150B27}"/>
                    </a:ext>
                  </a:extLst>
                </p14:cNvPr>
                <p14:cNvContentPartPr/>
                <p14:nvPr/>
              </p14:nvContentPartPr>
              <p14:xfrm>
                <a:off x="11989905" y="1350015"/>
                <a:ext cx="159120" cy="246960"/>
              </p14:xfrm>
            </p:contentPart>
          </mc:Choice>
          <mc:Fallback>
            <p:pic>
              <p:nvPicPr>
                <p:cNvPr id="76" name="Ink 75">
                  <a:extLst>
                    <a:ext uri="{FF2B5EF4-FFF2-40B4-BE49-F238E27FC236}">
                      <a16:creationId xmlns:a16="http://schemas.microsoft.com/office/drawing/2014/main" id="{8AD877B4-8C16-C165-A4AE-D4F84F150B27}"/>
                    </a:ext>
                  </a:extLst>
                </p:cNvPr>
                <p:cNvPicPr/>
                <p:nvPr/>
              </p:nvPicPr>
              <p:blipFill>
                <a:blip r:embed="rId109"/>
                <a:stretch>
                  <a:fillRect/>
                </a:stretch>
              </p:blipFill>
              <p:spPr>
                <a:xfrm>
                  <a:off x="11983785" y="1343895"/>
                  <a:ext cx="171360" cy="259200"/>
                </a:xfrm>
                <a:prstGeom prst="rect">
                  <a:avLst/>
                </a:prstGeom>
              </p:spPr>
            </p:pic>
          </mc:Fallback>
        </mc:AlternateContent>
      </p:grpSp>
      <p:grpSp>
        <p:nvGrpSpPr>
          <p:cNvPr id="88" name="Group 87">
            <a:extLst>
              <a:ext uri="{FF2B5EF4-FFF2-40B4-BE49-F238E27FC236}">
                <a16:creationId xmlns:a16="http://schemas.microsoft.com/office/drawing/2014/main" id="{233AE5A0-72C3-3EC2-8792-C93972A27C05}"/>
              </a:ext>
            </a:extLst>
          </p:cNvPr>
          <p:cNvGrpSpPr/>
          <p:nvPr/>
        </p:nvGrpSpPr>
        <p:grpSpPr>
          <a:xfrm>
            <a:off x="5873865" y="1179015"/>
            <a:ext cx="2013120" cy="646200"/>
            <a:chOff x="5873865" y="1179015"/>
            <a:chExt cx="2013120" cy="646200"/>
          </a:xfrm>
        </p:grpSpPr>
        <mc:AlternateContent xmlns:mc="http://schemas.openxmlformats.org/markup-compatibility/2006">
          <mc:Choice xmlns:p14="http://schemas.microsoft.com/office/powerpoint/2010/main" Requires="p14">
            <p:contentPart p14:bwMode="auto" r:id="rId110">
              <p14:nvContentPartPr>
                <p14:cNvPr id="46" name="Ink 45">
                  <a:extLst>
                    <a:ext uri="{FF2B5EF4-FFF2-40B4-BE49-F238E27FC236}">
                      <a16:creationId xmlns:a16="http://schemas.microsoft.com/office/drawing/2014/main" id="{5F390DB8-705D-D253-CD6B-C3AFCCEA30BB}"/>
                    </a:ext>
                  </a:extLst>
                </p14:cNvPr>
                <p14:cNvContentPartPr/>
                <p14:nvPr/>
              </p14:nvContentPartPr>
              <p14:xfrm>
                <a:off x="5873865" y="1320135"/>
                <a:ext cx="374400" cy="339840"/>
              </p14:xfrm>
            </p:contentPart>
          </mc:Choice>
          <mc:Fallback>
            <p:pic>
              <p:nvPicPr>
                <p:cNvPr id="46" name="Ink 45">
                  <a:extLst>
                    <a:ext uri="{FF2B5EF4-FFF2-40B4-BE49-F238E27FC236}">
                      <a16:creationId xmlns:a16="http://schemas.microsoft.com/office/drawing/2014/main" id="{5F390DB8-705D-D253-CD6B-C3AFCCEA30BB}"/>
                    </a:ext>
                  </a:extLst>
                </p:cNvPr>
                <p:cNvPicPr/>
                <p:nvPr/>
              </p:nvPicPr>
              <p:blipFill>
                <a:blip r:embed="rId111"/>
                <a:stretch>
                  <a:fillRect/>
                </a:stretch>
              </p:blipFill>
              <p:spPr>
                <a:xfrm>
                  <a:off x="5867745" y="1314015"/>
                  <a:ext cx="386640" cy="3520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47" name="Ink 46">
                  <a:extLst>
                    <a:ext uri="{FF2B5EF4-FFF2-40B4-BE49-F238E27FC236}">
                      <a16:creationId xmlns:a16="http://schemas.microsoft.com/office/drawing/2014/main" id="{93FBC3A0-231D-5471-471D-9C2EC1C55CB7}"/>
                    </a:ext>
                  </a:extLst>
                </p14:cNvPr>
                <p14:cNvContentPartPr/>
                <p14:nvPr/>
              </p14:nvContentPartPr>
              <p14:xfrm>
                <a:off x="6389025" y="1415535"/>
                <a:ext cx="64440" cy="33120"/>
              </p14:xfrm>
            </p:contentPart>
          </mc:Choice>
          <mc:Fallback>
            <p:pic>
              <p:nvPicPr>
                <p:cNvPr id="47" name="Ink 46">
                  <a:extLst>
                    <a:ext uri="{FF2B5EF4-FFF2-40B4-BE49-F238E27FC236}">
                      <a16:creationId xmlns:a16="http://schemas.microsoft.com/office/drawing/2014/main" id="{93FBC3A0-231D-5471-471D-9C2EC1C55CB7}"/>
                    </a:ext>
                  </a:extLst>
                </p:cNvPr>
                <p:cNvPicPr/>
                <p:nvPr/>
              </p:nvPicPr>
              <p:blipFill>
                <a:blip r:embed="rId113"/>
                <a:stretch>
                  <a:fillRect/>
                </a:stretch>
              </p:blipFill>
              <p:spPr>
                <a:xfrm>
                  <a:off x="6382905" y="1409415"/>
                  <a:ext cx="7668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48" name="Ink 47">
                  <a:extLst>
                    <a:ext uri="{FF2B5EF4-FFF2-40B4-BE49-F238E27FC236}">
                      <a16:creationId xmlns:a16="http://schemas.microsoft.com/office/drawing/2014/main" id="{B37AD398-66AA-9682-CD5C-E46ABB8EA331}"/>
                    </a:ext>
                  </a:extLst>
                </p14:cNvPr>
                <p14:cNvContentPartPr/>
                <p14:nvPr/>
              </p14:nvContentPartPr>
              <p14:xfrm>
                <a:off x="6563985" y="1366215"/>
                <a:ext cx="97560" cy="320760"/>
              </p14:xfrm>
            </p:contentPart>
          </mc:Choice>
          <mc:Fallback>
            <p:pic>
              <p:nvPicPr>
                <p:cNvPr id="48" name="Ink 47">
                  <a:extLst>
                    <a:ext uri="{FF2B5EF4-FFF2-40B4-BE49-F238E27FC236}">
                      <a16:creationId xmlns:a16="http://schemas.microsoft.com/office/drawing/2014/main" id="{B37AD398-66AA-9682-CD5C-E46ABB8EA331}"/>
                    </a:ext>
                  </a:extLst>
                </p:cNvPr>
                <p:cNvPicPr/>
                <p:nvPr/>
              </p:nvPicPr>
              <p:blipFill>
                <a:blip r:embed="rId115"/>
                <a:stretch>
                  <a:fillRect/>
                </a:stretch>
              </p:blipFill>
              <p:spPr>
                <a:xfrm>
                  <a:off x="6557865" y="1360095"/>
                  <a:ext cx="109800" cy="3330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49" name="Ink 48">
                  <a:extLst>
                    <a:ext uri="{FF2B5EF4-FFF2-40B4-BE49-F238E27FC236}">
                      <a16:creationId xmlns:a16="http://schemas.microsoft.com/office/drawing/2014/main" id="{FE8E9C75-42E5-E696-0D68-F0C4138C0384}"/>
                    </a:ext>
                  </a:extLst>
                </p14:cNvPr>
                <p14:cNvContentPartPr/>
                <p14:nvPr/>
              </p14:nvContentPartPr>
              <p14:xfrm>
                <a:off x="6638505" y="1179015"/>
                <a:ext cx="161640" cy="43560"/>
              </p14:xfrm>
            </p:contentPart>
          </mc:Choice>
          <mc:Fallback>
            <p:pic>
              <p:nvPicPr>
                <p:cNvPr id="49" name="Ink 48">
                  <a:extLst>
                    <a:ext uri="{FF2B5EF4-FFF2-40B4-BE49-F238E27FC236}">
                      <a16:creationId xmlns:a16="http://schemas.microsoft.com/office/drawing/2014/main" id="{FE8E9C75-42E5-E696-0D68-F0C4138C0384}"/>
                    </a:ext>
                  </a:extLst>
                </p:cNvPr>
                <p:cNvPicPr/>
                <p:nvPr/>
              </p:nvPicPr>
              <p:blipFill>
                <a:blip r:embed="rId117"/>
                <a:stretch>
                  <a:fillRect/>
                </a:stretch>
              </p:blipFill>
              <p:spPr>
                <a:xfrm>
                  <a:off x="6632385" y="1172895"/>
                  <a:ext cx="17388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51" name="Ink 50">
                  <a:extLst>
                    <a:ext uri="{FF2B5EF4-FFF2-40B4-BE49-F238E27FC236}">
                      <a16:creationId xmlns:a16="http://schemas.microsoft.com/office/drawing/2014/main" id="{BCA231AA-981F-EE20-35A4-A0AD5455ACCB}"/>
                    </a:ext>
                  </a:extLst>
                </p14:cNvPr>
                <p14:cNvContentPartPr/>
                <p14:nvPr/>
              </p14:nvContentPartPr>
              <p14:xfrm>
                <a:off x="6937665" y="1388175"/>
                <a:ext cx="195840" cy="216360"/>
              </p14:xfrm>
            </p:contentPart>
          </mc:Choice>
          <mc:Fallback>
            <p:pic>
              <p:nvPicPr>
                <p:cNvPr id="51" name="Ink 50">
                  <a:extLst>
                    <a:ext uri="{FF2B5EF4-FFF2-40B4-BE49-F238E27FC236}">
                      <a16:creationId xmlns:a16="http://schemas.microsoft.com/office/drawing/2014/main" id="{BCA231AA-981F-EE20-35A4-A0AD5455ACCB}"/>
                    </a:ext>
                  </a:extLst>
                </p:cNvPr>
                <p:cNvPicPr/>
                <p:nvPr/>
              </p:nvPicPr>
              <p:blipFill>
                <a:blip r:embed="rId119"/>
                <a:stretch>
                  <a:fillRect/>
                </a:stretch>
              </p:blipFill>
              <p:spPr>
                <a:xfrm>
                  <a:off x="6931545" y="1382055"/>
                  <a:ext cx="20808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52" name="Ink 51">
                  <a:extLst>
                    <a:ext uri="{FF2B5EF4-FFF2-40B4-BE49-F238E27FC236}">
                      <a16:creationId xmlns:a16="http://schemas.microsoft.com/office/drawing/2014/main" id="{130B58EC-D670-5583-36F6-A425B20E9BE0}"/>
                    </a:ext>
                  </a:extLst>
                </p14:cNvPr>
                <p14:cNvContentPartPr/>
                <p14:nvPr/>
              </p14:nvContentPartPr>
              <p14:xfrm>
                <a:off x="7281825" y="1309695"/>
                <a:ext cx="435960" cy="320400"/>
              </p14:xfrm>
            </p:contentPart>
          </mc:Choice>
          <mc:Fallback>
            <p:pic>
              <p:nvPicPr>
                <p:cNvPr id="52" name="Ink 51">
                  <a:extLst>
                    <a:ext uri="{FF2B5EF4-FFF2-40B4-BE49-F238E27FC236}">
                      <a16:creationId xmlns:a16="http://schemas.microsoft.com/office/drawing/2014/main" id="{130B58EC-D670-5583-36F6-A425B20E9BE0}"/>
                    </a:ext>
                  </a:extLst>
                </p:cNvPr>
                <p:cNvPicPr/>
                <p:nvPr/>
              </p:nvPicPr>
              <p:blipFill>
                <a:blip r:embed="rId121"/>
                <a:stretch>
                  <a:fillRect/>
                </a:stretch>
              </p:blipFill>
              <p:spPr>
                <a:xfrm>
                  <a:off x="7275705" y="1303575"/>
                  <a:ext cx="448200" cy="3326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53" name="Ink 52">
                  <a:extLst>
                    <a:ext uri="{FF2B5EF4-FFF2-40B4-BE49-F238E27FC236}">
                      <a16:creationId xmlns:a16="http://schemas.microsoft.com/office/drawing/2014/main" id="{AB80E984-29DE-FAB1-6E80-FC11B78113FD}"/>
                    </a:ext>
                  </a:extLst>
                </p14:cNvPr>
                <p14:cNvContentPartPr/>
                <p14:nvPr/>
              </p14:nvContentPartPr>
              <p14:xfrm>
                <a:off x="7721385" y="1182615"/>
                <a:ext cx="165600" cy="140400"/>
              </p14:xfrm>
            </p:contentPart>
          </mc:Choice>
          <mc:Fallback>
            <p:pic>
              <p:nvPicPr>
                <p:cNvPr id="53" name="Ink 52">
                  <a:extLst>
                    <a:ext uri="{FF2B5EF4-FFF2-40B4-BE49-F238E27FC236}">
                      <a16:creationId xmlns:a16="http://schemas.microsoft.com/office/drawing/2014/main" id="{AB80E984-29DE-FAB1-6E80-FC11B78113FD}"/>
                    </a:ext>
                  </a:extLst>
                </p:cNvPr>
                <p:cNvPicPr/>
                <p:nvPr/>
              </p:nvPicPr>
              <p:blipFill>
                <a:blip r:embed="rId123"/>
                <a:stretch>
                  <a:fillRect/>
                </a:stretch>
              </p:blipFill>
              <p:spPr>
                <a:xfrm>
                  <a:off x="7715265" y="1176495"/>
                  <a:ext cx="17784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7" name="Ink 86">
                  <a:extLst>
                    <a:ext uri="{FF2B5EF4-FFF2-40B4-BE49-F238E27FC236}">
                      <a16:creationId xmlns:a16="http://schemas.microsoft.com/office/drawing/2014/main" id="{6FAAA71F-AFEF-20BC-DE70-43429036FB05}"/>
                    </a:ext>
                  </a:extLst>
                </p14:cNvPr>
                <p14:cNvContentPartPr/>
                <p14:nvPr/>
              </p14:nvContentPartPr>
              <p14:xfrm>
                <a:off x="7336185" y="1728375"/>
                <a:ext cx="358560" cy="96840"/>
              </p14:xfrm>
            </p:contentPart>
          </mc:Choice>
          <mc:Fallback>
            <p:pic>
              <p:nvPicPr>
                <p:cNvPr id="87" name="Ink 86">
                  <a:extLst>
                    <a:ext uri="{FF2B5EF4-FFF2-40B4-BE49-F238E27FC236}">
                      <a16:creationId xmlns:a16="http://schemas.microsoft.com/office/drawing/2014/main" id="{6FAAA71F-AFEF-20BC-DE70-43429036FB05}"/>
                    </a:ext>
                  </a:extLst>
                </p:cNvPr>
                <p:cNvPicPr/>
                <p:nvPr/>
              </p:nvPicPr>
              <p:blipFill>
                <a:blip r:embed="rId125"/>
                <a:stretch>
                  <a:fillRect/>
                </a:stretch>
              </p:blipFill>
              <p:spPr>
                <a:xfrm>
                  <a:off x="7330065" y="1722255"/>
                  <a:ext cx="370800" cy="109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6">
            <p14:nvContentPartPr>
              <p14:cNvPr id="108" name="Ink 107">
                <a:extLst>
                  <a:ext uri="{FF2B5EF4-FFF2-40B4-BE49-F238E27FC236}">
                    <a16:creationId xmlns:a16="http://schemas.microsoft.com/office/drawing/2014/main" id="{9D17D1D3-3C26-5E99-CAA0-61C7DD72DB94}"/>
                  </a:ext>
                </a:extLst>
              </p14:cNvPr>
              <p14:cNvContentPartPr/>
              <p14:nvPr/>
            </p14:nvContentPartPr>
            <p14:xfrm>
              <a:off x="9604545" y="1679055"/>
              <a:ext cx="97560" cy="57960"/>
            </p14:xfrm>
          </p:contentPart>
        </mc:Choice>
        <mc:Fallback>
          <p:pic>
            <p:nvPicPr>
              <p:cNvPr id="108" name="Ink 107">
                <a:extLst>
                  <a:ext uri="{FF2B5EF4-FFF2-40B4-BE49-F238E27FC236}">
                    <a16:creationId xmlns:a16="http://schemas.microsoft.com/office/drawing/2014/main" id="{9D17D1D3-3C26-5E99-CAA0-61C7DD72DB94}"/>
                  </a:ext>
                </a:extLst>
              </p:cNvPr>
              <p:cNvPicPr/>
              <p:nvPr/>
            </p:nvPicPr>
            <p:blipFill>
              <a:blip r:embed="rId127"/>
              <a:stretch>
                <a:fillRect/>
              </a:stretch>
            </p:blipFill>
            <p:spPr>
              <a:xfrm>
                <a:off x="9598425" y="1672935"/>
                <a:ext cx="109800" cy="70200"/>
              </a:xfrm>
              <a:prstGeom prst="rect">
                <a:avLst/>
              </a:prstGeom>
            </p:spPr>
          </p:pic>
        </mc:Fallback>
      </mc:AlternateContent>
      <p:grpSp>
        <p:nvGrpSpPr>
          <p:cNvPr id="136" name="Group 135">
            <a:extLst>
              <a:ext uri="{FF2B5EF4-FFF2-40B4-BE49-F238E27FC236}">
                <a16:creationId xmlns:a16="http://schemas.microsoft.com/office/drawing/2014/main" id="{6A065CAE-878C-D03F-98A0-7525BAFBBEDC}"/>
              </a:ext>
            </a:extLst>
          </p:cNvPr>
          <p:cNvGrpSpPr/>
          <p:nvPr/>
        </p:nvGrpSpPr>
        <p:grpSpPr>
          <a:xfrm>
            <a:off x="3248745" y="2113215"/>
            <a:ext cx="8785080" cy="4465800"/>
            <a:chOff x="3248745" y="2113215"/>
            <a:chExt cx="8785080" cy="4465800"/>
          </a:xfrm>
        </p:grpSpPr>
        <mc:AlternateContent xmlns:mc="http://schemas.openxmlformats.org/markup-compatibility/2006">
          <mc:Choice xmlns:p14="http://schemas.microsoft.com/office/powerpoint/2010/main" Requires="p14">
            <p:contentPart p14:bwMode="auto" r:id="rId128">
              <p14:nvContentPartPr>
                <p14:cNvPr id="78" name="Ink 77">
                  <a:extLst>
                    <a:ext uri="{FF2B5EF4-FFF2-40B4-BE49-F238E27FC236}">
                      <a16:creationId xmlns:a16="http://schemas.microsoft.com/office/drawing/2014/main" id="{A1040C1F-0311-ABB3-0BAE-5B1C7BE0A296}"/>
                    </a:ext>
                  </a:extLst>
                </p14:cNvPr>
                <p14:cNvContentPartPr/>
                <p14:nvPr/>
              </p14:nvContentPartPr>
              <p14:xfrm>
                <a:off x="3248745" y="3140655"/>
                <a:ext cx="182520" cy="70200"/>
              </p14:xfrm>
            </p:contentPart>
          </mc:Choice>
          <mc:Fallback>
            <p:pic>
              <p:nvPicPr>
                <p:cNvPr id="78" name="Ink 77">
                  <a:extLst>
                    <a:ext uri="{FF2B5EF4-FFF2-40B4-BE49-F238E27FC236}">
                      <a16:creationId xmlns:a16="http://schemas.microsoft.com/office/drawing/2014/main" id="{A1040C1F-0311-ABB3-0BAE-5B1C7BE0A296}"/>
                    </a:ext>
                  </a:extLst>
                </p:cNvPr>
                <p:cNvPicPr/>
                <p:nvPr/>
              </p:nvPicPr>
              <p:blipFill>
                <a:blip r:embed="rId129"/>
                <a:stretch>
                  <a:fillRect/>
                </a:stretch>
              </p:blipFill>
              <p:spPr>
                <a:xfrm>
                  <a:off x="3242625" y="3134535"/>
                  <a:ext cx="19476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9" name="Ink 78">
                  <a:extLst>
                    <a:ext uri="{FF2B5EF4-FFF2-40B4-BE49-F238E27FC236}">
                      <a16:creationId xmlns:a16="http://schemas.microsoft.com/office/drawing/2014/main" id="{AAEB98AB-97E1-DE0A-5446-189F4E353EF0}"/>
                    </a:ext>
                  </a:extLst>
                </p14:cNvPr>
                <p14:cNvContentPartPr/>
                <p14:nvPr/>
              </p14:nvContentPartPr>
              <p14:xfrm>
                <a:off x="3268905" y="3282855"/>
                <a:ext cx="333000" cy="133920"/>
              </p14:xfrm>
            </p:contentPart>
          </mc:Choice>
          <mc:Fallback>
            <p:pic>
              <p:nvPicPr>
                <p:cNvPr id="79" name="Ink 78">
                  <a:extLst>
                    <a:ext uri="{FF2B5EF4-FFF2-40B4-BE49-F238E27FC236}">
                      <a16:creationId xmlns:a16="http://schemas.microsoft.com/office/drawing/2014/main" id="{AAEB98AB-97E1-DE0A-5446-189F4E353EF0}"/>
                    </a:ext>
                  </a:extLst>
                </p:cNvPr>
                <p:cNvPicPr/>
                <p:nvPr/>
              </p:nvPicPr>
              <p:blipFill>
                <a:blip r:embed="rId131"/>
                <a:stretch>
                  <a:fillRect/>
                </a:stretch>
              </p:blipFill>
              <p:spPr>
                <a:xfrm>
                  <a:off x="3262785" y="3276735"/>
                  <a:ext cx="34524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0" name="Ink 79">
                  <a:extLst>
                    <a:ext uri="{FF2B5EF4-FFF2-40B4-BE49-F238E27FC236}">
                      <a16:creationId xmlns:a16="http://schemas.microsoft.com/office/drawing/2014/main" id="{8F5175E0-57F9-B7AC-3B94-77193E589654}"/>
                    </a:ext>
                  </a:extLst>
                </p14:cNvPr>
                <p14:cNvContentPartPr/>
                <p14:nvPr/>
              </p14:nvContentPartPr>
              <p14:xfrm>
                <a:off x="3450705" y="2708655"/>
                <a:ext cx="358200" cy="848160"/>
              </p14:xfrm>
            </p:contentPart>
          </mc:Choice>
          <mc:Fallback>
            <p:pic>
              <p:nvPicPr>
                <p:cNvPr id="80" name="Ink 79">
                  <a:extLst>
                    <a:ext uri="{FF2B5EF4-FFF2-40B4-BE49-F238E27FC236}">
                      <a16:creationId xmlns:a16="http://schemas.microsoft.com/office/drawing/2014/main" id="{8F5175E0-57F9-B7AC-3B94-77193E589654}"/>
                    </a:ext>
                  </a:extLst>
                </p:cNvPr>
                <p:cNvPicPr/>
                <p:nvPr/>
              </p:nvPicPr>
              <p:blipFill>
                <a:blip r:embed="rId133"/>
                <a:stretch>
                  <a:fillRect/>
                </a:stretch>
              </p:blipFill>
              <p:spPr>
                <a:xfrm>
                  <a:off x="3444585" y="2702535"/>
                  <a:ext cx="370440" cy="8604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1" name="Ink 80">
                  <a:extLst>
                    <a:ext uri="{FF2B5EF4-FFF2-40B4-BE49-F238E27FC236}">
                      <a16:creationId xmlns:a16="http://schemas.microsoft.com/office/drawing/2014/main" id="{E72967B5-37CD-D648-2502-1190DCDDDBD2}"/>
                    </a:ext>
                  </a:extLst>
                </p14:cNvPr>
                <p14:cNvContentPartPr/>
                <p14:nvPr/>
              </p14:nvContentPartPr>
              <p14:xfrm>
                <a:off x="4002585" y="3272415"/>
                <a:ext cx="30240" cy="13680"/>
              </p14:xfrm>
            </p:contentPart>
          </mc:Choice>
          <mc:Fallback>
            <p:pic>
              <p:nvPicPr>
                <p:cNvPr id="81" name="Ink 80">
                  <a:extLst>
                    <a:ext uri="{FF2B5EF4-FFF2-40B4-BE49-F238E27FC236}">
                      <a16:creationId xmlns:a16="http://schemas.microsoft.com/office/drawing/2014/main" id="{E72967B5-37CD-D648-2502-1190DCDDDBD2}"/>
                    </a:ext>
                  </a:extLst>
                </p:cNvPr>
                <p:cNvPicPr/>
                <p:nvPr/>
              </p:nvPicPr>
              <p:blipFill>
                <a:blip r:embed="rId135"/>
                <a:stretch>
                  <a:fillRect/>
                </a:stretch>
              </p:blipFill>
              <p:spPr>
                <a:xfrm>
                  <a:off x="3996465" y="3266295"/>
                  <a:ext cx="4248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3" name="Ink 82">
                  <a:extLst>
                    <a:ext uri="{FF2B5EF4-FFF2-40B4-BE49-F238E27FC236}">
                      <a16:creationId xmlns:a16="http://schemas.microsoft.com/office/drawing/2014/main" id="{59A74C4B-66DB-974B-6180-208B4C3FA6FE}"/>
                    </a:ext>
                  </a:extLst>
                </p14:cNvPr>
                <p14:cNvContentPartPr/>
                <p14:nvPr/>
              </p14:nvContentPartPr>
              <p14:xfrm>
                <a:off x="4257465" y="2659335"/>
                <a:ext cx="293400" cy="483480"/>
              </p14:xfrm>
            </p:contentPart>
          </mc:Choice>
          <mc:Fallback>
            <p:pic>
              <p:nvPicPr>
                <p:cNvPr id="83" name="Ink 82">
                  <a:extLst>
                    <a:ext uri="{FF2B5EF4-FFF2-40B4-BE49-F238E27FC236}">
                      <a16:creationId xmlns:a16="http://schemas.microsoft.com/office/drawing/2014/main" id="{59A74C4B-66DB-974B-6180-208B4C3FA6FE}"/>
                    </a:ext>
                  </a:extLst>
                </p:cNvPr>
                <p:cNvPicPr/>
                <p:nvPr/>
              </p:nvPicPr>
              <p:blipFill>
                <a:blip r:embed="rId137"/>
                <a:stretch>
                  <a:fillRect/>
                </a:stretch>
              </p:blipFill>
              <p:spPr>
                <a:xfrm>
                  <a:off x="4251345" y="2653215"/>
                  <a:ext cx="305640" cy="4957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4" name="Ink 83">
                  <a:extLst>
                    <a:ext uri="{FF2B5EF4-FFF2-40B4-BE49-F238E27FC236}">
                      <a16:creationId xmlns:a16="http://schemas.microsoft.com/office/drawing/2014/main" id="{EA53FC56-8748-2F14-95CC-ADB9EDD8A081}"/>
                    </a:ext>
                  </a:extLst>
                </p14:cNvPr>
                <p14:cNvContentPartPr/>
                <p14:nvPr/>
              </p14:nvContentPartPr>
              <p14:xfrm>
                <a:off x="4720425" y="2865975"/>
                <a:ext cx="34560" cy="54000"/>
              </p14:xfrm>
            </p:contentPart>
          </mc:Choice>
          <mc:Fallback>
            <p:pic>
              <p:nvPicPr>
                <p:cNvPr id="84" name="Ink 83">
                  <a:extLst>
                    <a:ext uri="{FF2B5EF4-FFF2-40B4-BE49-F238E27FC236}">
                      <a16:creationId xmlns:a16="http://schemas.microsoft.com/office/drawing/2014/main" id="{EA53FC56-8748-2F14-95CC-ADB9EDD8A081}"/>
                    </a:ext>
                  </a:extLst>
                </p:cNvPr>
                <p:cNvPicPr/>
                <p:nvPr/>
              </p:nvPicPr>
              <p:blipFill>
                <a:blip r:embed="rId139"/>
                <a:stretch>
                  <a:fillRect/>
                </a:stretch>
              </p:blipFill>
              <p:spPr>
                <a:xfrm>
                  <a:off x="4714305" y="2859855"/>
                  <a:ext cx="4680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6" name="Ink 85">
                  <a:extLst>
                    <a:ext uri="{FF2B5EF4-FFF2-40B4-BE49-F238E27FC236}">
                      <a16:creationId xmlns:a16="http://schemas.microsoft.com/office/drawing/2014/main" id="{E89BAD1F-4042-A2AD-CD08-361CDB2F9600}"/>
                    </a:ext>
                  </a:extLst>
                </p14:cNvPr>
                <p14:cNvContentPartPr/>
                <p14:nvPr/>
              </p14:nvContentPartPr>
              <p14:xfrm>
                <a:off x="4706385" y="2899095"/>
                <a:ext cx="97200" cy="53640"/>
              </p14:xfrm>
            </p:contentPart>
          </mc:Choice>
          <mc:Fallback>
            <p:pic>
              <p:nvPicPr>
                <p:cNvPr id="86" name="Ink 85">
                  <a:extLst>
                    <a:ext uri="{FF2B5EF4-FFF2-40B4-BE49-F238E27FC236}">
                      <a16:creationId xmlns:a16="http://schemas.microsoft.com/office/drawing/2014/main" id="{E89BAD1F-4042-A2AD-CD08-361CDB2F9600}"/>
                    </a:ext>
                  </a:extLst>
                </p:cNvPr>
                <p:cNvPicPr/>
                <p:nvPr/>
              </p:nvPicPr>
              <p:blipFill>
                <a:blip r:embed="rId141"/>
                <a:stretch>
                  <a:fillRect/>
                </a:stretch>
              </p:blipFill>
              <p:spPr>
                <a:xfrm>
                  <a:off x="4700265" y="2892975"/>
                  <a:ext cx="10944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0" name="Ink 89">
                  <a:extLst>
                    <a:ext uri="{FF2B5EF4-FFF2-40B4-BE49-F238E27FC236}">
                      <a16:creationId xmlns:a16="http://schemas.microsoft.com/office/drawing/2014/main" id="{AD7CF031-FBD8-35A3-75F8-3E823CEB7B65}"/>
                    </a:ext>
                  </a:extLst>
                </p14:cNvPr>
                <p14:cNvContentPartPr/>
                <p14:nvPr/>
              </p14:nvContentPartPr>
              <p14:xfrm>
                <a:off x="4988985" y="2591655"/>
                <a:ext cx="198360" cy="357120"/>
              </p14:xfrm>
            </p:contentPart>
          </mc:Choice>
          <mc:Fallback>
            <p:pic>
              <p:nvPicPr>
                <p:cNvPr id="90" name="Ink 89">
                  <a:extLst>
                    <a:ext uri="{FF2B5EF4-FFF2-40B4-BE49-F238E27FC236}">
                      <a16:creationId xmlns:a16="http://schemas.microsoft.com/office/drawing/2014/main" id="{AD7CF031-FBD8-35A3-75F8-3E823CEB7B65}"/>
                    </a:ext>
                  </a:extLst>
                </p:cNvPr>
                <p:cNvPicPr/>
                <p:nvPr/>
              </p:nvPicPr>
              <p:blipFill>
                <a:blip r:embed="rId143"/>
                <a:stretch>
                  <a:fillRect/>
                </a:stretch>
              </p:blipFill>
              <p:spPr>
                <a:xfrm>
                  <a:off x="4982865" y="2585535"/>
                  <a:ext cx="210600" cy="3693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1" name="Ink 90">
                  <a:extLst>
                    <a:ext uri="{FF2B5EF4-FFF2-40B4-BE49-F238E27FC236}">
                      <a16:creationId xmlns:a16="http://schemas.microsoft.com/office/drawing/2014/main" id="{D6DF53C8-A76D-64DF-469B-98925F565D36}"/>
                    </a:ext>
                  </a:extLst>
                </p14:cNvPr>
                <p14:cNvContentPartPr/>
                <p14:nvPr/>
              </p14:nvContentPartPr>
              <p14:xfrm>
                <a:off x="5244225" y="2622255"/>
                <a:ext cx="273960" cy="342000"/>
              </p14:xfrm>
            </p:contentPart>
          </mc:Choice>
          <mc:Fallback>
            <p:pic>
              <p:nvPicPr>
                <p:cNvPr id="91" name="Ink 90">
                  <a:extLst>
                    <a:ext uri="{FF2B5EF4-FFF2-40B4-BE49-F238E27FC236}">
                      <a16:creationId xmlns:a16="http://schemas.microsoft.com/office/drawing/2014/main" id="{D6DF53C8-A76D-64DF-469B-98925F565D36}"/>
                    </a:ext>
                  </a:extLst>
                </p:cNvPr>
                <p:cNvPicPr/>
                <p:nvPr/>
              </p:nvPicPr>
              <p:blipFill>
                <a:blip r:embed="rId145"/>
                <a:stretch>
                  <a:fillRect/>
                </a:stretch>
              </p:blipFill>
              <p:spPr>
                <a:xfrm>
                  <a:off x="5238105" y="2616135"/>
                  <a:ext cx="286200" cy="3542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2" name="Ink 91">
                  <a:extLst>
                    <a:ext uri="{FF2B5EF4-FFF2-40B4-BE49-F238E27FC236}">
                      <a16:creationId xmlns:a16="http://schemas.microsoft.com/office/drawing/2014/main" id="{42F1F9C3-7CD6-ADCA-CC74-70606B1ECFF4}"/>
                    </a:ext>
                  </a:extLst>
                </p14:cNvPr>
                <p14:cNvContentPartPr/>
                <p14:nvPr/>
              </p14:nvContentPartPr>
              <p14:xfrm>
                <a:off x="5660025" y="2698935"/>
                <a:ext cx="392400" cy="77040"/>
              </p14:xfrm>
            </p:contentPart>
          </mc:Choice>
          <mc:Fallback>
            <p:pic>
              <p:nvPicPr>
                <p:cNvPr id="92" name="Ink 91">
                  <a:extLst>
                    <a:ext uri="{FF2B5EF4-FFF2-40B4-BE49-F238E27FC236}">
                      <a16:creationId xmlns:a16="http://schemas.microsoft.com/office/drawing/2014/main" id="{42F1F9C3-7CD6-ADCA-CC74-70606B1ECFF4}"/>
                    </a:ext>
                  </a:extLst>
                </p:cNvPr>
                <p:cNvPicPr/>
                <p:nvPr/>
              </p:nvPicPr>
              <p:blipFill>
                <a:blip r:embed="rId147"/>
                <a:stretch>
                  <a:fillRect/>
                </a:stretch>
              </p:blipFill>
              <p:spPr>
                <a:xfrm>
                  <a:off x="5653905" y="2692815"/>
                  <a:ext cx="40464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3" name="Ink 92">
                  <a:extLst>
                    <a:ext uri="{FF2B5EF4-FFF2-40B4-BE49-F238E27FC236}">
                      <a16:creationId xmlns:a16="http://schemas.microsoft.com/office/drawing/2014/main" id="{CD098D1B-F6BC-9F39-0E87-E88B6306AC45}"/>
                    </a:ext>
                  </a:extLst>
                </p14:cNvPr>
                <p14:cNvContentPartPr/>
                <p14:nvPr/>
              </p14:nvContentPartPr>
              <p14:xfrm>
                <a:off x="5856585" y="2579055"/>
                <a:ext cx="126000" cy="359280"/>
              </p14:xfrm>
            </p:contentPart>
          </mc:Choice>
          <mc:Fallback>
            <p:pic>
              <p:nvPicPr>
                <p:cNvPr id="93" name="Ink 92">
                  <a:extLst>
                    <a:ext uri="{FF2B5EF4-FFF2-40B4-BE49-F238E27FC236}">
                      <a16:creationId xmlns:a16="http://schemas.microsoft.com/office/drawing/2014/main" id="{CD098D1B-F6BC-9F39-0E87-E88B6306AC45}"/>
                    </a:ext>
                  </a:extLst>
                </p:cNvPr>
                <p:cNvPicPr/>
                <p:nvPr/>
              </p:nvPicPr>
              <p:blipFill>
                <a:blip r:embed="rId149"/>
                <a:stretch>
                  <a:fillRect/>
                </a:stretch>
              </p:blipFill>
              <p:spPr>
                <a:xfrm>
                  <a:off x="5850465" y="2572935"/>
                  <a:ext cx="138240" cy="3715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5" name="Ink 94">
                  <a:extLst>
                    <a:ext uri="{FF2B5EF4-FFF2-40B4-BE49-F238E27FC236}">
                      <a16:creationId xmlns:a16="http://schemas.microsoft.com/office/drawing/2014/main" id="{E9BA73BF-ECCC-6252-13BF-18B30893EE72}"/>
                    </a:ext>
                  </a:extLst>
                </p14:cNvPr>
                <p14:cNvContentPartPr/>
                <p14:nvPr/>
              </p14:nvContentPartPr>
              <p14:xfrm>
                <a:off x="6354825" y="2461695"/>
                <a:ext cx="228960" cy="352080"/>
              </p14:xfrm>
            </p:contentPart>
          </mc:Choice>
          <mc:Fallback>
            <p:pic>
              <p:nvPicPr>
                <p:cNvPr id="95" name="Ink 94">
                  <a:extLst>
                    <a:ext uri="{FF2B5EF4-FFF2-40B4-BE49-F238E27FC236}">
                      <a16:creationId xmlns:a16="http://schemas.microsoft.com/office/drawing/2014/main" id="{E9BA73BF-ECCC-6252-13BF-18B30893EE72}"/>
                    </a:ext>
                  </a:extLst>
                </p:cNvPr>
                <p:cNvPicPr/>
                <p:nvPr/>
              </p:nvPicPr>
              <p:blipFill>
                <a:blip r:embed="rId151"/>
                <a:stretch>
                  <a:fillRect/>
                </a:stretch>
              </p:blipFill>
              <p:spPr>
                <a:xfrm>
                  <a:off x="6348705" y="2455575"/>
                  <a:ext cx="241200" cy="3643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6" name="Ink 95">
                  <a:extLst>
                    <a:ext uri="{FF2B5EF4-FFF2-40B4-BE49-F238E27FC236}">
                      <a16:creationId xmlns:a16="http://schemas.microsoft.com/office/drawing/2014/main" id="{D74301E3-3AA4-3B68-4E6F-6DAE156194E2}"/>
                    </a:ext>
                  </a:extLst>
                </p14:cNvPr>
                <p14:cNvContentPartPr/>
                <p14:nvPr/>
              </p14:nvContentPartPr>
              <p14:xfrm>
                <a:off x="6747945" y="2593455"/>
                <a:ext cx="72360" cy="54000"/>
              </p14:xfrm>
            </p:contentPart>
          </mc:Choice>
          <mc:Fallback>
            <p:pic>
              <p:nvPicPr>
                <p:cNvPr id="96" name="Ink 95">
                  <a:extLst>
                    <a:ext uri="{FF2B5EF4-FFF2-40B4-BE49-F238E27FC236}">
                      <a16:creationId xmlns:a16="http://schemas.microsoft.com/office/drawing/2014/main" id="{D74301E3-3AA4-3B68-4E6F-6DAE156194E2}"/>
                    </a:ext>
                  </a:extLst>
                </p:cNvPr>
                <p:cNvPicPr/>
                <p:nvPr/>
              </p:nvPicPr>
              <p:blipFill>
                <a:blip r:embed="rId153"/>
                <a:stretch>
                  <a:fillRect/>
                </a:stretch>
              </p:blipFill>
              <p:spPr>
                <a:xfrm>
                  <a:off x="6741825" y="2587335"/>
                  <a:ext cx="8460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7" name="Ink 96">
                  <a:extLst>
                    <a:ext uri="{FF2B5EF4-FFF2-40B4-BE49-F238E27FC236}">
                      <a16:creationId xmlns:a16="http://schemas.microsoft.com/office/drawing/2014/main" id="{22A39D17-4E6E-04DE-A743-4A7036F32BAF}"/>
                    </a:ext>
                  </a:extLst>
                </p14:cNvPr>
                <p14:cNvContentPartPr/>
                <p14:nvPr/>
              </p14:nvContentPartPr>
              <p14:xfrm>
                <a:off x="6933345" y="2476095"/>
                <a:ext cx="246600" cy="230040"/>
              </p14:xfrm>
            </p:contentPart>
          </mc:Choice>
          <mc:Fallback>
            <p:pic>
              <p:nvPicPr>
                <p:cNvPr id="97" name="Ink 96">
                  <a:extLst>
                    <a:ext uri="{FF2B5EF4-FFF2-40B4-BE49-F238E27FC236}">
                      <a16:creationId xmlns:a16="http://schemas.microsoft.com/office/drawing/2014/main" id="{22A39D17-4E6E-04DE-A743-4A7036F32BAF}"/>
                    </a:ext>
                  </a:extLst>
                </p:cNvPr>
                <p:cNvPicPr/>
                <p:nvPr/>
              </p:nvPicPr>
              <p:blipFill>
                <a:blip r:embed="rId155"/>
                <a:stretch>
                  <a:fillRect/>
                </a:stretch>
              </p:blipFill>
              <p:spPr>
                <a:xfrm>
                  <a:off x="6927225" y="2469975"/>
                  <a:ext cx="25884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8" name="Ink 97">
                  <a:extLst>
                    <a:ext uri="{FF2B5EF4-FFF2-40B4-BE49-F238E27FC236}">
                      <a16:creationId xmlns:a16="http://schemas.microsoft.com/office/drawing/2014/main" id="{DC64F1BB-AC64-AD96-9583-3B82F60391C3}"/>
                    </a:ext>
                  </a:extLst>
                </p14:cNvPr>
                <p14:cNvContentPartPr/>
                <p14:nvPr/>
              </p14:nvContentPartPr>
              <p14:xfrm>
                <a:off x="7272825" y="2485455"/>
                <a:ext cx="163440" cy="276120"/>
              </p14:xfrm>
            </p:contentPart>
          </mc:Choice>
          <mc:Fallback>
            <p:pic>
              <p:nvPicPr>
                <p:cNvPr id="98" name="Ink 97">
                  <a:extLst>
                    <a:ext uri="{FF2B5EF4-FFF2-40B4-BE49-F238E27FC236}">
                      <a16:creationId xmlns:a16="http://schemas.microsoft.com/office/drawing/2014/main" id="{DC64F1BB-AC64-AD96-9583-3B82F60391C3}"/>
                    </a:ext>
                  </a:extLst>
                </p:cNvPr>
                <p:cNvPicPr/>
                <p:nvPr/>
              </p:nvPicPr>
              <p:blipFill>
                <a:blip r:embed="rId157"/>
                <a:stretch>
                  <a:fillRect/>
                </a:stretch>
              </p:blipFill>
              <p:spPr>
                <a:xfrm>
                  <a:off x="7266705" y="2479335"/>
                  <a:ext cx="17568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9" name="Ink 98">
                  <a:extLst>
                    <a:ext uri="{FF2B5EF4-FFF2-40B4-BE49-F238E27FC236}">
                      <a16:creationId xmlns:a16="http://schemas.microsoft.com/office/drawing/2014/main" id="{BC1D21EA-0B4C-E11E-252E-7D9FCA9839C5}"/>
                    </a:ext>
                  </a:extLst>
                </p14:cNvPr>
                <p14:cNvContentPartPr/>
                <p14:nvPr/>
              </p14:nvContentPartPr>
              <p14:xfrm>
                <a:off x="7453185" y="2487615"/>
                <a:ext cx="410760" cy="315000"/>
              </p14:xfrm>
            </p:contentPart>
          </mc:Choice>
          <mc:Fallback>
            <p:pic>
              <p:nvPicPr>
                <p:cNvPr id="99" name="Ink 98">
                  <a:extLst>
                    <a:ext uri="{FF2B5EF4-FFF2-40B4-BE49-F238E27FC236}">
                      <a16:creationId xmlns:a16="http://schemas.microsoft.com/office/drawing/2014/main" id="{BC1D21EA-0B4C-E11E-252E-7D9FCA9839C5}"/>
                    </a:ext>
                  </a:extLst>
                </p:cNvPr>
                <p:cNvPicPr/>
                <p:nvPr/>
              </p:nvPicPr>
              <p:blipFill>
                <a:blip r:embed="rId159"/>
                <a:stretch>
                  <a:fillRect/>
                </a:stretch>
              </p:blipFill>
              <p:spPr>
                <a:xfrm>
                  <a:off x="7447065" y="2481495"/>
                  <a:ext cx="423000" cy="3272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0" name="Ink 99">
                  <a:extLst>
                    <a:ext uri="{FF2B5EF4-FFF2-40B4-BE49-F238E27FC236}">
                      <a16:creationId xmlns:a16="http://schemas.microsoft.com/office/drawing/2014/main" id="{AF7DCA61-9957-60DE-34F0-CE00DF7E96D7}"/>
                    </a:ext>
                  </a:extLst>
                </p14:cNvPr>
                <p14:cNvContentPartPr/>
                <p14:nvPr/>
              </p14:nvContentPartPr>
              <p14:xfrm>
                <a:off x="7829385" y="2756175"/>
                <a:ext cx="137520" cy="148320"/>
              </p14:xfrm>
            </p:contentPart>
          </mc:Choice>
          <mc:Fallback>
            <p:pic>
              <p:nvPicPr>
                <p:cNvPr id="100" name="Ink 99">
                  <a:extLst>
                    <a:ext uri="{FF2B5EF4-FFF2-40B4-BE49-F238E27FC236}">
                      <a16:creationId xmlns:a16="http://schemas.microsoft.com/office/drawing/2014/main" id="{AF7DCA61-9957-60DE-34F0-CE00DF7E96D7}"/>
                    </a:ext>
                  </a:extLst>
                </p:cNvPr>
                <p:cNvPicPr/>
                <p:nvPr/>
              </p:nvPicPr>
              <p:blipFill>
                <a:blip r:embed="rId161"/>
                <a:stretch>
                  <a:fillRect/>
                </a:stretch>
              </p:blipFill>
              <p:spPr>
                <a:xfrm>
                  <a:off x="7823265" y="2750055"/>
                  <a:ext cx="14976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1" name="Ink 100">
                  <a:extLst>
                    <a:ext uri="{FF2B5EF4-FFF2-40B4-BE49-F238E27FC236}">
                      <a16:creationId xmlns:a16="http://schemas.microsoft.com/office/drawing/2014/main" id="{2E2E2CD1-CBB1-9385-9071-F1C2DD52A7E0}"/>
                    </a:ext>
                  </a:extLst>
                </p14:cNvPr>
                <p14:cNvContentPartPr/>
                <p14:nvPr/>
              </p14:nvContentPartPr>
              <p14:xfrm>
                <a:off x="8199825" y="2529735"/>
                <a:ext cx="385560" cy="81720"/>
              </p14:xfrm>
            </p:contentPart>
          </mc:Choice>
          <mc:Fallback>
            <p:pic>
              <p:nvPicPr>
                <p:cNvPr id="101" name="Ink 100">
                  <a:extLst>
                    <a:ext uri="{FF2B5EF4-FFF2-40B4-BE49-F238E27FC236}">
                      <a16:creationId xmlns:a16="http://schemas.microsoft.com/office/drawing/2014/main" id="{2E2E2CD1-CBB1-9385-9071-F1C2DD52A7E0}"/>
                    </a:ext>
                  </a:extLst>
                </p:cNvPr>
                <p:cNvPicPr/>
                <p:nvPr/>
              </p:nvPicPr>
              <p:blipFill>
                <a:blip r:embed="rId163"/>
                <a:stretch>
                  <a:fillRect/>
                </a:stretch>
              </p:blipFill>
              <p:spPr>
                <a:xfrm>
                  <a:off x="8193705" y="2523615"/>
                  <a:ext cx="39780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2" name="Ink 101">
                  <a:extLst>
                    <a:ext uri="{FF2B5EF4-FFF2-40B4-BE49-F238E27FC236}">
                      <a16:creationId xmlns:a16="http://schemas.microsoft.com/office/drawing/2014/main" id="{1B67335E-0693-ED94-096A-82D4EEBFAB20}"/>
                    </a:ext>
                  </a:extLst>
                </p14:cNvPr>
                <p14:cNvContentPartPr/>
                <p14:nvPr/>
              </p14:nvContentPartPr>
              <p14:xfrm>
                <a:off x="8367585" y="2422815"/>
                <a:ext cx="91800" cy="333720"/>
              </p14:xfrm>
            </p:contentPart>
          </mc:Choice>
          <mc:Fallback>
            <p:pic>
              <p:nvPicPr>
                <p:cNvPr id="102" name="Ink 101">
                  <a:extLst>
                    <a:ext uri="{FF2B5EF4-FFF2-40B4-BE49-F238E27FC236}">
                      <a16:creationId xmlns:a16="http://schemas.microsoft.com/office/drawing/2014/main" id="{1B67335E-0693-ED94-096A-82D4EEBFAB20}"/>
                    </a:ext>
                  </a:extLst>
                </p:cNvPr>
                <p:cNvPicPr/>
                <p:nvPr/>
              </p:nvPicPr>
              <p:blipFill>
                <a:blip r:embed="rId165"/>
                <a:stretch>
                  <a:fillRect/>
                </a:stretch>
              </p:blipFill>
              <p:spPr>
                <a:xfrm>
                  <a:off x="8361465" y="2416695"/>
                  <a:ext cx="104040" cy="3459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3" name="Ink 102">
                  <a:extLst>
                    <a:ext uri="{FF2B5EF4-FFF2-40B4-BE49-F238E27FC236}">
                      <a16:creationId xmlns:a16="http://schemas.microsoft.com/office/drawing/2014/main" id="{19FEAADB-3BBA-6B86-8EB9-AF1D787CBEFE}"/>
                    </a:ext>
                  </a:extLst>
                </p14:cNvPr>
                <p14:cNvContentPartPr/>
                <p14:nvPr/>
              </p14:nvContentPartPr>
              <p14:xfrm>
                <a:off x="8912985" y="2217975"/>
                <a:ext cx="305280" cy="391680"/>
              </p14:xfrm>
            </p:contentPart>
          </mc:Choice>
          <mc:Fallback>
            <p:pic>
              <p:nvPicPr>
                <p:cNvPr id="103" name="Ink 102">
                  <a:extLst>
                    <a:ext uri="{FF2B5EF4-FFF2-40B4-BE49-F238E27FC236}">
                      <a16:creationId xmlns:a16="http://schemas.microsoft.com/office/drawing/2014/main" id="{19FEAADB-3BBA-6B86-8EB9-AF1D787CBEFE}"/>
                    </a:ext>
                  </a:extLst>
                </p:cNvPr>
                <p:cNvPicPr/>
                <p:nvPr/>
              </p:nvPicPr>
              <p:blipFill>
                <a:blip r:embed="rId167"/>
                <a:stretch>
                  <a:fillRect/>
                </a:stretch>
              </p:blipFill>
              <p:spPr>
                <a:xfrm>
                  <a:off x="8906865" y="2211855"/>
                  <a:ext cx="317520" cy="4039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4" name="Ink 103">
                  <a:extLst>
                    <a:ext uri="{FF2B5EF4-FFF2-40B4-BE49-F238E27FC236}">
                      <a16:creationId xmlns:a16="http://schemas.microsoft.com/office/drawing/2014/main" id="{18A9A849-3301-C355-4A42-81DAF0C86693}"/>
                    </a:ext>
                  </a:extLst>
                </p14:cNvPr>
                <p14:cNvContentPartPr/>
                <p14:nvPr/>
              </p14:nvContentPartPr>
              <p14:xfrm>
                <a:off x="9428505" y="2478255"/>
                <a:ext cx="24480" cy="30240"/>
              </p14:xfrm>
            </p:contentPart>
          </mc:Choice>
          <mc:Fallback>
            <p:pic>
              <p:nvPicPr>
                <p:cNvPr id="104" name="Ink 103">
                  <a:extLst>
                    <a:ext uri="{FF2B5EF4-FFF2-40B4-BE49-F238E27FC236}">
                      <a16:creationId xmlns:a16="http://schemas.microsoft.com/office/drawing/2014/main" id="{18A9A849-3301-C355-4A42-81DAF0C86693}"/>
                    </a:ext>
                  </a:extLst>
                </p:cNvPr>
                <p:cNvPicPr/>
                <p:nvPr/>
              </p:nvPicPr>
              <p:blipFill>
                <a:blip r:embed="rId169"/>
                <a:stretch>
                  <a:fillRect/>
                </a:stretch>
              </p:blipFill>
              <p:spPr>
                <a:xfrm>
                  <a:off x="9422385" y="2472135"/>
                  <a:ext cx="3672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7" name="Ink 106">
                  <a:extLst>
                    <a:ext uri="{FF2B5EF4-FFF2-40B4-BE49-F238E27FC236}">
                      <a16:creationId xmlns:a16="http://schemas.microsoft.com/office/drawing/2014/main" id="{C817F625-76B9-8A3D-C908-F4B877B4749E}"/>
                    </a:ext>
                  </a:extLst>
                </p14:cNvPr>
                <p14:cNvContentPartPr/>
                <p14:nvPr/>
              </p14:nvContentPartPr>
              <p14:xfrm>
                <a:off x="9610665" y="2234895"/>
                <a:ext cx="290520" cy="354960"/>
              </p14:xfrm>
            </p:contentPart>
          </mc:Choice>
          <mc:Fallback>
            <p:pic>
              <p:nvPicPr>
                <p:cNvPr id="107" name="Ink 106">
                  <a:extLst>
                    <a:ext uri="{FF2B5EF4-FFF2-40B4-BE49-F238E27FC236}">
                      <a16:creationId xmlns:a16="http://schemas.microsoft.com/office/drawing/2014/main" id="{C817F625-76B9-8A3D-C908-F4B877B4749E}"/>
                    </a:ext>
                  </a:extLst>
                </p:cNvPr>
                <p:cNvPicPr/>
                <p:nvPr/>
              </p:nvPicPr>
              <p:blipFill>
                <a:blip r:embed="rId171"/>
                <a:stretch>
                  <a:fillRect/>
                </a:stretch>
              </p:blipFill>
              <p:spPr>
                <a:xfrm>
                  <a:off x="9604545" y="2228775"/>
                  <a:ext cx="302760" cy="3672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9" name="Ink 108">
                  <a:extLst>
                    <a:ext uri="{FF2B5EF4-FFF2-40B4-BE49-F238E27FC236}">
                      <a16:creationId xmlns:a16="http://schemas.microsoft.com/office/drawing/2014/main" id="{E15D2B34-2E93-F8B8-EFD3-E0B9224260FF}"/>
                    </a:ext>
                  </a:extLst>
                </p14:cNvPr>
                <p14:cNvContentPartPr/>
                <p14:nvPr/>
              </p14:nvContentPartPr>
              <p14:xfrm>
                <a:off x="10003065" y="2113215"/>
                <a:ext cx="231480" cy="398880"/>
              </p14:xfrm>
            </p:contentPart>
          </mc:Choice>
          <mc:Fallback>
            <p:pic>
              <p:nvPicPr>
                <p:cNvPr id="109" name="Ink 108">
                  <a:extLst>
                    <a:ext uri="{FF2B5EF4-FFF2-40B4-BE49-F238E27FC236}">
                      <a16:creationId xmlns:a16="http://schemas.microsoft.com/office/drawing/2014/main" id="{E15D2B34-2E93-F8B8-EFD3-E0B9224260FF}"/>
                    </a:ext>
                  </a:extLst>
                </p:cNvPr>
                <p:cNvPicPr/>
                <p:nvPr/>
              </p:nvPicPr>
              <p:blipFill>
                <a:blip r:embed="rId173"/>
                <a:stretch>
                  <a:fillRect/>
                </a:stretch>
              </p:blipFill>
              <p:spPr>
                <a:xfrm>
                  <a:off x="9996945" y="2107095"/>
                  <a:ext cx="243720" cy="4111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10" name="Ink 109">
                  <a:extLst>
                    <a:ext uri="{FF2B5EF4-FFF2-40B4-BE49-F238E27FC236}">
                      <a16:creationId xmlns:a16="http://schemas.microsoft.com/office/drawing/2014/main" id="{4CE8024B-4DF3-74F5-7C45-979C80537B87}"/>
                    </a:ext>
                  </a:extLst>
                </p14:cNvPr>
                <p14:cNvContentPartPr/>
                <p14:nvPr/>
              </p14:nvContentPartPr>
              <p14:xfrm>
                <a:off x="10277745" y="2281335"/>
                <a:ext cx="186480" cy="226080"/>
              </p14:xfrm>
            </p:contentPart>
          </mc:Choice>
          <mc:Fallback>
            <p:pic>
              <p:nvPicPr>
                <p:cNvPr id="110" name="Ink 109">
                  <a:extLst>
                    <a:ext uri="{FF2B5EF4-FFF2-40B4-BE49-F238E27FC236}">
                      <a16:creationId xmlns:a16="http://schemas.microsoft.com/office/drawing/2014/main" id="{4CE8024B-4DF3-74F5-7C45-979C80537B87}"/>
                    </a:ext>
                  </a:extLst>
                </p:cNvPr>
                <p:cNvPicPr/>
                <p:nvPr/>
              </p:nvPicPr>
              <p:blipFill>
                <a:blip r:embed="rId175"/>
                <a:stretch>
                  <a:fillRect/>
                </a:stretch>
              </p:blipFill>
              <p:spPr>
                <a:xfrm>
                  <a:off x="10271625" y="2275215"/>
                  <a:ext cx="19872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11" name="Ink 110">
                  <a:extLst>
                    <a:ext uri="{FF2B5EF4-FFF2-40B4-BE49-F238E27FC236}">
                      <a16:creationId xmlns:a16="http://schemas.microsoft.com/office/drawing/2014/main" id="{C08E8D08-4B29-767B-238D-43C35C671A84}"/>
                    </a:ext>
                  </a:extLst>
                </p14:cNvPr>
                <p14:cNvContentPartPr/>
                <p14:nvPr/>
              </p14:nvContentPartPr>
              <p14:xfrm>
                <a:off x="10602105" y="2128695"/>
                <a:ext cx="113760" cy="171000"/>
              </p14:xfrm>
            </p:contentPart>
          </mc:Choice>
          <mc:Fallback>
            <p:pic>
              <p:nvPicPr>
                <p:cNvPr id="111" name="Ink 110">
                  <a:extLst>
                    <a:ext uri="{FF2B5EF4-FFF2-40B4-BE49-F238E27FC236}">
                      <a16:creationId xmlns:a16="http://schemas.microsoft.com/office/drawing/2014/main" id="{C08E8D08-4B29-767B-238D-43C35C671A84}"/>
                    </a:ext>
                  </a:extLst>
                </p:cNvPr>
                <p:cNvPicPr/>
                <p:nvPr/>
              </p:nvPicPr>
              <p:blipFill>
                <a:blip r:embed="rId177"/>
                <a:stretch>
                  <a:fillRect/>
                </a:stretch>
              </p:blipFill>
              <p:spPr>
                <a:xfrm>
                  <a:off x="10595985" y="2122575"/>
                  <a:ext cx="12600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12" name="Ink 111">
                  <a:extLst>
                    <a:ext uri="{FF2B5EF4-FFF2-40B4-BE49-F238E27FC236}">
                      <a16:creationId xmlns:a16="http://schemas.microsoft.com/office/drawing/2014/main" id="{ACFBFDAF-5F65-875B-4836-56B6087EB038}"/>
                    </a:ext>
                  </a:extLst>
                </p14:cNvPr>
                <p14:cNvContentPartPr/>
                <p14:nvPr/>
              </p14:nvContentPartPr>
              <p14:xfrm>
                <a:off x="10743225" y="2347575"/>
                <a:ext cx="257040" cy="56880"/>
              </p14:xfrm>
            </p:contentPart>
          </mc:Choice>
          <mc:Fallback>
            <p:pic>
              <p:nvPicPr>
                <p:cNvPr id="112" name="Ink 111">
                  <a:extLst>
                    <a:ext uri="{FF2B5EF4-FFF2-40B4-BE49-F238E27FC236}">
                      <a16:creationId xmlns:a16="http://schemas.microsoft.com/office/drawing/2014/main" id="{ACFBFDAF-5F65-875B-4836-56B6087EB038}"/>
                    </a:ext>
                  </a:extLst>
                </p:cNvPr>
                <p:cNvPicPr/>
                <p:nvPr/>
              </p:nvPicPr>
              <p:blipFill>
                <a:blip r:embed="rId179"/>
                <a:stretch>
                  <a:fillRect/>
                </a:stretch>
              </p:blipFill>
              <p:spPr>
                <a:xfrm>
                  <a:off x="10737105" y="2341455"/>
                  <a:ext cx="26928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3" name="Ink 112">
                  <a:extLst>
                    <a:ext uri="{FF2B5EF4-FFF2-40B4-BE49-F238E27FC236}">
                      <a16:creationId xmlns:a16="http://schemas.microsoft.com/office/drawing/2014/main" id="{F710077B-5C2A-3722-77FA-9B4158D64C3A}"/>
                    </a:ext>
                  </a:extLst>
                </p14:cNvPr>
                <p14:cNvContentPartPr/>
                <p14:nvPr/>
              </p14:nvContentPartPr>
              <p14:xfrm>
                <a:off x="10866345" y="2299335"/>
                <a:ext cx="136440" cy="249480"/>
              </p14:xfrm>
            </p:contentPart>
          </mc:Choice>
          <mc:Fallback>
            <p:pic>
              <p:nvPicPr>
                <p:cNvPr id="113" name="Ink 112">
                  <a:extLst>
                    <a:ext uri="{FF2B5EF4-FFF2-40B4-BE49-F238E27FC236}">
                      <a16:creationId xmlns:a16="http://schemas.microsoft.com/office/drawing/2014/main" id="{F710077B-5C2A-3722-77FA-9B4158D64C3A}"/>
                    </a:ext>
                  </a:extLst>
                </p:cNvPr>
                <p:cNvPicPr/>
                <p:nvPr/>
              </p:nvPicPr>
              <p:blipFill>
                <a:blip r:embed="rId181"/>
                <a:stretch>
                  <a:fillRect/>
                </a:stretch>
              </p:blipFill>
              <p:spPr>
                <a:xfrm>
                  <a:off x="10860225" y="2293215"/>
                  <a:ext cx="14868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5" name="Ink 114">
                  <a:extLst>
                    <a:ext uri="{FF2B5EF4-FFF2-40B4-BE49-F238E27FC236}">
                      <a16:creationId xmlns:a16="http://schemas.microsoft.com/office/drawing/2014/main" id="{EE0B5BE0-3D8C-797C-55B0-872875263C8A}"/>
                    </a:ext>
                  </a:extLst>
                </p14:cNvPr>
                <p14:cNvContentPartPr/>
                <p14:nvPr/>
              </p14:nvContentPartPr>
              <p14:xfrm>
                <a:off x="11049225" y="2221215"/>
                <a:ext cx="301680" cy="368640"/>
              </p14:xfrm>
            </p:contentPart>
          </mc:Choice>
          <mc:Fallback>
            <p:pic>
              <p:nvPicPr>
                <p:cNvPr id="115" name="Ink 114">
                  <a:extLst>
                    <a:ext uri="{FF2B5EF4-FFF2-40B4-BE49-F238E27FC236}">
                      <a16:creationId xmlns:a16="http://schemas.microsoft.com/office/drawing/2014/main" id="{EE0B5BE0-3D8C-797C-55B0-872875263C8A}"/>
                    </a:ext>
                  </a:extLst>
                </p:cNvPr>
                <p:cNvPicPr/>
                <p:nvPr/>
              </p:nvPicPr>
              <p:blipFill>
                <a:blip r:embed="rId183"/>
                <a:stretch>
                  <a:fillRect/>
                </a:stretch>
              </p:blipFill>
              <p:spPr>
                <a:xfrm>
                  <a:off x="11043105" y="2215095"/>
                  <a:ext cx="313920" cy="38088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6" name="Ink 115">
                  <a:extLst>
                    <a:ext uri="{FF2B5EF4-FFF2-40B4-BE49-F238E27FC236}">
                      <a16:creationId xmlns:a16="http://schemas.microsoft.com/office/drawing/2014/main" id="{40453D40-8DE4-9936-052F-FB9808B44B81}"/>
                    </a:ext>
                  </a:extLst>
                </p14:cNvPr>
                <p14:cNvContentPartPr/>
                <p14:nvPr/>
              </p14:nvContentPartPr>
              <p14:xfrm>
                <a:off x="11467545" y="2354775"/>
                <a:ext cx="35640" cy="24120"/>
              </p14:xfrm>
            </p:contentPart>
          </mc:Choice>
          <mc:Fallback>
            <p:pic>
              <p:nvPicPr>
                <p:cNvPr id="116" name="Ink 115">
                  <a:extLst>
                    <a:ext uri="{FF2B5EF4-FFF2-40B4-BE49-F238E27FC236}">
                      <a16:creationId xmlns:a16="http://schemas.microsoft.com/office/drawing/2014/main" id="{40453D40-8DE4-9936-052F-FB9808B44B81}"/>
                    </a:ext>
                  </a:extLst>
                </p:cNvPr>
                <p:cNvPicPr/>
                <p:nvPr/>
              </p:nvPicPr>
              <p:blipFill>
                <a:blip r:embed="rId185"/>
                <a:stretch>
                  <a:fillRect/>
                </a:stretch>
              </p:blipFill>
              <p:spPr>
                <a:xfrm>
                  <a:off x="11461425" y="2348655"/>
                  <a:ext cx="4788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8" name="Ink 117">
                  <a:extLst>
                    <a:ext uri="{FF2B5EF4-FFF2-40B4-BE49-F238E27FC236}">
                      <a16:creationId xmlns:a16="http://schemas.microsoft.com/office/drawing/2014/main" id="{E76ED171-5D2C-F192-4449-FE0691182A61}"/>
                    </a:ext>
                  </a:extLst>
                </p14:cNvPr>
                <p14:cNvContentPartPr/>
                <p14:nvPr/>
              </p14:nvContentPartPr>
              <p14:xfrm>
                <a:off x="11640345" y="2262255"/>
                <a:ext cx="9000" cy="242280"/>
              </p14:xfrm>
            </p:contentPart>
          </mc:Choice>
          <mc:Fallback>
            <p:pic>
              <p:nvPicPr>
                <p:cNvPr id="118" name="Ink 117">
                  <a:extLst>
                    <a:ext uri="{FF2B5EF4-FFF2-40B4-BE49-F238E27FC236}">
                      <a16:creationId xmlns:a16="http://schemas.microsoft.com/office/drawing/2014/main" id="{E76ED171-5D2C-F192-4449-FE0691182A61}"/>
                    </a:ext>
                  </a:extLst>
                </p:cNvPr>
                <p:cNvPicPr/>
                <p:nvPr/>
              </p:nvPicPr>
              <p:blipFill>
                <a:blip r:embed="rId187"/>
                <a:stretch>
                  <a:fillRect/>
                </a:stretch>
              </p:blipFill>
              <p:spPr>
                <a:xfrm>
                  <a:off x="11634225" y="2256135"/>
                  <a:ext cx="2124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9" name="Ink 118">
                  <a:extLst>
                    <a:ext uri="{FF2B5EF4-FFF2-40B4-BE49-F238E27FC236}">
                      <a16:creationId xmlns:a16="http://schemas.microsoft.com/office/drawing/2014/main" id="{372B8560-B49E-FE82-0E7A-62C4690E8CA6}"/>
                    </a:ext>
                  </a:extLst>
                </p14:cNvPr>
                <p14:cNvContentPartPr/>
                <p14:nvPr/>
              </p14:nvContentPartPr>
              <p14:xfrm>
                <a:off x="11824305" y="2216535"/>
                <a:ext cx="203760" cy="331200"/>
              </p14:xfrm>
            </p:contentPart>
          </mc:Choice>
          <mc:Fallback>
            <p:pic>
              <p:nvPicPr>
                <p:cNvPr id="119" name="Ink 118">
                  <a:extLst>
                    <a:ext uri="{FF2B5EF4-FFF2-40B4-BE49-F238E27FC236}">
                      <a16:creationId xmlns:a16="http://schemas.microsoft.com/office/drawing/2014/main" id="{372B8560-B49E-FE82-0E7A-62C4690E8CA6}"/>
                    </a:ext>
                  </a:extLst>
                </p:cNvPr>
                <p:cNvPicPr/>
                <p:nvPr/>
              </p:nvPicPr>
              <p:blipFill>
                <a:blip r:embed="rId189"/>
                <a:stretch>
                  <a:fillRect/>
                </a:stretch>
              </p:blipFill>
              <p:spPr>
                <a:xfrm>
                  <a:off x="11818185" y="2210415"/>
                  <a:ext cx="216000" cy="34344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20" name="Ink 119">
                  <a:extLst>
                    <a:ext uri="{FF2B5EF4-FFF2-40B4-BE49-F238E27FC236}">
                      <a16:creationId xmlns:a16="http://schemas.microsoft.com/office/drawing/2014/main" id="{C6451CC6-E301-A883-AC59-4080D7F55A7B}"/>
                    </a:ext>
                  </a:extLst>
                </p14:cNvPr>
                <p14:cNvContentPartPr/>
                <p14:nvPr/>
              </p14:nvContentPartPr>
              <p14:xfrm>
                <a:off x="11558625" y="2748255"/>
                <a:ext cx="219960" cy="201600"/>
              </p14:xfrm>
            </p:contentPart>
          </mc:Choice>
          <mc:Fallback>
            <p:pic>
              <p:nvPicPr>
                <p:cNvPr id="120" name="Ink 119">
                  <a:extLst>
                    <a:ext uri="{FF2B5EF4-FFF2-40B4-BE49-F238E27FC236}">
                      <a16:creationId xmlns:a16="http://schemas.microsoft.com/office/drawing/2014/main" id="{C6451CC6-E301-A883-AC59-4080D7F55A7B}"/>
                    </a:ext>
                  </a:extLst>
                </p:cNvPr>
                <p:cNvPicPr/>
                <p:nvPr/>
              </p:nvPicPr>
              <p:blipFill>
                <a:blip r:embed="rId191"/>
                <a:stretch>
                  <a:fillRect/>
                </a:stretch>
              </p:blipFill>
              <p:spPr>
                <a:xfrm>
                  <a:off x="11552505" y="2742135"/>
                  <a:ext cx="23220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21" name="Ink 120">
                  <a:extLst>
                    <a:ext uri="{FF2B5EF4-FFF2-40B4-BE49-F238E27FC236}">
                      <a16:creationId xmlns:a16="http://schemas.microsoft.com/office/drawing/2014/main" id="{327B624F-3E46-E5F8-41F8-FAA4E0A46732}"/>
                    </a:ext>
                  </a:extLst>
                </p14:cNvPr>
                <p14:cNvContentPartPr/>
                <p14:nvPr/>
              </p14:nvContentPartPr>
              <p14:xfrm>
                <a:off x="11834025" y="2635575"/>
                <a:ext cx="117000" cy="203400"/>
              </p14:xfrm>
            </p:contentPart>
          </mc:Choice>
          <mc:Fallback>
            <p:pic>
              <p:nvPicPr>
                <p:cNvPr id="121" name="Ink 120">
                  <a:extLst>
                    <a:ext uri="{FF2B5EF4-FFF2-40B4-BE49-F238E27FC236}">
                      <a16:creationId xmlns:a16="http://schemas.microsoft.com/office/drawing/2014/main" id="{327B624F-3E46-E5F8-41F8-FAA4E0A46732}"/>
                    </a:ext>
                  </a:extLst>
                </p:cNvPr>
                <p:cNvPicPr/>
                <p:nvPr/>
              </p:nvPicPr>
              <p:blipFill>
                <a:blip r:embed="rId193"/>
                <a:stretch>
                  <a:fillRect/>
                </a:stretch>
              </p:blipFill>
              <p:spPr>
                <a:xfrm>
                  <a:off x="11827905" y="2629455"/>
                  <a:ext cx="12924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2" name="Ink 121">
                  <a:extLst>
                    <a:ext uri="{FF2B5EF4-FFF2-40B4-BE49-F238E27FC236}">
                      <a16:creationId xmlns:a16="http://schemas.microsoft.com/office/drawing/2014/main" id="{5FE6CB94-E6F0-67E9-15D2-0F8120C99DEF}"/>
                    </a:ext>
                  </a:extLst>
                </p14:cNvPr>
                <p14:cNvContentPartPr/>
                <p14:nvPr/>
              </p14:nvContentPartPr>
              <p14:xfrm>
                <a:off x="12001425" y="2847615"/>
                <a:ext cx="32400" cy="16920"/>
              </p14:xfrm>
            </p:contentPart>
          </mc:Choice>
          <mc:Fallback>
            <p:pic>
              <p:nvPicPr>
                <p:cNvPr id="122" name="Ink 121">
                  <a:extLst>
                    <a:ext uri="{FF2B5EF4-FFF2-40B4-BE49-F238E27FC236}">
                      <a16:creationId xmlns:a16="http://schemas.microsoft.com/office/drawing/2014/main" id="{5FE6CB94-E6F0-67E9-15D2-0F8120C99DEF}"/>
                    </a:ext>
                  </a:extLst>
                </p:cNvPr>
                <p:cNvPicPr/>
                <p:nvPr/>
              </p:nvPicPr>
              <p:blipFill>
                <a:blip r:embed="rId195"/>
                <a:stretch>
                  <a:fillRect/>
                </a:stretch>
              </p:blipFill>
              <p:spPr>
                <a:xfrm>
                  <a:off x="11995305" y="2841495"/>
                  <a:ext cx="4464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24" name="Ink 123">
                  <a:extLst>
                    <a:ext uri="{FF2B5EF4-FFF2-40B4-BE49-F238E27FC236}">
                      <a16:creationId xmlns:a16="http://schemas.microsoft.com/office/drawing/2014/main" id="{8DF9D343-557D-D275-3DC7-1139AC536106}"/>
                    </a:ext>
                  </a:extLst>
                </p14:cNvPr>
                <p14:cNvContentPartPr/>
                <p14:nvPr/>
              </p14:nvContentPartPr>
              <p14:xfrm>
                <a:off x="4087905" y="3530535"/>
                <a:ext cx="6369840" cy="243000"/>
              </p14:xfrm>
            </p:contentPart>
          </mc:Choice>
          <mc:Fallback>
            <p:pic>
              <p:nvPicPr>
                <p:cNvPr id="124" name="Ink 123">
                  <a:extLst>
                    <a:ext uri="{FF2B5EF4-FFF2-40B4-BE49-F238E27FC236}">
                      <a16:creationId xmlns:a16="http://schemas.microsoft.com/office/drawing/2014/main" id="{8DF9D343-557D-D275-3DC7-1139AC536106}"/>
                    </a:ext>
                  </a:extLst>
                </p:cNvPr>
                <p:cNvPicPr/>
                <p:nvPr/>
              </p:nvPicPr>
              <p:blipFill>
                <a:blip r:embed="rId197"/>
                <a:stretch>
                  <a:fillRect/>
                </a:stretch>
              </p:blipFill>
              <p:spPr>
                <a:xfrm>
                  <a:off x="4081785" y="3524415"/>
                  <a:ext cx="638208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25" name="Ink 124">
                  <a:extLst>
                    <a:ext uri="{FF2B5EF4-FFF2-40B4-BE49-F238E27FC236}">
                      <a16:creationId xmlns:a16="http://schemas.microsoft.com/office/drawing/2014/main" id="{A37B3975-E5D2-8730-F64D-16A7B821A19F}"/>
                    </a:ext>
                  </a:extLst>
                </p14:cNvPr>
                <p14:cNvContentPartPr/>
                <p14:nvPr/>
              </p14:nvContentPartPr>
              <p14:xfrm>
                <a:off x="11115465" y="3681735"/>
                <a:ext cx="66600" cy="587880"/>
              </p14:xfrm>
            </p:contentPart>
          </mc:Choice>
          <mc:Fallback>
            <p:pic>
              <p:nvPicPr>
                <p:cNvPr id="125" name="Ink 124">
                  <a:extLst>
                    <a:ext uri="{FF2B5EF4-FFF2-40B4-BE49-F238E27FC236}">
                      <a16:creationId xmlns:a16="http://schemas.microsoft.com/office/drawing/2014/main" id="{A37B3975-E5D2-8730-F64D-16A7B821A19F}"/>
                    </a:ext>
                  </a:extLst>
                </p:cNvPr>
                <p:cNvPicPr/>
                <p:nvPr/>
              </p:nvPicPr>
              <p:blipFill>
                <a:blip r:embed="rId199"/>
                <a:stretch>
                  <a:fillRect/>
                </a:stretch>
              </p:blipFill>
              <p:spPr>
                <a:xfrm>
                  <a:off x="11109345" y="3675615"/>
                  <a:ext cx="78840" cy="60012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26" name="Ink 125">
                  <a:extLst>
                    <a:ext uri="{FF2B5EF4-FFF2-40B4-BE49-F238E27FC236}">
                      <a16:creationId xmlns:a16="http://schemas.microsoft.com/office/drawing/2014/main" id="{9DCF4768-670A-A983-709A-BB13F5D4EAB5}"/>
                    </a:ext>
                  </a:extLst>
                </p14:cNvPr>
                <p14:cNvContentPartPr/>
                <p14:nvPr/>
              </p14:nvContentPartPr>
              <p14:xfrm>
                <a:off x="10628385" y="4223175"/>
                <a:ext cx="844200" cy="218160"/>
              </p14:xfrm>
            </p:contentPart>
          </mc:Choice>
          <mc:Fallback>
            <p:pic>
              <p:nvPicPr>
                <p:cNvPr id="126" name="Ink 125">
                  <a:extLst>
                    <a:ext uri="{FF2B5EF4-FFF2-40B4-BE49-F238E27FC236}">
                      <a16:creationId xmlns:a16="http://schemas.microsoft.com/office/drawing/2014/main" id="{9DCF4768-670A-A983-709A-BB13F5D4EAB5}"/>
                    </a:ext>
                  </a:extLst>
                </p:cNvPr>
                <p:cNvPicPr/>
                <p:nvPr/>
              </p:nvPicPr>
              <p:blipFill>
                <a:blip r:embed="rId201"/>
                <a:stretch>
                  <a:fillRect/>
                </a:stretch>
              </p:blipFill>
              <p:spPr>
                <a:xfrm>
                  <a:off x="10622265" y="4217055"/>
                  <a:ext cx="85644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28" name="Ink 127">
                  <a:extLst>
                    <a:ext uri="{FF2B5EF4-FFF2-40B4-BE49-F238E27FC236}">
                      <a16:creationId xmlns:a16="http://schemas.microsoft.com/office/drawing/2014/main" id="{D2C62661-6D18-77EA-CA73-AD22C436B1D0}"/>
                    </a:ext>
                  </a:extLst>
                </p14:cNvPr>
                <p14:cNvContentPartPr/>
                <p14:nvPr/>
              </p14:nvContentPartPr>
              <p14:xfrm>
                <a:off x="8255625" y="4512975"/>
                <a:ext cx="2507760" cy="1393560"/>
              </p14:xfrm>
            </p:contentPart>
          </mc:Choice>
          <mc:Fallback>
            <p:pic>
              <p:nvPicPr>
                <p:cNvPr id="128" name="Ink 127">
                  <a:extLst>
                    <a:ext uri="{FF2B5EF4-FFF2-40B4-BE49-F238E27FC236}">
                      <a16:creationId xmlns:a16="http://schemas.microsoft.com/office/drawing/2014/main" id="{D2C62661-6D18-77EA-CA73-AD22C436B1D0}"/>
                    </a:ext>
                  </a:extLst>
                </p:cNvPr>
                <p:cNvPicPr/>
                <p:nvPr/>
              </p:nvPicPr>
              <p:blipFill>
                <a:blip r:embed="rId203"/>
                <a:stretch>
                  <a:fillRect/>
                </a:stretch>
              </p:blipFill>
              <p:spPr>
                <a:xfrm>
                  <a:off x="8249505" y="4506855"/>
                  <a:ext cx="2520000" cy="14058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29" name="Ink 128">
                  <a:extLst>
                    <a:ext uri="{FF2B5EF4-FFF2-40B4-BE49-F238E27FC236}">
                      <a16:creationId xmlns:a16="http://schemas.microsoft.com/office/drawing/2014/main" id="{7FA4A8D8-5FFC-5F6C-AD96-4C26BE1BD283}"/>
                    </a:ext>
                  </a:extLst>
                </p14:cNvPr>
                <p14:cNvContentPartPr/>
                <p14:nvPr/>
              </p14:nvContentPartPr>
              <p14:xfrm>
                <a:off x="8325465" y="4157655"/>
                <a:ext cx="1054080" cy="948600"/>
              </p14:xfrm>
            </p:contentPart>
          </mc:Choice>
          <mc:Fallback>
            <p:pic>
              <p:nvPicPr>
                <p:cNvPr id="129" name="Ink 128">
                  <a:extLst>
                    <a:ext uri="{FF2B5EF4-FFF2-40B4-BE49-F238E27FC236}">
                      <a16:creationId xmlns:a16="http://schemas.microsoft.com/office/drawing/2014/main" id="{7FA4A8D8-5FFC-5F6C-AD96-4C26BE1BD283}"/>
                    </a:ext>
                  </a:extLst>
                </p:cNvPr>
                <p:cNvPicPr/>
                <p:nvPr/>
              </p:nvPicPr>
              <p:blipFill>
                <a:blip r:embed="rId205"/>
                <a:stretch>
                  <a:fillRect/>
                </a:stretch>
              </p:blipFill>
              <p:spPr>
                <a:xfrm>
                  <a:off x="8319345" y="4151535"/>
                  <a:ext cx="1066320" cy="96084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30" name="Ink 129">
                  <a:extLst>
                    <a:ext uri="{FF2B5EF4-FFF2-40B4-BE49-F238E27FC236}">
                      <a16:creationId xmlns:a16="http://schemas.microsoft.com/office/drawing/2014/main" id="{E44D2660-F670-2EE8-7973-D2460E3CF43E}"/>
                    </a:ext>
                  </a:extLst>
                </p14:cNvPr>
                <p14:cNvContentPartPr/>
                <p14:nvPr/>
              </p14:nvContentPartPr>
              <p14:xfrm>
                <a:off x="8182905" y="4268175"/>
                <a:ext cx="1023840" cy="640440"/>
              </p14:xfrm>
            </p:contentPart>
          </mc:Choice>
          <mc:Fallback>
            <p:pic>
              <p:nvPicPr>
                <p:cNvPr id="130" name="Ink 129">
                  <a:extLst>
                    <a:ext uri="{FF2B5EF4-FFF2-40B4-BE49-F238E27FC236}">
                      <a16:creationId xmlns:a16="http://schemas.microsoft.com/office/drawing/2014/main" id="{E44D2660-F670-2EE8-7973-D2460E3CF43E}"/>
                    </a:ext>
                  </a:extLst>
                </p:cNvPr>
                <p:cNvPicPr/>
                <p:nvPr/>
              </p:nvPicPr>
              <p:blipFill>
                <a:blip r:embed="rId207"/>
                <a:stretch>
                  <a:fillRect/>
                </a:stretch>
              </p:blipFill>
              <p:spPr>
                <a:xfrm>
                  <a:off x="8176785" y="4262055"/>
                  <a:ext cx="1036080" cy="65268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31" name="Ink 130">
                  <a:extLst>
                    <a:ext uri="{FF2B5EF4-FFF2-40B4-BE49-F238E27FC236}">
                      <a16:creationId xmlns:a16="http://schemas.microsoft.com/office/drawing/2014/main" id="{243F8939-3923-D143-6C77-56DDC1FEEF16}"/>
                    </a:ext>
                  </a:extLst>
                </p14:cNvPr>
                <p14:cNvContentPartPr/>
                <p14:nvPr/>
              </p14:nvContentPartPr>
              <p14:xfrm>
                <a:off x="8414745" y="5995455"/>
                <a:ext cx="939960" cy="128880"/>
              </p14:xfrm>
            </p:contentPart>
          </mc:Choice>
          <mc:Fallback>
            <p:pic>
              <p:nvPicPr>
                <p:cNvPr id="131" name="Ink 130">
                  <a:extLst>
                    <a:ext uri="{FF2B5EF4-FFF2-40B4-BE49-F238E27FC236}">
                      <a16:creationId xmlns:a16="http://schemas.microsoft.com/office/drawing/2014/main" id="{243F8939-3923-D143-6C77-56DDC1FEEF16}"/>
                    </a:ext>
                  </a:extLst>
                </p:cNvPr>
                <p:cNvPicPr/>
                <p:nvPr/>
              </p:nvPicPr>
              <p:blipFill>
                <a:blip r:embed="rId209"/>
                <a:stretch>
                  <a:fillRect/>
                </a:stretch>
              </p:blipFill>
              <p:spPr>
                <a:xfrm>
                  <a:off x="8408625" y="5989335"/>
                  <a:ext cx="95220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32" name="Ink 131">
                  <a:extLst>
                    <a:ext uri="{FF2B5EF4-FFF2-40B4-BE49-F238E27FC236}">
                      <a16:creationId xmlns:a16="http://schemas.microsoft.com/office/drawing/2014/main" id="{FB496DD9-9200-B740-CE2C-DD8DA4892BD6}"/>
                    </a:ext>
                  </a:extLst>
                </p14:cNvPr>
                <p14:cNvContentPartPr/>
                <p14:nvPr/>
              </p14:nvContentPartPr>
              <p14:xfrm>
                <a:off x="8017665" y="5920575"/>
                <a:ext cx="682920" cy="434520"/>
              </p14:xfrm>
            </p:contentPart>
          </mc:Choice>
          <mc:Fallback>
            <p:pic>
              <p:nvPicPr>
                <p:cNvPr id="132" name="Ink 131">
                  <a:extLst>
                    <a:ext uri="{FF2B5EF4-FFF2-40B4-BE49-F238E27FC236}">
                      <a16:creationId xmlns:a16="http://schemas.microsoft.com/office/drawing/2014/main" id="{FB496DD9-9200-B740-CE2C-DD8DA4892BD6}"/>
                    </a:ext>
                  </a:extLst>
                </p:cNvPr>
                <p:cNvPicPr/>
                <p:nvPr/>
              </p:nvPicPr>
              <p:blipFill>
                <a:blip r:embed="rId211"/>
                <a:stretch>
                  <a:fillRect/>
                </a:stretch>
              </p:blipFill>
              <p:spPr>
                <a:xfrm>
                  <a:off x="8011545" y="5914455"/>
                  <a:ext cx="695160" cy="44676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33" name="Ink 132">
                  <a:extLst>
                    <a:ext uri="{FF2B5EF4-FFF2-40B4-BE49-F238E27FC236}">
                      <a16:creationId xmlns:a16="http://schemas.microsoft.com/office/drawing/2014/main" id="{530937A2-B291-2528-B648-8C7FF10D2D44}"/>
                    </a:ext>
                  </a:extLst>
                </p14:cNvPr>
                <p14:cNvContentPartPr/>
                <p14:nvPr/>
              </p14:nvContentPartPr>
              <p14:xfrm>
                <a:off x="7917225" y="6091935"/>
                <a:ext cx="1526400" cy="329760"/>
              </p14:xfrm>
            </p:contentPart>
          </mc:Choice>
          <mc:Fallback>
            <p:pic>
              <p:nvPicPr>
                <p:cNvPr id="133" name="Ink 132">
                  <a:extLst>
                    <a:ext uri="{FF2B5EF4-FFF2-40B4-BE49-F238E27FC236}">
                      <a16:creationId xmlns:a16="http://schemas.microsoft.com/office/drawing/2014/main" id="{530937A2-B291-2528-B648-8C7FF10D2D44}"/>
                    </a:ext>
                  </a:extLst>
                </p:cNvPr>
                <p:cNvPicPr/>
                <p:nvPr/>
              </p:nvPicPr>
              <p:blipFill>
                <a:blip r:embed="rId213"/>
                <a:stretch>
                  <a:fillRect/>
                </a:stretch>
              </p:blipFill>
              <p:spPr>
                <a:xfrm>
                  <a:off x="7911105" y="6085815"/>
                  <a:ext cx="1538640" cy="34200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34" name="Ink 133">
                  <a:extLst>
                    <a:ext uri="{FF2B5EF4-FFF2-40B4-BE49-F238E27FC236}">
                      <a16:creationId xmlns:a16="http://schemas.microsoft.com/office/drawing/2014/main" id="{08D0EF8F-DC60-1105-FA5E-B4D7D57B3FBC}"/>
                    </a:ext>
                  </a:extLst>
                </p14:cNvPr>
                <p14:cNvContentPartPr/>
                <p14:nvPr/>
              </p14:nvContentPartPr>
              <p14:xfrm>
                <a:off x="7822545" y="6208935"/>
                <a:ext cx="695160" cy="370080"/>
              </p14:xfrm>
            </p:contentPart>
          </mc:Choice>
          <mc:Fallback>
            <p:pic>
              <p:nvPicPr>
                <p:cNvPr id="134" name="Ink 133">
                  <a:extLst>
                    <a:ext uri="{FF2B5EF4-FFF2-40B4-BE49-F238E27FC236}">
                      <a16:creationId xmlns:a16="http://schemas.microsoft.com/office/drawing/2014/main" id="{08D0EF8F-DC60-1105-FA5E-B4D7D57B3FBC}"/>
                    </a:ext>
                  </a:extLst>
                </p:cNvPr>
                <p:cNvPicPr/>
                <p:nvPr/>
              </p:nvPicPr>
              <p:blipFill>
                <a:blip r:embed="rId215"/>
                <a:stretch>
                  <a:fillRect/>
                </a:stretch>
              </p:blipFill>
              <p:spPr>
                <a:xfrm>
                  <a:off x="7816425" y="6202815"/>
                  <a:ext cx="707400" cy="38232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35" name="Ink 134">
                  <a:extLst>
                    <a:ext uri="{FF2B5EF4-FFF2-40B4-BE49-F238E27FC236}">
                      <a16:creationId xmlns:a16="http://schemas.microsoft.com/office/drawing/2014/main" id="{F9966811-0457-C77A-3BB7-A5EC05641C70}"/>
                    </a:ext>
                  </a:extLst>
                </p14:cNvPr>
                <p14:cNvContentPartPr/>
                <p14:nvPr/>
              </p14:nvContentPartPr>
              <p14:xfrm>
                <a:off x="9114225" y="6286695"/>
                <a:ext cx="100800" cy="38520"/>
              </p14:xfrm>
            </p:contentPart>
          </mc:Choice>
          <mc:Fallback>
            <p:pic>
              <p:nvPicPr>
                <p:cNvPr id="135" name="Ink 134">
                  <a:extLst>
                    <a:ext uri="{FF2B5EF4-FFF2-40B4-BE49-F238E27FC236}">
                      <a16:creationId xmlns:a16="http://schemas.microsoft.com/office/drawing/2014/main" id="{F9966811-0457-C77A-3BB7-A5EC05641C70}"/>
                    </a:ext>
                  </a:extLst>
                </p:cNvPr>
                <p:cNvPicPr/>
                <p:nvPr/>
              </p:nvPicPr>
              <p:blipFill>
                <a:blip r:embed="rId217"/>
                <a:stretch>
                  <a:fillRect/>
                </a:stretch>
              </p:blipFill>
              <p:spPr>
                <a:xfrm>
                  <a:off x="9108105" y="6280575"/>
                  <a:ext cx="113040" cy="50760"/>
                </a:xfrm>
                <a:prstGeom prst="rect">
                  <a:avLst/>
                </a:prstGeom>
              </p:spPr>
            </p:pic>
          </mc:Fallback>
        </mc:AlternateContent>
      </p:grpSp>
    </p:spTree>
    <p:extLst>
      <p:ext uri="{BB962C8B-B14F-4D97-AF65-F5344CB8AC3E}">
        <p14:creationId xmlns:p14="http://schemas.microsoft.com/office/powerpoint/2010/main" val="2714155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0868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0582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6814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18939CB5-8CFC-D9D8-EE9C-A671A9677C74}"/>
              </a:ext>
            </a:extLst>
          </p:cNvPr>
          <p:cNvGrpSpPr/>
          <p:nvPr/>
        </p:nvGrpSpPr>
        <p:grpSpPr>
          <a:xfrm>
            <a:off x="139425" y="204855"/>
            <a:ext cx="6694920" cy="2561400"/>
            <a:chOff x="139425" y="204855"/>
            <a:chExt cx="6694920" cy="256140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FC7274BD-6853-1C0A-FFE1-AC7D28A75AF4}"/>
                    </a:ext>
                  </a:extLst>
                </p14:cNvPr>
                <p14:cNvContentPartPr/>
                <p14:nvPr/>
              </p14:nvContentPartPr>
              <p14:xfrm>
                <a:off x="391065" y="342735"/>
                <a:ext cx="34560" cy="229680"/>
              </p14:xfrm>
            </p:contentPart>
          </mc:Choice>
          <mc:Fallback>
            <p:pic>
              <p:nvPicPr>
                <p:cNvPr id="2" name="Ink 1">
                  <a:extLst>
                    <a:ext uri="{FF2B5EF4-FFF2-40B4-BE49-F238E27FC236}">
                      <a16:creationId xmlns:a16="http://schemas.microsoft.com/office/drawing/2014/main" id="{FC7274BD-6853-1C0A-FFE1-AC7D28A75AF4}"/>
                    </a:ext>
                  </a:extLst>
                </p:cNvPr>
                <p:cNvPicPr/>
                <p:nvPr/>
              </p:nvPicPr>
              <p:blipFill>
                <a:blip r:embed="rId3"/>
                <a:stretch>
                  <a:fillRect/>
                </a:stretch>
              </p:blipFill>
              <p:spPr>
                <a:xfrm>
                  <a:off x="384945" y="336615"/>
                  <a:ext cx="4680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CE4A44E3-3CA1-8F19-21A2-31298D9EA4FB}"/>
                    </a:ext>
                  </a:extLst>
                </p14:cNvPr>
                <p14:cNvContentPartPr/>
                <p14:nvPr/>
              </p14:nvContentPartPr>
              <p14:xfrm>
                <a:off x="332745" y="204855"/>
                <a:ext cx="514800" cy="481680"/>
              </p14:xfrm>
            </p:contentPart>
          </mc:Choice>
          <mc:Fallback>
            <p:pic>
              <p:nvPicPr>
                <p:cNvPr id="3" name="Ink 2">
                  <a:extLst>
                    <a:ext uri="{FF2B5EF4-FFF2-40B4-BE49-F238E27FC236}">
                      <a16:creationId xmlns:a16="http://schemas.microsoft.com/office/drawing/2014/main" id="{CE4A44E3-3CA1-8F19-21A2-31298D9EA4FB}"/>
                    </a:ext>
                  </a:extLst>
                </p:cNvPr>
                <p:cNvPicPr/>
                <p:nvPr/>
              </p:nvPicPr>
              <p:blipFill>
                <a:blip r:embed="rId5"/>
                <a:stretch>
                  <a:fillRect/>
                </a:stretch>
              </p:blipFill>
              <p:spPr>
                <a:xfrm>
                  <a:off x="326625" y="198735"/>
                  <a:ext cx="527040" cy="493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A28EE8EF-9DBF-417B-A92B-66D9E4E94AAB}"/>
                    </a:ext>
                  </a:extLst>
                </p14:cNvPr>
                <p14:cNvContentPartPr/>
                <p14:nvPr/>
              </p14:nvContentPartPr>
              <p14:xfrm>
                <a:off x="972465" y="487815"/>
                <a:ext cx="298800" cy="135000"/>
              </p14:xfrm>
            </p:contentPart>
          </mc:Choice>
          <mc:Fallback>
            <p:pic>
              <p:nvPicPr>
                <p:cNvPr id="4" name="Ink 3">
                  <a:extLst>
                    <a:ext uri="{FF2B5EF4-FFF2-40B4-BE49-F238E27FC236}">
                      <a16:creationId xmlns:a16="http://schemas.microsoft.com/office/drawing/2014/main" id="{A28EE8EF-9DBF-417B-A92B-66D9E4E94AAB}"/>
                    </a:ext>
                  </a:extLst>
                </p:cNvPr>
                <p:cNvPicPr/>
                <p:nvPr/>
              </p:nvPicPr>
              <p:blipFill>
                <a:blip r:embed="rId7"/>
                <a:stretch>
                  <a:fillRect/>
                </a:stretch>
              </p:blipFill>
              <p:spPr>
                <a:xfrm>
                  <a:off x="966345" y="481695"/>
                  <a:ext cx="31104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229E58B7-8B6A-09F1-BC24-BC86ADA03EEA}"/>
                    </a:ext>
                  </a:extLst>
                </p14:cNvPr>
                <p14:cNvContentPartPr/>
                <p14:nvPr/>
              </p14:nvContentPartPr>
              <p14:xfrm>
                <a:off x="1476465" y="327255"/>
                <a:ext cx="22320" cy="165960"/>
              </p14:xfrm>
            </p:contentPart>
          </mc:Choice>
          <mc:Fallback>
            <p:pic>
              <p:nvPicPr>
                <p:cNvPr id="5" name="Ink 4">
                  <a:extLst>
                    <a:ext uri="{FF2B5EF4-FFF2-40B4-BE49-F238E27FC236}">
                      <a16:creationId xmlns:a16="http://schemas.microsoft.com/office/drawing/2014/main" id="{229E58B7-8B6A-09F1-BC24-BC86ADA03EEA}"/>
                    </a:ext>
                  </a:extLst>
                </p:cNvPr>
                <p:cNvPicPr/>
                <p:nvPr/>
              </p:nvPicPr>
              <p:blipFill>
                <a:blip r:embed="rId9"/>
                <a:stretch>
                  <a:fillRect/>
                </a:stretch>
              </p:blipFill>
              <p:spPr>
                <a:xfrm>
                  <a:off x="1470345" y="321135"/>
                  <a:ext cx="3456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C871A3D1-1593-B011-0C7C-9D7534E2C502}"/>
                    </a:ext>
                  </a:extLst>
                </p14:cNvPr>
                <p14:cNvContentPartPr/>
                <p14:nvPr/>
              </p14:nvContentPartPr>
              <p14:xfrm>
                <a:off x="1357665" y="351015"/>
                <a:ext cx="945720" cy="218160"/>
              </p14:xfrm>
            </p:contentPart>
          </mc:Choice>
          <mc:Fallback>
            <p:pic>
              <p:nvPicPr>
                <p:cNvPr id="6" name="Ink 5">
                  <a:extLst>
                    <a:ext uri="{FF2B5EF4-FFF2-40B4-BE49-F238E27FC236}">
                      <a16:creationId xmlns:a16="http://schemas.microsoft.com/office/drawing/2014/main" id="{C871A3D1-1593-B011-0C7C-9D7534E2C502}"/>
                    </a:ext>
                  </a:extLst>
                </p:cNvPr>
                <p:cNvPicPr/>
                <p:nvPr/>
              </p:nvPicPr>
              <p:blipFill>
                <a:blip r:embed="rId11"/>
                <a:stretch>
                  <a:fillRect/>
                </a:stretch>
              </p:blipFill>
              <p:spPr>
                <a:xfrm>
                  <a:off x="1351545" y="344895"/>
                  <a:ext cx="95796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99BD2B7D-327E-82B4-1319-3466DAB16DE7}"/>
                    </a:ext>
                  </a:extLst>
                </p14:cNvPr>
                <p14:cNvContentPartPr/>
                <p14:nvPr/>
              </p14:nvContentPartPr>
              <p14:xfrm>
                <a:off x="2141745" y="407535"/>
                <a:ext cx="236880" cy="46800"/>
              </p14:xfrm>
            </p:contentPart>
          </mc:Choice>
          <mc:Fallback>
            <p:pic>
              <p:nvPicPr>
                <p:cNvPr id="7" name="Ink 6">
                  <a:extLst>
                    <a:ext uri="{FF2B5EF4-FFF2-40B4-BE49-F238E27FC236}">
                      <a16:creationId xmlns:a16="http://schemas.microsoft.com/office/drawing/2014/main" id="{99BD2B7D-327E-82B4-1319-3466DAB16DE7}"/>
                    </a:ext>
                  </a:extLst>
                </p:cNvPr>
                <p:cNvPicPr/>
                <p:nvPr/>
              </p:nvPicPr>
              <p:blipFill>
                <a:blip r:embed="rId13"/>
                <a:stretch>
                  <a:fillRect/>
                </a:stretch>
              </p:blipFill>
              <p:spPr>
                <a:xfrm>
                  <a:off x="2135625" y="401415"/>
                  <a:ext cx="24912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16397D56-8C6D-A63E-1B4B-FF022E842258}"/>
                    </a:ext>
                  </a:extLst>
                </p14:cNvPr>
                <p14:cNvContentPartPr/>
                <p14:nvPr/>
              </p14:nvContentPartPr>
              <p14:xfrm>
                <a:off x="1980465" y="272895"/>
                <a:ext cx="694440" cy="299880"/>
              </p14:xfrm>
            </p:contentPart>
          </mc:Choice>
          <mc:Fallback>
            <p:pic>
              <p:nvPicPr>
                <p:cNvPr id="8" name="Ink 7">
                  <a:extLst>
                    <a:ext uri="{FF2B5EF4-FFF2-40B4-BE49-F238E27FC236}">
                      <a16:creationId xmlns:a16="http://schemas.microsoft.com/office/drawing/2014/main" id="{16397D56-8C6D-A63E-1B4B-FF022E842258}"/>
                    </a:ext>
                  </a:extLst>
                </p:cNvPr>
                <p:cNvPicPr/>
                <p:nvPr/>
              </p:nvPicPr>
              <p:blipFill>
                <a:blip r:embed="rId15"/>
                <a:stretch>
                  <a:fillRect/>
                </a:stretch>
              </p:blipFill>
              <p:spPr>
                <a:xfrm>
                  <a:off x="1974345" y="266775"/>
                  <a:ext cx="706680" cy="3121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F3FB82CA-6D80-3F83-0B6E-8409FFA892A2}"/>
                    </a:ext>
                  </a:extLst>
                </p14:cNvPr>
                <p14:cNvContentPartPr/>
                <p14:nvPr/>
              </p14:nvContentPartPr>
              <p14:xfrm>
                <a:off x="2643585" y="281175"/>
                <a:ext cx="537480" cy="108360"/>
              </p14:xfrm>
            </p:contentPart>
          </mc:Choice>
          <mc:Fallback>
            <p:pic>
              <p:nvPicPr>
                <p:cNvPr id="9" name="Ink 8">
                  <a:extLst>
                    <a:ext uri="{FF2B5EF4-FFF2-40B4-BE49-F238E27FC236}">
                      <a16:creationId xmlns:a16="http://schemas.microsoft.com/office/drawing/2014/main" id="{F3FB82CA-6D80-3F83-0B6E-8409FFA892A2}"/>
                    </a:ext>
                  </a:extLst>
                </p:cNvPr>
                <p:cNvPicPr/>
                <p:nvPr/>
              </p:nvPicPr>
              <p:blipFill>
                <a:blip r:embed="rId17"/>
                <a:stretch>
                  <a:fillRect/>
                </a:stretch>
              </p:blipFill>
              <p:spPr>
                <a:xfrm>
                  <a:off x="2637465" y="275055"/>
                  <a:ext cx="54972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FA757535-4BFA-6C25-591B-4A3720352811}"/>
                    </a:ext>
                  </a:extLst>
                </p14:cNvPr>
                <p14:cNvContentPartPr/>
                <p14:nvPr/>
              </p14:nvContentPartPr>
              <p14:xfrm>
                <a:off x="761145" y="867615"/>
                <a:ext cx="109800" cy="343440"/>
              </p14:xfrm>
            </p:contentPart>
          </mc:Choice>
          <mc:Fallback>
            <p:pic>
              <p:nvPicPr>
                <p:cNvPr id="10" name="Ink 9">
                  <a:extLst>
                    <a:ext uri="{FF2B5EF4-FFF2-40B4-BE49-F238E27FC236}">
                      <a16:creationId xmlns:a16="http://schemas.microsoft.com/office/drawing/2014/main" id="{FA757535-4BFA-6C25-591B-4A3720352811}"/>
                    </a:ext>
                  </a:extLst>
                </p:cNvPr>
                <p:cNvPicPr/>
                <p:nvPr/>
              </p:nvPicPr>
              <p:blipFill>
                <a:blip r:embed="rId19"/>
                <a:stretch>
                  <a:fillRect/>
                </a:stretch>
              </p:blipFill>
              <p:spPr>
                <a:xfrm>
                  <a:off x="755025" y="861495"/>
                  <a:ext cx="122040" cy="3556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 name="Ink 10">
                  <a:extLst>
                    <a:ext uri="{FF2B5EF4-FFF2-40B4-BE49-F238E27FC236}">
                      <a16:creationId xmlns:a16="http://schemas.microsoft.com/office/drawing/2014/main" id="{A4DAA8DE-AA9D-8A7E-FAD7-36298F1BFDDD}"/>
                    </a:ext>
                  </a:extLst>
                </p14:cNvPr>
                <p14:cNvContentPartPr/>
                <p14:nvPr/>
              </p14:nvContentPartPr>
              <p14:xfrm>
                <a:off x="1217985" y="795615"/>
                <a:ext cx="1137600" cy="425520"/>
              </p14:xfrm>
            </p:contentPart>
          </mc:Choice>
          <mc:Fallback>
            <p:pic>
              <p:nvPicPr>
                <p:cNvPr id="11" name="Ink 10">
                  <a:extLst>
                    <a:ext uri="{FF2B5EF4-FFF2-40B4-BE49-F238E27FC236}">
                      <a16:creationId xmlns:a16="http://schemas.microsoft.com/office/drawing/2014/main" id="{A4DAA8DE-AA9D-8A7E-FAD7-36298F1BFDDD}"/>
                    </a:ext>
                  </a:extLst>
                </p:cNvPr>
                <p:cNvPicPr/>
                <p:nvPr/>
              </p:nvPicPr>
              <p:blipFill>
                <a:blip r:embed="rId21"/>
                <a:stretch>
                  <a:fillRect/>
                </a:stretch>
              </p:blipFill>
              <p:spPr>
                <a:xfrm>
                  <a:off x="1211865" y="789495"/>
                  <a:ext cx="1149840" cy="4377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96F429C3-181A-6CBD-2956-E968EF190B17}"/>
                    </a:ext>
                  </a:extLst>
                </p14:cNvPr>
                <p14:cNvContentPartPr/>
                <p14:nvPr/>
              </p14:nvContentPartPr>
              <p14:xfrm>
                <a:off x="1989825" y="812895"/>
                <a:ext cx="355680" cy="315000"/>
              </p14:xfrm>
            </p:contentPart>
          </mc:Choice>
          <mc:Fallback>
            <p:pic>
              <p:nvPicPr>
                <p:cNvPr id="14" name="Ink 13">
                  <a:extLst>
                    <a:ext uri="{FF2B5EF4-FFF2-40B4-BE49-F238E27FC236}">
                      <a16:creationId xmlns:a16="http://schemas.microsoft.com/office/drawing/2014/main" id="{96F429C3-181A-6CBD-2956-E968EF190B17}"/>
                    </a:ext>
                  </a:extLst>
                </p:cNvPr>
                <p:cNvPicPr/>
                <p:nvPr/>
              </p:nvPicPr>
              <p:blipFill>
                <a:blip r:embed="rId23"/>
                <a:stretch>
                  <a:fillRect/>
                </a:stretch>
              </p:blipFill>
              <p:spPr>
                <a:xfrm>
                  <a:off x="1983705" y="806775"/>
                  <a:ext cx="367920" cy="3272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F7121377-7C1D-9DAD-FEC3-9AA8D36ADA94}"/>
                    </a:ext>
                  </a:extLst>
                </p14:cNvPr>
                <p14:cNvContentPartPr/>
                <p14:nvPr/>
              </p14:nvContentPartPr>
              <p14:xfrm>
                <a:off x="2830065" y="414735"/>
                <a:ext cx="313560" cy="1412640"/>
              </p14:xfrm>
            </p:contentPart>
          </mc:Choice>
          <mc:Fallback>
            <p:pic>
              <p:nvPicPr>
                <p:cNvPr id="16" name="Ink 15">
                  <a:extLst>
                    <a:ext uri="{FF2B5EF4-FFF2-40B4-BE49-F238E27FC236}">
                      <a16:creationId xmlns:a16="http://schemas.microsoft.com/office/drawing/2014/main" id="{F7121377-7C1D-9DAD-FEC3-9AA8D36ADA94}"/>
                    </a:ext>
                  </a:extLst>
                </p:cNvPr>
                <p:cNvPicPr/>
                <p:nvPr/>
              </p:nvPicPr>
              <p:blipFill>
                <a:blip r:embed="rId25"/>
                <a:stretch>
                  <a:fillRect/>
                </a:stretch>
              </p:blipFill>
              <p:spPr>
                <a:xfrm>
                  <a:off x="2823945" y="408615"/>
                  <a:ext cx="325800" cy="14248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D919862C-95F5-9230-8E1E-B7CA6FD48AB2}"/>
                    </a:ext>
                  </a:extLst>
                </p14:cNvPr>
                <p14:cNvContentPartPr/>
                <p14:nvPr/>
              </p14:nvContentPartPr>
              <p14:xfrm>
                <a:off x="3127065" y="443535"/>
                <a:ext cx="1305360" cy="81720"/>
              </p14:xfrm>
            </p:contentPart>
          </mc:Choice>
          <mc:Fallback>
            <p:pic>
              <p:nvPicPr>
                <p:cNvPr id="17" name="Ink 16">
                  <a:extLst>
                    <a:ext uri="{FF2B5EF4-FFF2-40B4-BE49-F238E27FC236}">
                      <a16:creationId xmlns:a16="http://schemas.microsoft.com/office/drawing/2014/main" id="{D919862C-95F5-9230-8E1E-B7CA6FD48AB2}"/>
                    </a:ext>
                  </a:extLst>
                </p:cNvPr>
                <p:cNvPicPr/>
                <p:nvPr/>
              </p:nvPicPr>
              <p:blipFill>
                <a:blip r:embed="rId27"/>
                <a:stretch>
                  <a:fillRect/>
                </a:stretch>
              </p:blipFill>
              <p:spPr>
                <a:xfrm>
                  <a:off x="3120945" y="437415"/>
                  <a:ext cx="131760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B2375337-C924-B902-2898-94178D3BEF8F}"/>
                    </a:ext>
                  </a:extLst>
                </p14:cNvPr>
                <p14:cNvContentPartPr/>
                <p14:nvPr/>
              </p14:nvContentPartPr>
              <p14:xfrm>
                <a:off x="2833665" y="1717215"/>
                <a:ext cx="1881720" cy="88920"/>
              </p14:xfrm>
            </p:contentPart>
          </mc:Choice>
          <mc:Fallback>
            <p:pic>
              <p:nvPicPr>
                <p:cNvPr id="18" name="Ink 17">
                  <a:extLst>
                    <a:ext uri="{FF2B5EF4-FFF2-40B4-BE49-F238E27FC236}">
                      <a16:creationId xmlns:a16="http://schemas.microsoft.com/office/drawing/2014/main" id="{B2375337-C924-B902-2898-94178D3BEF8F}"/>
                    </a:ext>
                  </a:extLst>
                </p:cNvPr>
                <p:cNvPicPr/>
                <p:nvPr/>
              </p:nvPicPr>
              <p:blipFill>
                <a:blip r:embed="rId29"/>
                <a:stretch>
                  <a:fillRect/>
                </a:stretch>
              </p:blipFill>
              <p:spPr>
                <a:xfrm>
                  <a:off x="2827545" y="1711095"/>
                  <a:ext cx="189396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516834D7-F002-7F65-C414-8AAFF0C281A0}"/>
                    </a:ext>
                  </a:extLst>
                </p14:cNvPr>
                <p14:cNvContentPartPr/>
                <p14:nvPr/>
              </p14:nvContentPartPr>
              <p14:xfrm>
                <a:off x="4324785" y="405375"/>
                <a:ext cx="650880" cy="57960"/>
              </p14:xfrm>
            </p:contentPart>
          </mc:Choice>
          <mc:Fallback>
            <p:pic>
              <p:nvPicPr>
                <p:cNvPr id="19" name="Ink 18">
                  <a:extLst>
                    <a:ext uri="{FF2B5EF4-FFF2-40B4-BE49-F238E27FC236}">
                      <a16:creationId xmlns:a16="http://schemas.microsoft.com/office/drawing/2014/main" id="{516834D7-F002-7F65-C414-8AAFF0C281A0}"/>
                    </a:ext>
                  </a:extLst>
                </p:cNvPr>
                <p:cNvPicPr/>
                <p:nvPr/>
              </p:nvPicPr>
              <p:blipFill>
                <a:blip r:embed="rId31"/>
                <a:stretch>
                  <a:fillRect/>
                </a:stretch>
              </p:blipFill>
              <p:spPr>
                <a:xfrm>
                  <a:off x="4318665" y="399255"/>
                  <a:ext cx="66312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E427755F-556E-42AE-A387-26B77CF50489}"/>
                    </a:ext>
                  </a:extLst>
                </p14:cNvPr>
                <p14:cNvContentPartPr/>
                <p14:nvPr/>
              </p14:nvContentPartPr>
              <p14:xfrm>
                <a:off x="4707105" y="409695"/>
                <a:ext cx="41040" cy="209160"/>
              </p14:xfrm>
            </p:contentPart>
          </mc:Choice>
          <mc:Fallback>
            <p:pic>
              <p:nvPicPr>
                <p:cNvPr id="20" name="Ink 19">
                  <a:extLst>
                    <a:ext uri="{FF2B5EF4-FFF2-40B4-BE49-F238E27FC236}">
                      <a16:creationId xmlns:a16="http://schemas.microsoft.com/office/drawing/2014/main" id="{E427755F-556E-42AE-A387-26B77CF50489}"/>
                    </a:ext>
                  </a:extLst>
                </p:cNvPr>
                <p:cNvPicPr/>
                <p:nvPr/>
              </p:nvPicPr>
              <p:blipFill>
                <a:blip r:embed="rId33"/>
                <a:stretch>
                  <a:fillRect/>
                </a:stretch>
              </p:blipFill>
              <p:spPr>
                <a:xfrm>
                  <a:off x="4700985" y="403575"/>
                  <a:ext cx="5328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FDE3A949-D403-925E-7700-C33F199E3A96}"/>
                    </a:ext>
                  </a:extLst>
                </p14:cNvPr>
                <p14:cNvContentPartPr/>
                <p14:nvPr/>
              </p14:nvContentPartPr>
              <p14:xfrm>
                <a:off x="4841745" y="522735"/>
                <a:ext cx="331920" cy="246240"/>
              </p14:xfrm>
            </p:contentPart>
          </mc:Choice>
          <mc:Fallback>
            <p:pic>
              <p:nvPicPr>
                <p:cNvPr id="21" name="Ink 20">
                  <a:extLst>
                    <a:ext uri="{FF2B5EF4-FFF2-40B4-BE49-F238E27FC236}">
                      <a16:creationId xmlns:a16="http://schemas.microsoft.com/office/drawing/2014/main" id="{FDE3A949-D403-925E-7700-C33F199E3A96}"/>
                    </a:ext>
                  </a:extLst>
                </p:cNvPr>
                <p:cNvPicPr/>
                <p:nvPr/>
              </p:nvPicPr>
              <p:blipFill>
                <a:blip r:embed="rId35"/>
                <a:stretch>
                  <a:fillRect/>
                </a:stretch>
              </p:blipFill>
              <p:spPr>
                <a:xfrm>
                  <a:off x="4835625" y="516615"/>
                  <a:ext cx="34416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5AD6612E-92D2-816F-F013-EE932FD362C7}"/>
                    </a:ext>
                  </a:extLst>
                </p14:cNvPr>
                <p14:cNvContentPartPr/>
                <p14:nvPr/>
              </p14:nvContentPartPr>
              <p14:xfrm>
                <a:off x="5244945" y="510495"/>
                <a:ext cx="370440" cy="142200"/>
              </p14:xfrm>
            </p:contentPart>
          </mc:Choice>
          <mc:Fallback>
            <p:pic>
              <p:nvPicPr>
                <p:cNvPr id="22" name="Ink 21">
                  <a:extLst>
                    <a:ext uri="{FF2B5EF4-FFF2-40B4-BE49-F238E27FC236}">
                      <a16:creationId xmlns:a16="http://schemas.microsoft.com/office/drawing/2014/main" id="{5AD6612E-92D2-816F-F013-EE932FD362C7}"/>
                    </a:ext>
                  </a:extLst>
                </p:cNvPr>
                <p:cNvPicPr/>
                <p:nvPr/>
              </p:nvPicPr>
              <p:blipFill>
                <a:blip r:embed="rId37"/>
                <a:stretch>
                  <a:fillRect/>
                </a:stretch>
              </p:blipFill>
              <p:spPr>
                <a:xfrm>
                  <a:off x="5238825" y="504375"/>
                  <a:ext cx="38268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1C188AD3-E701-C3AA-E5CE-8ADA6D08283E}"/>
                    </a:ext>
                  </a:extLst>
                </p14:cNvPr>
                <p14:cNvContentPartPr/>
                <p14:nvPr/>
              </p14:nvContentPartPr>
              <p14:xfrm>
                <a:off x="5727345" y="323295"/>
                <a:ext cx="40320" cy="31320"/>
              </p14:xfrm>
            </p:contentPart>
          </mc:Choice>
          <mc:Fallback>
            <p:pic>
              <p:nvPicPr>
                <p:cNvPr id="23" name="Ink 22">
                  <a:extLst>
                    <a:ext uri="{FF2B5EF4-FFF2-40B4-BE49-F238E27FC236}">
                      <a16:creationId xmlns:a16="http://schemas.microsoft.com/office/drawing/2014/main" id="{1C188AD3-E701-C3AA-E5CE-8ADA6D08283E}"/>
                    </a:ext>
                  </a:extLst>
                </p:cNvPr>
                <p:cNvPicPr/>
                <p:nvPr/>
              </p:nvPicPr>
              <p:blipFill>
                <a:blip r:embed="rId39"/>
                <a:stretch>
                  <a:fillRect/>
                </a:stretch>
              </p:blipFill>
              <p:spPr>
                <a:xfrm>
                  <a:off x="5721225" y="317175"/>
                  <a:ext cx="5256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4" name="Ink 23">
                  <a:extLst>
                    <a:ext uri="{FF2B5EF4-FFF2-40B4-BE49-F238E27FC236}">
                      <a16:creationId xmlns:a16="http://schemas.microsoft.com/office/drawing/2014/main" id="{C50177F9-A3CF-D14A-E9EC-E980FFEB71FB}"/>
                    </a:ext>
                  </a:extLst>
                </p14:cNvPr>
                <p14:cNvContentPartPr/>
                <p14:nvPr/>
              </p14:nvContentPartPr>
              <p14:xfrm>
                <a:off x="5761545" y="501135"/>
                <a:ext cx="293040" cy="201240"/>
              </p14:xfrm>
            </p:contentPart>
          </mc:Choice>
          <mc:Fallback>
            <p:pic>
              <p:nvPicPr>
                <p:cNvPr id="24" name="Ink 23">
                  <a:extLst>
                    <a:ext uri="{FF2B5EF4-FFF2-40B4-BE49-F238E27FC236}">
                      <a16:creationId xmlns:a16="http://schemas.microsoft.com/office/drawing/2014/main" id="{C50177F9-A3CF-D14A-E9EC-E980FFEB71FB}"/>
                    </a:ext>
                  </a:extLst>
                </p:cNvPr>
                <p:cNvPicPr/>
                <p:nvPr/>
              </p:nvPicPr>
              <p:blipFill>
                <a:blip r:embed="rId41"/>
                <a:stretch>
                  <a:fillRect/>
                </a:stretch>
              </p:blipFill>
              <p:spPr>
                <a:xfrm>
                  <a:off x="5755425" y="495015"/>
                  <a:ext cx="30528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5" name="Ink 24">
                  <a:extLst>
                    <a:ext uri="{FF2B5EF4-FFF2-40B4-BE49-F238E27FC236}">
                      <a16:creationId xmlns:a16="http://schemas.microsoft.com/office/drawing/2014/main" id="{68301140-8D15-8300-79B5-0BD8B1660CE4}"/>
                    </a:ext>
                  </a:extLst>
                </p14:cNvPr>
                <p14:cNvContentPartPr/>
                <p14:nvPr/>
              </p14:nvContentPartPr>
              <p14:xfrm>
                <a:off x="6052785" y="461535"/>
                <a:ext cx="13320" cy="141840"/>
              </p14:xfrm>
            </p:contentPart>
          </mc:Choice>
          <mc:Fallback>
            <p:pic>
              <p:nvPicPr>
                <p:cNvPr id="25" name="Ink 24">
                  <a:extLst>
                    <a:ext uri="{FF2B5EF4-FFF2-40B4-BE49-F238E27FC236}">
                      <a16:creationId xmlns:a16="http://schemas.microsoft.com/office/drawing/2014/main" id="{68301140-8D15-8300-79B5-0BD8B1660CE4}"/>
                    </a:ext>
                  </a:extLst>
                </p:cNvPr>
                <p:cNvPicPr/>
                <p:nvPr/>
              </p:nvPicPr>
              <p:blipFill>
                <a:blip r:embed="rId43"/>
                <a:stretch>
                  <a:fillRect/>
                </a:stretch>
              </p:blipFill>
              <p:spPr>
                <a:xfrm>
                  <a:off x="6046665" y="455415"/>
                  <a:ext cx="2556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6" name="Ink 25">
                  <a:extLst>
                    <a:ext uri="{FF2B5EF4-FFF2-40B4-BE49-F238E27FC236}">
                      <a16:creationId xmlns:a16="http://schemas.microsoft.com/office/drawing/2014/main" id="{BCA6AF13-F42C-76A6-E931-AA5CBF25D9C5}"/>
                    </a:ext>
                  </a:extLst>
                </p14:cNvPr>
                <p14:cNvContentPartPr/>
                <p14:nvPr/>
              </p14:nvContentPartPr>
              <p14:xfrm>
                <a:off x="6227025" y="307815"/>
                <a:ext cx="32400" cy="35280"/>
              </p14:xfrm>
            </p:contentPart>
          </mc:Choice>
          <mc:Fallback>
            <p:pic>
              <p:nvPicPr>
                <p:cNvPr id="26" name="Ink 25">
                  <a:extLst>
                    <a:ext uri="{FF2B5EF4-FFF2-40B4-BE49-F238E27FC236}">
                      <a16:creationId xmlns:a16="http://schemas.microsoft.com/office/drawing/2014/main" id="{BCA6AF13-F42C-76A6-E931-AA5CBF25D9C5}"/>
                    </a:ext>
                  </a:extLst>
                </p:cNvPr>
                <p:cNvPicPr/>
                <p:nvPr/>
              </p:nvPicPr>
              <p:blipFill>
                <a:blip r:embed="rId45"/>
                <a:stretch>
                  <a:fillRect/>
                </a:stretch>
              </p:blipFill>
              <p:spPr>
                <a:xfrm>
                  <a:off x="6220905" y="301695"/>
                  <a:ext cx="4464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7" name="Ink 26">
                  <a:extLst>
                    <a:ext uri="{FF2B5EF4-FFF2-40B4-BE49-F238E27FC236}">
                      <a16:creationId xmlns:a16="http://schemas.microsoft.com/office/drawing/2014/main" id="{6DEB8919-18AF-1765-BD1D-B540CB7EA825}"/>
                    </a:ext>
                  </a:extLst>
                </p14:cNvPr>
                <p14:cNvContentPartPr/>
                <p14:nvPr/>
              </p14:nvContentPartPr>
              <p14:xfrm>
                <a:off x="6292185" y="445695"/>
                <a:ext cx="542160" cy="543240"/>
              </p14:xfrm>
            </p:contentPart>
          </mc:Choice>
          <mc:Fallback>
            <p:pic>
              <p:nvPicPr>
                <p:cNvPr id="27" name="Ink 26">
                  <a:extLst>
                    <a:ext uri="{FF2B5EF4-FFF2-40B4-BE49-F238E27FC236}">
                      <a16:creationId xmlns:a16="http://schemas.microsoft.com/office/drawing/2014/main" id="{6DEB8919-18AF-1765-BD1D-B540CB7EA825}"/>
                    </a:ext>
                  </a:extLst>
                </p:cNvPr>
                <p:cNvPicPr/>
                <p:nvPr/>
              </p:nvPicPr>
              <p:blipFill>
                <a:blip r:embed="rId47"/>
                <a:stretch>
                  <a:fillRect/>
                </a:stretch>
              </p:blipFill>
              <p:spPr>
                <a:xfrm>
                  <a:off x="6286065" y="439575"/>
                  <a:ext cx="554400" cy="5554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9" name="Ink 28">
                  <a:extLst>
                    <a:ext uri="{FF2B5EF4-FFF2-40B4-BE49-F238E27FC236}">
                      <a16:creationId xmlns:a16="http://schemas.microsoft.com/office/drawing/2014/main" id="{DE59C562-F1DF-14A9-2812-1464F23C7864}"/>
                    </a:ext>
                  </a:extLst>
                </p14:cNvPr>
                <p14:cNvContentPartPr/>
                <p14:nvPr/>
              </p14:nvContentPartPr>
              <p14:xfrm>
                <a:off x="4779825" y="1424175"/>
                <a:ext cx="595800" cy="77400"/>
              </p14:xfrm>
            </p:contentPart>
          </mc:Choice>
          <mc:Fallback>
            <p:pic>
              <p:nvPicPr>
                <p:cNvPr id="29" name="Ink 28">
                  <a:extLst>
                    <a:ext uri="{FF2B5EF4-FFF2-40B4-BE49-F238E27FC236}">
                      <a16:creationId xmlns:a16="http://schemas.microsoft.com/office/drawing/2014/main" id="{DE59C562-F1DF-14A9-2812-1464F23C7864}"/>
                    </a:ext>
                  </a:extLst>
                </p:cNvPr>
                <p:cNvPicPr/>
                <p:nvPr/>
              </p:nvPicPr>
              <p:blipFill>
                <a:blip r:embed="rId49"/>
                <a:stretch>
                  <a:fillRect/>
                </a:stretch>
              </p:blipFill>
              <p:spPr>
                <a:xfrm>
                  <a:off x="4773705" y="1418055"/>
                  <a:ext cx="60804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0" name="Ink 29">
                  <a:extLst>
                    <a:ext uri="{FF2B5EF4-FFF2-40B4-BE49-F238E27FC236}">
                      <a16:creationId xmlns:a16="http://schemas.microsoft.com/office/drawing/2014/main" id="{A5DF18DB-2FF3-2CA2-E34D-A246EB818526}"/>
                    </a:ext>
                  </a:extLst>
                </p14:cNvPr>
                <p14:cNvContentPartPr/>
                <p14:nvPr/>
              </p14:nvContentPartPr>
              <p14:xfrm>
                <a:off x="5054145" y="1533975"/>
                <a:ext cx="107640" cy="257400"/>
              </p14:xfrm>
            </p:contentPart>
          </mc:Choice>
          <mc:Fallback>
            <p:pic>
              <p:nvPicPr>
                <p:cNvPr id="30" name="Ink 29">
                  <a:extLst>
                    <a:ext uri="{FF2B5EF4-FFF2-40B4-BE49-F238E27FC236}">
                      <a16:creationId xmlns:a16="http://schemas.microsoft.com/office/drawing/2014/main" id="{A5DF18DB-2FF3-2CA2-E34D-A246EB818526}"/>
                    </a:ext>
                  </a:extLst>
                </p:cNvPr>
                <p:cNvPicPr/>
                <p:nvPr/>
              </p:nvPicPr>
              <p:blipFill>
                <a:blip r:embed="rId51"/>
                <a:stretch>
                  <a:fillRect/>
                </a:stretch>
              </p:blipFill>
              <p:spPr>
                <a:xfrm>
                  <a:off x="5048025" y="1527855"/>
                  <a:ext cx="11988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1" name="Ink 30">
                  <a:extLst>
                    <a:ext uri="{FF2B5EF4-FFF2-40B4-BE49-F238E27FC236}">
                      <a16:creationId xmlns:a16="http://schemas.microsoft.com/office/drawing/2014/main" id="{F9A8ECF6-C2E2-B70A-03F0-342FFA743313}"/>
                    </a:ext>
                  </a:extLst>
                </p14:cNvPr>
                <p14:cNvContentPartPr/>
                <p14:nvPr/>
              </p14:nvContentPartPr>
              <p14:xfrm>
                <a:off x="5476065" y="1568175"/>
                <a:ext cx="445680" cy="308880"/>
              </p14:xfrm>
            </p:contentPart>
          </mc:Choice>
          <mc:Fallback>
            <p:pic>
              <p:nvPicPr>
                <p:cNvPr id="31" name="Ink 30">
                  <a:extLst>
                    <a:ext uri="{FF2B5EF4-FFF2-40B4-BE49-F238E27FC236}">
                      <a16:creationId xmlns:a16="http://schemas.microsoft.com/office/drawing/2014/main" id="{F9A8ECF6-C2E2-B70A-03F0-342FFA743313}"/>
                    </a:ext>
                  </a:extLst>
                </p:cNvPr>
                <p:cNvPicPr/>
                <p:nvPr/>
              </p:nvPicPr>
              <p:blipFill>
                <a:blip r:embed="rId53"/>
                <a:stretch>
                  <a:fillRect/>
                </a:stretch>
              </p:blipFill>
              <p:spPr>
                <a:xfrm>
                  <a:off x="5469945" y="1562055"/>
                  <a:ext cx="457920" cy="3211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2" name="Ink 31">
                  <a:extLst>
                    <a:ext uri="{FF2B5EF4-FFF2-40B4-BE49-F238E27FC236}">
                      <a16:creationId xmlns:a16="http://schemas.microsoft.com/office/drawing/2014/main" id="{EF60AD11-4695-4DF0-D1BF-EB42AD522304}"/>
                    </a:ext>
                  </a:extLst>
                </p14:cNvPr>
                <p14:cNvContentPartPr/>
                <p14:nvPr/>
              </p14:nvContentPartPr>
              <p14:xfrm>
                <a:off x="6081585" y="1392135"/>
                <a:ext cx="72360" cy="372600"/>
              </p14:xfrm>
            </p:contentPart>
          </mc:Choice>
          <mc:Fallback>
            <p:pic>
              <p:nvPicPr>
                <p:cNvPr id="32" name="Ink 31">
                  <a:extLst>
                    <a:ext uri="{FF2B5EF4-FFF2-40B4-BE49-F238E27FC236}">
                      <a16:creationId xmlns:a16="http://schemas.microsoft.com/office/drawing/2014/main" id="{EF60AD11-4695-4DF0-D1BF-EB42AD522304}"/>
                    </a:ext>
                  </a:extLst>
                </p:cNvPr>
                <p:cNvPicPr/>
                <p:nvPr/>
              </p:nvPicPr>
              <p:blipFill>
                <a:blip r:embed="rId55"/>
                <a:stretch>
                  <a:fillRect/>
                </a:stretch>
              </p:blipFill>
              <p:spPr>
                <a:xfrm>
                  <a:off x="6075465" y="1386015"/>
                  <a:ext cx="84600" cy="3848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3" name="Ink 32">
                  <a:extLst>
                    <a:ext uri="{FF2B5EF4-FFF2-40B4-BE49-F238E27FC236}">
                      <a16:creationId xmlns:a16="http://schemas.microsoft.com/office/drawing/2014/main" id="{A0023C35-A29D-3A0B-4749-48D5716AD79D}"/>
                    </a:ext>
                  </a:extLst>
                </p14:cNvPr>
                <p14:cNvContentPartPr/>
                <p14:nvPr/>
              </p14:nvContentPartPr>
              <p14:xfrm>
                <a:off x="5921745" y="1596615"/>
                <a:ext cx="415440" cy="123840"/>
              </p14:xfrm>
            </p:contentPart>
          </mc:Choice>
          <mc:Fallback>
            <p:pic>
              <p:nvPicPr>
                <p:cNvPr id="33" name="Ink 32">
                  <a:extLst>
                    <a:ext uri="{FF2B5EF4-FFF2-40B4-BE49-F238E27FC236}">
                      <a16:creationId xmlns:a16="http://schemas.microsoft.com/office/drawing/2014/main" id="{A0023C35-A29D-3A0B-4749-48D5716AD79D}"/>
                    </a:ext>
                  </a:extLst>
                </p:cNvPr>
                <p:cNvPicPr/>
                <p:nvPr/>
              </p:nvPicPr>
              <p:blipFill>
                <a:blip r:embed="rId57"/>
                <a:stretch>
                  <a:fillRect/>
                </a:stretch>
              </p:blipFill>
              <p:spPr>
                <a:xfrm>
                  <a:off x="5915625" y="1590495"/>
                  <a:ext cx="42768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5" name="Ink 34">
                  <a:extLst>
                    <a:ext uri="{FF2B5EF4-FFF2-40B4-BE49-F238E27FC236}">
                      <a16:creationId xmlns:a16="http://schemas.microsoft.com/office/drawing/2014/main" id="{D8B269EC-5AF0-619B-FD30-9F2433E6DF7B}"/>
                    </a:ext>
                  </a:extLst>
                </p14:cNvPr>
                <p14:cNvContentPartPr/>
                <p14:nvPr/>
              </p14:nvContentPartPr>
              <p14:xfrm>
                <a:off x="139425" y="2251095"/>
                <a:ext cx="471240" cy="354960"/>
              </p14:xfrm>
            </p:contentPart>
          </mc:Choice>
          <mc:Fallback>
            <p:pic>
              <p:nvPicPr>
                <p:cNvPr id="35" name="Ink 34">
                  <a:extLst>
                    <a:ext uri="{FF2B5EF4-FFF2-40B4-BE49-F238E27FC236}">
                      <a16:creationId xmlns:a16="http://schemas.microsoft.com/office/drawing/2014/main" id="{D8B269EC-5AF0-619B-FD30-9F2433E6DF7B}"/>
                    </a:ext>
                  </a:extLst>
                </p:cNvPr>
                <p:cNvPicPr/>
                <p:nvPr/>
              </p:nvPicPr>
              <p:blipFill>
                <a:blip r:embed="rId59"/>
                <a:stretch>
                  <a:fillRect/>
                </a:stretch>
              </p:blipFill>
              <p:spPr>
                <a:xfrm>
                  <a:off x="133305" y="2244975"/>
                  <a:ext cx="483480" cy="3672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6" name="Ink 35">
                  <a:extLst>
                    <a:ext uri="{FF2B5EF4-FFF2-40B4-BE49-F238E27FC236}">
                      <a16:creationId xmlns:a16="http://schemas.microsoft.com/office/drawing/2014/main" id="{F767A69E-ABE8-D76B-E908-476022CB5AAE}"/>
                    </a:ext>
                  </a:extLst>
                </p14:cNvPr>
                <p14:cNvContentPartPr/>
                <p14:nvPr/>
              </p14:nvContentPartPr>
              <p14:xfrm>
                <a:off x="361185" y="2237775"/>
                <a:ext cx="539640" cy="222840"/>
              </p14:xfrm>
            </p:contentPart>
          </mc:Choice>
          <mc:Fallback>
            <p:pic>
              <p:nvPicPr>
                <p:cNvPr id="36" name="Ink 35">
                  <a:extLst>
                    <a:ext uri="{FF2B5EF4-FFF2-40B4-BE49-F238E27FC236}">
                      <a16:creationId xmlns:a16="http://schemas.microsoft.com/office/drawing/2014/main" id="{F767A69E-ABE8-D76B-E908-476022CB5AAE}"/>
                    </a:ext>
                  </a:extLst>
                </p:cNvPr>
                <p:cNvPicPr/>
                <p:nvPr/>
              </p:nvPicPr>
              <p:blipFill>
                <a:blip r:embed="rId61"/>
                <a:stretch>
                  <a:fillRect/>
                </a:stretch>
              </p:blipFill>
              <p:spPr>
                <a:xfrm>
                  <a:off x="355065" y="2231655"/>
                  <a:ext cx="55188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7" name="Ink 36">
                  <a:extLst>
                    <a:ext uri="{FF2B5EF4-FFF2-40B4-BE49-F238E27FC236}">
                      <a16:creationId xmlns:a16="http://schemas.microsoft.com/office/drawing/2014/main" id="{AC5CCAB6-5A4B-04B7-C538-A1B6408C0092}"/>
                    </a:ext>
                  </a:extLst>
                </p14:cNvPr>
                <p14:cNvContentPartPr/>
                <p14:nvPr/>
              </p14:nvContentPartPr>
              <p14:xfrm>
                <a:off x="1037625" y="2036895"/>
                <a:ext cx="234720" cy="167040"/>
              </p14:xfrm>
            </p:contentPart>
          </mc:Choice>
          <mc:Fallback>
            <p:pic>
              <p:nvPicPr>
                <p:cNvPr id="37" name="Ink 36">
                  <a:extLst>
                    <a:ext uri="{FF2B5EF4-FFF2-40B4-BE49-F238E27FC236}">
                      <a16:creationId xmlns:a16="http://schemas.microsoft.com/office/drawing/2014/main" id="{AC5CCAB6-5A4B-04B7-C538-A1B6408C0092}"/>
                    </a:ext>
                  </a:extLst>
                </p:cNvPr>
                <p:cNvPicPr/>
                <p:nvPr/>
              </p:nvPicPr>
              <p:blipFill>
                <a:blip r:embed="rId63"/>
                <a:stretch>
                  <a:fillRect/>
                </a:stretch>
              </p:blipFill>
              <p:spPr>
                <a:xfrm>
                  <a:off x="1031505" y="2030775"/>
                  <a:ext cx="24696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8" name="Ink 37">
                  <a:extLst>
                    <a:ext uri="{FF2B5EF4-FFF2-40B4-BE49-F238E27FC236}">
                      <a16:creationId xmlns:a16="http://schemas.microsoft.com/office/drawing/2014/main" id="{BF6B546B-6764-50FD-B0D5-C6CB5AF64318}"/>
                    </a:ext>
                  </a:extLst>
                </p14:cNvPr>
                <p14:cNvContentPartPr/>
                <p14:nvPr/>
              </p14:nvContentPartPr>
              <p14:xfrm>
                <a:off x="1340385" y="1745295"/>
                <a:ext cx="272520" cy="357120"/>
              </p14:xfrm>
            </p:contentPart>
          </mc:Choice>
          <mc:Fallback>
            <p:pic>
              <p:nvPicPr>
                <p:cNvPr id="38" name="Ink 37">
                  <a:extLst>
                    <a:ext uri="{FF2B5EF4-FFF2-40B4-BE49-F238E27FC236}">
                      <a16:creationId xmlns:a16="http://schemas.microsoft.com/office/drawing/2014/main" id="{BF6B546B-6764-50FD-B0D5-C6CB5AF64318}"/>
                    </a:ext>
                  </a:extLst>
                </p:cNvPr>
                <p:cNvPicPr/>
                <p:nvPr/>
              </p:nvPicPr>
              <p:blipFill>
                <a:blip r:embed="rId65"/>
                <a:stretch>
                  <a:fillRect/>
                </a:stretch>
              </p:blipFill>
              <p:spPr>
                <a:xfrm>
                  <a:off x="1334265" y="1739175"/>
                  <a:ext cx="284760" cy="3693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9" name="Ink 38">
                  <a:extLst>
                    <a:ext uri="{FF2B5EF4-FFF2-40B4-BE49-F238E27FC236}">
                      <a16:creationId xmlns:a16="http://schemas.microsoft.com/office/drawing/2014/main" id="{8EB6F738-02D5-9064-633D-8472E2EB3705}"/>
                    </a:ext>
                  </a:extLst>
                </p14:cNvPr>
                <p14:cNvContentPartPr/>
                <p14:nvPr/>
              </p14:nvContentPartPr>
              <p14:xfrm>
                <a:off x="1565745" y="1697055"/>
                <a:ext cx="289440" cy="270360"/>
              </p14:xfrm>
            </p:contentPart>
          </mc:Choice>
          <mc:Fallback>
            <p:pic>
              <p:nvPicPr>
                <p:cNvPr id="39" name="Ink 38">
                  <a:extLst>
                    <a:ext uri="{FF2B5EF4-FFF2-40B4-BE49-F238E27FC236}">
                      <a16:creationId xmlns:a16="http://schemas.microsoft.com/office/drawing/2014/main" id="{8EB6F738-02D5-9064-633D-8472E2EB3705}"/>
                    </a:ext>
                  </a:extLst>
                </p:cNvPr>
                <p:cNvPicPr/>
                <p:nvPr/>
              </p:nvPicPr>
              <p:blipFill>
                <a:blip r:embed="rId67"/>
                <a:stretch>
                  <a:fillRect/>
                </a:stretch>
              </p:blipFill>
              <p:spPr>
                <a:xfrm>
                  <a:off x="1559625" y="1690935"/>
                  <a:ext cx="30168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0" name="Ink 39">
                  <a:extLst>
                    <a:ext uri="{FF2B5EF4-FFF2-40B4-BE49-F238E27FC236}">
                      <a16:creationId xmlns:a16="http://schemas.microsoft.com/office/drawing/2014/main" id="{451AA393-F2FD-032F-6BE8-6A64247BB669}"/>
                    </a:ext>
                  </a:extLst>
                </p14:cNvPr>
                <p14:cNvContentPartPr/>
                <p14:nvPr/>
              </p14:nvContentPartPr>
              <p14:xfrm>
                <a:off x="284865" y="1301775"/>
                <a:ext cx="2015640" cy="1464480"/>
              </p14:xfrm>
            </p:contentPart>
          </mc:Choice>
          <mc:Fallback>
            <p:pic>
              <p:nvPicPr>
                <p:cNvPr id="40" name="Ink 39">
                  <a:extLst>
                    <a:ext uri="{FF2B5EF4-FFF2-40B4-BE49-F238E27FC236}">
                      <a16:creationId xmlns:a16="http://schemas.microsoft.com/office/drawing/2014/main" id="{451AA393-F2FD-032F-6BE8-6A64247BB669}"/>
                    </a:ext>
                  </a:extLst>
                </p:cNvPr>
                <p:cNvPicPr/>
                <p:nvPr/>
              </p:nvPicPr>
              <p:blipFill>
                <a:blip r:embed="rId69"/>
                <a:stretch>
                  <a:fillRect/>
                </a:stretch>
              </p:blipFill>
              <p:spPr>
                <a:xfrm>
                  <a:off x="278745" y="1295655"/>
                  <a:ext cx="2027880" cy="14767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1" name="Ink 40">
                  <a:extLst>
                    <a:ext uri="{FF2B5EF4-FFF2-40B4-BE49-F238E27FC236}">
                      <a16:creationId xmlns:a16="http://schemas.microsoft.com/office/drawing/2014/main" id="{95B76B0F-6E71-CD3D-A0E0-8520ECBE12CE}"/>
                    </a:ext>
                  </a:extLst>
                </p14:cNvPr>
                <p14:cNvContentPartPr/>
                <p14:nvPr/>
              </p14:nvContentPartPr>
              <p14:xfrm>
                <a:off x="2074425" y="1854735"/>
                <a:ext cx="12960" cy="9720"/>
              </p14:xfrm>
            </p:contentPart>
          </mc:Choice>
          <mc:Fallback>
            <p:pic>
              <p:nvPicPr>
                <p:cNvPr id="41" name="Ink 40">
                  <a:extLst>
                    <a:ext uri="{FF2B5EF4-FFF2-40B4-BE49-F238E27FC236}">
                      <a16:creationId xmlns:a16="http://schemas.microsoft.com/office/drawing/2014/main" id="{95B76B0F-6E71-CD3D-A0E0-8520ECBE12CE}"/>
                    </a:ext>
                  </a:extLst>
                </p:cNvPr>
                <p:cNvPicPr/>
                <p:nvPr/>
              </p:nvPicPr>
              <p:blipFill>
                <a:blip r:embed="rId71"/>
                <a:stretch>
                  <a:fillRect/>
                </a:stretch>
              </p:blipFill>
              <p:spPr>
                <a:xfrm>
                  <a:off x="2068305" y="1848615"/>
                  <a:ext cx="25200" cy="21960"/>
                </a:xfrm>
                <a:prstGeom prst="rect">
                  <a:avLst/>
                </a:prstGeom>
              </p:spPr>
            </p:pic>
          </mc:Fallback>
        </mc:AlternateContent>
      </p:grpSp>
      <p:grpSp>
        <p:nvGrpSpPr>
          <p:cNvPr id="53" name="Group 52">
            <a:extLst>
              <a:ext uri="{FF2B5EF4-FFF2-40B4-BE49-F238E27FC236}">
                <a16:creationId xmlns:a16="http://schemas.microsoft.com/office/drawing/2014/main" id="{9B6F8BD8-F77D-B068-CF12-A4C16EE007AA}"/>
              </a:ext>
            </a:extLst>
          </p:cNvPr>
          <p:cNvGrpSpPr/>
          <p:nvPr/>
        </p:nvGrpSpPr>
        <p:grpSpPr>
          <a:xfrm>
            <a:off x="6772425" y="1086495"/>
            <a:ext cx="1798920" cy="796680"/>
            <a:chOff x="6772425" y="1086495"/>
            <a:chExt cx="1798920" cy="796680"/>
          </a:xfrm>
        </p:grpSpPr>
        <mc:AlternateContent xmlns:mc="http://schemas.openxmlformats.org/markup-compatibility/2006">
          <mc:Choice xmlns:p14="http://schemas.microsoft.com/office/powerpoint/2010/main" Requires="p14">
            <p:contentPart p14:bwMode="auto" r:id="rId72">
              <p14:nvContentPartPr>
                <p14:cNvPr id="49" name="Ink 48">
                  <a:extLst>
                    <a:ext uri="{FF2B5EF4-FFF2-40B4-BE49-F238E27FC236}">
                      <a16:creationId xmlns:a16="http://schemas.microsoft.com/office/drawing/2014/main" id="{28C76CD8-26F1-DA55-0080-FE1F97B0A6E9}"/>
                    </a:ext>
                  </a:extLst>
                </p14:cNvPr>
                <p14:cNvContentPartPr/>
                <p14:nvPr/>
              </p14:nvContentPartPr>
              <p14:xfrm>
                <a:off x="6772425" y="1410495"/>
                <a:ext cx="369000" cy="472680"/>
              </p14:xfrm>
            </p:contentPart>
          </mc:Choice>
          <mc:Fallback>
            <p:pic>
              <p:nvPicPr>
                <p:cNvPr id="49" name="Ink 48">
                  <a:extLst>
                    <a:ext uri="{FF2B5EF4-FFF2-40B4-BE49-F238E27FC236}">
                      <a16:creationId xmlns:a16="http://schemas.microsoft.com/office/drawing/2014/main" id="{28C76CD8-26F1-DA55-0080-FE1F97B0A6E9}"/>
                    </a:ext>
                  </a:extLst>
                </p:cNvPr>
                <p:cNvPicPr/>
                <p:nvPr/>
              </p:nvPicPr>
              <p:blipFill>
                <a:blip r:embed="rId73"/>
                <a:stretch>
                  <a:fillRect/>
                </a:stretch>
              </p:blipFill>
              <p:spPr>
                <a:xfrm>
                  <a:off x="6766305" y="1404375"/>
                  <a:ext cx="381240" cy="4849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0" name="Ink 49">
                  <a:extLst>
                    <a:ext uri="{FF2B5EF4-FFF2-40B4-BE49-F238E27FC236}">
                      <a16:creationId xmlns:a16="http://schemas.microsoft.com/office/drawing/2014/main" id="{EAE6D1D6-95D8-E8B5-5ED4-2F6DE2F3F964}"/>
                    </a:ext>
                  </a:extLst>
                </p14:cNvPr>
                <p14:cNvContentPartPr/>
                <p14:nvPr/>
              </p14:nvContentPartPr>
              <p14:xfrm>
                <a:off x="7322505" y="1361895"/>
                <a:ext cx="235080" cy="343440"/>
              </p14:xfrm>
            </p:contentPart>
          </mc:Choice>
          <mc:Fallback>
            <p:pic>
              <p:nvPicPr>
                <p:cNvPr id="50" name="Ink 49">
                  <a:extLst>
                    <a:ext uri="{FF2B5EF4-FFF2-40B4-BE49-F238E27FC236}">
                      <a16:creationId xmlns:a16="http://schemas.microsoft.com/office/drawing/2014/main" id="{EAE6D1D6-95D8-E8B5-5ED4-2F6DE2F3F964}"/>
                    </a:ext>
                  </a:extLst>
                </p:cNvPr>
                <p:cNvPicPr/>
                <p:nvPr/>
              </p:nvPicPr>
              <p:blipFill>
                <a:blip r:embed="rId75"/>
                <a:stretch>
                  <a:fillRect/>
                </a:stretch>
              </p:blipFill>
              <p:spPr>
                <a:xfrm>
                  <a:off x="7316385" y="1355775"/>
                  <a:ext cx="247320" cy="3556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1" name="Ink 50">
                  <a:extLst>
                    <a:ext uri="{FF2B5EF4-FFF2-40B4-BE49-F238E27FC236}">
                      <a16:creationId xmlns:a16="http://schemas.microsoft.com/office/drawing/2014/main" id="{4CC04886-F22E-A954-40B5-AB50F7EEAEEA}"/>
                    </a:ext>
                  </a:extLst>
                </p14:cNvPr>
                <p14:cNvContentPartPr/>
                <p14:nvPr/>
              </p14:nvContentPartPr>
              <p14:xfrm>
                <a:off x="7780065" y="1283775"/>
                <a:ext cx="478800" cy="302400"/>
              </p14:xfrm>
            </p:contentPart>
          </mc:Choice>
          <mc:Fallback>
            <p:pic>
              <p:nvPicPr>
                <p:cNvPr id="51" name="Ink 50">
                  <a:extLst>
                    <a:ext uri="{FF2B5EF4-FFF2-40B4-BE49-F238E27FC236}">
                      <a16:creationId xmlns:a16="http://schemas.microsoft.com/office/drawing/2014/main" id="{4CC04886-F22E-A954-40B5-AB50F7EEAEEA}"/>
                    </a:ext>
                  </a:extLst>
                </p:cNvPr>
                <p:cNvPicPr/>
                <p:nvPr/>
              </p:nvPicPr>
              <p:blipFill>
                <a:blip r:embed="rId77"/>
                <a:stretch>
                  <a:fillRect/>
                </a:stretch>
              </p:blipFill>
              <p:spPr>
                <a:xfrm>
                  <a:off x="7773945" y="1277655"/>
                  <a:ext cx="491040" cy="3146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2" name="Ink 51">
                  <a:extLst>
                    <a:ext uri="{FF2B5EF4-FFF2-40B4-BE49-F238E27FC236}">
                      <a16:creationId xmlns:a16="http://schemas.microsoft.com/office/drawing/2014/main" id="{63031CB2-4023-72A8-DF25-56DF0347A04E}"/>
                    </a:ext>
                  </a:extLst>
                </p14:cNvPr>
                <p14:cNvContentPartPr/>
                <p14:nvPr/>
              </p14:nvContentPartPr>
              <p14:xfrm>
                <a:off x="8076345" y="1086495"/>
                <a:ext cx="495000" cy="759600"/>
              </p14:xfrm>
            </p:contentPart>
          </mc:Choice>
          <mc:Fallback>
            <p:pic>
              <p:nvPicPr>
                <p:cNvPr id="52" name="Ink 51">
                  <a:extLst>
                    <a:ext uri="{FF2B5EF4-FFF2-40B4-BE49-F238E27FC236}">
                      <a16:creationId xmlns:a16="http://schemas.microsoft.com/office/drawing/2014/main" id="{63031CB2-4023-72A8-DF25-56DF0347A04E}"/>
                    </a:ext>
                  </a:extLst>
                </p:cNvPr>
                <p:cNvPicPr/>
                <p:nvPr/>
              </p:nvPicPr>
              <p:blipFill>
                <a:blip r:embed="rId79"/>
                <a:stretch>
                  <a:fillRect/>
                </a:stretch>
              </p:blipFill>
              <p:spPr>
                <a:xfrm>
                  <a:off x="8070225" y="1080375"/>
                  <a:ext cx="507240" cy="771840"/>
                </a:xfrm>
                <a:prstGeom prst="rect">
                  <a:avLst/>
                </a:prstGeom>
              </p:spPr>
            </p:pic>
          </mc:Fallback>
        </mc:AlternateContent>
      </p:grpSp>
      <p:grpSp>
        <p:nvGrpSpPr>
          <p:cNvPr id="70" name="Group 69">
            <a:extLst>
              <a:ext uri="{FF2B5EF4-FFF2-40B4-BE49-F238E27FC236}">
                <a16:creationId xmlns:a16="http://schemas.microsoft.com/office/drawing/2014/main" id="{5EF64E85-4B19-B4A9-917F-56E157EE9F99}"/>
              </a:ext>
            </a:extLst>
          </p:cNvPr>
          <p:cNvGrpSpPr/>
          <p:nvPr/>
        </p:nvGrpSpPr>
        <p:grpSpPr>
          <a:xfrm>
            <a:off x="7026945" y="23415"/>
            <a:ext cx="4590360" cy="882360"/>
            <a:chOff x="7026945" y="23415"/>
            <a:chExt cx="4590360" cy="882360"/>
          </a:xfrm>
        </p:grpSpPr>
        <mc:AlternateContent xmlns:mc="http://schemas.openxmlformats.org/markup-compatibility/2006">
          <mc:Choice xmlns:p14="http://schemas.microsoft.com/office/powerpoint/2010/main" Requires="p14">
            <p:contentPart p14:bwMode="auto" r:id="rId80">
              <p14:nvContentPartPr>
                <p14:cNvPr id="43" name="Ink 42">
                  <a:extLst>
                    <a:ext uri="{FF2B5EF4-FFF2-40B4-BE49-F238E27FC236}">
                      <a16:creationId xmlns:a16="http://schemas.microsoft.com/office/drawing/2014/main" id="{724F7C9F-A5FB-85D1-28C7-42A807E0A127}"/>
                    </a:ext>
                  </a:extLst>
                </p14:cNvPr>
                <p14:cNvContentPartPr/>
                <p14:nvPr/>
              </p14:nvContentPartPr>
              <p14:xfrm>
                <a:off x="7026945" y="381975"/>
                <a:ext cx="280440" cy="330480"/>
              </p14:xfrm>
            </p:contentPart>
          </mc:Choice>
          <mc:Fallback>
            <p:pic>
              <p:nvPicPr>
                <p:cNvPr id="43" name="Ink 42">
                  <a:extLst>
                    <a:ext uri="{FF2B5EF4-FFF2-40B4-BE49-F238E27FC236}">
                      <a16:creationId xmlns:a16="http://schemas.microsoft.com/office/drawing/2014/main" id="{724F7C9F-A5FB-85D1-28C7-42A807E0A127}"/>
                    </a:ext>
                  </a:extLst>
                </p:cNvPr>
                <p:cNvPicPr/>
                <p:nvPr/>
              </p:nvPicPr>
              <p:blipFill>
                <a:blip r:embed="rId81"/>
                <a:stretch>
                  <a:fillRect/>
                </a:stretch>
              </p:blipFill>
              <p:spPr>
                <a:xfrm>
                  <a:off x="7020825" y="375855"/>
                  <a:ext cx="292680" cy="3427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4" name="Ink 43">
                  <a:extLst>
                    <a:ext uri="{FF2B5EF4-FFF2-40B4-BE49-F238E27FC236}">
                      <a16:creationId xmlns:a16="http://schemas.microsoft.com/office/drawing/2014/main" id="{13C062AF-95DD-3511-BA68-23B79DD57604}"/>
                    </a:ext>
                  </a:extLst>
                </p14:cNvPr>
                <p14:cNvContentPartPr/>
                <p14:nvPr/>
              </p14:nvContentPartPr>
              <p14:xfrm>
                <a:off x="7569825" y="364335"/>
                <a:ext cx="183240" cy="293400"/>
              </p14:xfrm>
            </p:contentPart>
          </mc:Choice>
          <mc:Fallback>
            <p:pic>
              <p:nvPicPr>
                <p:cNvPr id="44" name="Ink 43">
                  <a:extLst>
                    <a:ext uri="{FF2B5EF4-FFF2-40B4-BE49-F238E27FC236}">
                      <a16:creationId xmlns:a16="http://schemas.microsoft.com/office/drawing/2014/main" id="{13C062AF-95DD-3511-BA68-23B79DD57604}"/>
                    </a:ext>
                  </a:extLst>
                </p:cNvPr>
                <p:cNvPicPr/>
                <p:nvPr/>
              </p:nvPicPr>
              <p:blipFill>
                <a:blip r:embed="rId83"/>
                <a:stretch>
                  <a:fillRect/>
                </a:stretch>
              </p:blipFill>
              <p:spPr>
                <a:xfrm>
                  <a:off x="7563705" y="358215"/>
                  <a:ext cx="195480" cy="3056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5" name="Ink 44">
                  <a:extLst>
                    <a:ext uri="{FF2B5EF4-FFF2-40B4-BE49-F238E27FC236}">
                      <a16:creationId xmlns:a16="http://schemas.microsoft.com/office/drawing/2014/main" id="{70303486-6102-B862-CC69-7BDFF7350253}"/>
                    </a:ext>
                  </a:extLst>
                </p14:cNvPr>
                <p14:cNvContentPartPr/>
                <p14:nvPr/>
              </p14:nvContentPartPr>
              <p14:xfrm>
                <a:off x="7589265" y="454695"/>
                <a:ext cx="287280" cy="76320"/>
              </p14:xfrm>
            </p:contentPart>
          </mc:Choice>
          <mc:Fallback>
            <p:pic>
              <p:nvPicPr>
                <p:cNvPr id="45" name="Ink 44">
                  <a:extLst>
                    <a:ext uri="{FF2B5EF4-FFF2-40B4-BE49-F238E27FC236}">
                      <a16:creationId xmlns:a16="http://schemas.microsoft.com/office/drawing/2014/main" id="{70303486-6102-B862-CC69-7BDFF7350253}"/>
                    </a:ext>
                  </a:extLst>
                </p:cNvPr>
                <p:cNvPicPr/>
                <p:nvPr/>
              </p:nvPicPr>
              <p:blipFill>
                <a:blip r:embed="rId85"/>
                <a:stretch>
                  <a:fillRect/>
                </a:stretch>
              </p:blipFill>
              <p:spPr>
                <a:xfrm>
                  <a:off x="7583145" y="448575"/>
                  <a:ext cx="29952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46" name="Ink 45">
                  <a:extLst>
                    <a:ext uri="{FF2B5EF4-FFF2-40B4-BE49-F238E27FC236}">
                      <a16:creationId xmlns:a16="http://schemas.microsoft.com/office/drawing/2014/main" id="{5225C950-785D-3CC1-D7E1-93D5173A2A68}"/>
                    </a:ext>
                  </a:extLst>
                </p14:cNvPr>
                <p14:cNvContentPartPr/>
                <p14:nvPr/>
              </p14:nvContentPartPr>
              <p14:xfrm>
                <a:off x="7918305" y="363615"/>
                <a:ext cx="555840" cy="221040"/>
              </p14:xfrm>
            </p:contentPart>
          </mc:Choice>
          <mc:Fallback>
            <p:pic>
              <p:nvPicPr>
                <p:cNvPr id="46" name="Ink 45">
                  <a:extLst>
                    <a:ext uri="{FF2B5EF4-FFF2-40B4-BE49-F238E27FC236}">
                      <a16:creationId xmlns:a16="http://schemas.microsoft.com/office/drawing/2014/main" id="{5225C950-785D-3CC1-D7E1-93D5173A2A68}"/>
                    </a:ext>
                  </a:extLst>
                </p:cNvPr>
                <p:cNvPicPr/>
                <p:nvPr/>
              </p:nvPicPr>
              <p:blipFill>
                <a:blip r:embed="rId87"/>
                <a:stretch>
                  <a:fillRect/>
                </a:stretch>
              </p:blipFill>
              <p:spPr>
                <a:xfrm>
                  <a:off x="7912185" y="357495"/>
                  <a:ext cx="56808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47" name="Ink 46">
                  <a:extLst>
                    <a:ext uri="{FF2B5EF4-FFF2-40B4-BE49-F238E27FC236}">
                      <a16:creationId xmlns:a16="http://schemas.microsoft.com/office/drawing/2014/main" id="{29B88068-70CD-A9AD-1F71-FB39870215B1}"/>
                    </a:ext>
                  </a:extLst>
                </p14:cNvPr>
                <p14:cNvContentPartPr/>
                <p14:nvPr/>
              </p14:nvContentPartPr>
              <p14:xfrm>
                <a:off x="8332305" y="148335"/>
                <a:ext cx="366480" cy="623880"/>
              </p14:xfrm>
            </p:contentPart>
          </mc:Choice>
          <mc:Fallback>
            <p:pic>
              <p:nvPicPr>
                <p:cNvPr id="47" name="Ink 46">
                  <a:extLst>
                    <a:ext uri="{FF2B5EF4-FFF2-40B4-BE49-F238E27FC236}">
                      <a16:creationId xmlns:a16="http://schemas.microsoft.com/office/drawing/2014/main" id="{29B88068-70CD-A9AD-1F71-FB39870215B1}"/>
                    </a:ext>
                  </a:extLst>
                </p:cNvPr>
                <p:cNvPicPr/>
                <p:nvPr/>
              </p:nvPicPr>
              <p:blipFill>
                <a:blip r:embed="rId89"/>
                <a:stretch>
                  <a:fillRect/>
                </a:stretch>
              </p:blipFill>
              <p:spPr>
                <a:xfrm>
                  <a:off x="8326185" y="142215"/>
                  <a:ext cx="378720" cy="6361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4" name="Ink 53">
                  <a:extLst>
                    <a:ext uri="{FF2B5EF4-FFF2-40B4-BE49-F238E27FC236}">
                      <a16:creationId xmlns:a16="http://schemas.microsoft.com/office/drawing/2014/main" id="{062506BB-04B8-BE74-F8A7-167354E89A90}"/>
                    </a:ext>
                  </a:extLst>
                </p14:cNvPr>
                <p14:cNvContentPartPr/>
                <p14:nvPr/>
              </p14:nvContentPartPr>
              <p14:xfrm>
                <a:off x="8735145" y="486735"/>
                <a:ext cx="423720" cy="67320"/>
              </p14:xfrm>
            </p:contentPart>
          </mc:Choice>
          <mc:Fallback>
            <p:pic>
              <p:nvPicPr>
                <p:cNvPr id="54" name="Ink 53">
                  <a:extLst>
                    <a:ext uri="{FF2B5EF4-FFF2-40B4-BE49-F238E27FC236}">
                      <a16:creationId xmlns:a16="http://schemas.microsoft.com/office/drawing/2014/main" id="{062506BB-04B8-BE74-F8A7-167354E89A90}"/>
                    </a:ext>
                  </a:extLst>
                </p:cNvPr>
                <p:cNvPicPr/>
                <p:nvPr/>
              </p:nvPicPr>
              <p:blipFill>
                <a:blip r:embed="rId91"/>
                <a:stretch>
                  <a:fillRect/>
                </a:stretch>
              </p:blipFill>
              <p:spPr>
                <a:xfrm>
                  <a:off x="8729025" y="480615"/>
                  <a:ext cx="43596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5" name="Ink 54">
                  <a:extLst>
                    <a:ext uri="{FF2B5EF4-FFF2-40B4-BE49-F238E27FC236}">
                      <a16:creationId xmlns:a16="http://schemas.microsoft.com/office/drawing/2014/main" id="{6E3E49EB-815C-55D1-3260-ECC59ABE9708}"/>
                    </a:ext>
                  </a:extLst>
                </p14:cNvPr>
                <p14:cNvContentPartPr/>
                <p14:nvPr/>
              </p14:nvContentPartPr>
              <p14:xfrm>
                <a:off x="9431745" y="351015"/>
                <a:ext cx="12600" cy="208080"/>
              </p14:xfrm>
            </p:contentPart>
          </mc:Choice>
          <mc:Fallback>
            <p:pic>
              <p:nvPicPr>
                <p:cNvPr id="55" name="Ink 54">
                  <a:extLst>
                    <a:ext uri="{FF2B5EF4-FFF2-40B4-BE49-F238E27FC236}">
                      <a16:creationId xmlns:a16="http://schemas.microsoft.com/office/drawing/2014/main" id="{6E3E49EB-815C-55D1-3260-ECC59ABE9708}"/>
                    </a:ext>
                  </a:extLst>
                </p:cNvPr>
                <p:cNvPicPr/>
                <p:nvPr/>
              </p:nvPicPr>
              <p:blipFill>
                <a:blip r:embed="rId93"/>
                <a:stretch>
                  <a:fillRect/>
                </a:stretch>
              </p:blipFill>
              <p:spPr>
                <a:xfrm>
                  <a:off x="9425625" y="344895"/>
                  <a:ext cx="2484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6" name="Ink 55">
                  <a:extLst>
                    <a:ext uri="{FF2B5EF4-FFF2-40B4-BE49-F238E27FC236}">
                      <a16:creationId xmlns:a16="http://schemas.microsoft.com/office/drawing/2014/main" id="{1DDB7C80-7250-CF85-7CDE-4838C0CDBD0E}"/>
                    </a:ext>
                  </a:extLst>
                </p14:cNvPr>
                <p14:cNvContentPartPr/>
                <p14:nvPr/>
              </p14:nvContentPartPr>
              <p14:xfrm>
                <a:off x="9438225" y="303135"/>
                <a:ext cx="389520" cy="276480"/>
              </p14:xfrm>
            </p:contentPart>
          </mc:Choice>
          <mc:Fallback>
            <p:pic>
              <p:nvPicPr>
                <p:cNvPr id="56" name="Ink 55">
                  <a:extLst>
                    <a:ext uri="{FF2B5EF4-FFF2-40B4-BE49-F238E27FC236}">
                      <a16:creationId xmlns:a16="http://schemas.microsoft.com/office/drawing/2014/main" id="{1DDB7C80-7250-CF85-7CDE-4838C0CDBD0E}"/>
                    </a:ext>
                  </a:extLst>
                </p:cNvPr>
                <p:cNvPicPr/>
                <p:nvPr/>
              </p:nvPicPr>
              <p:blipFill>
                <a:blip r:embed="rId95"/>
                <a:stretch>
                  <a:fillRect/>
                </a:stretch>
              </p:blipFill>
              <p:spPr>
                <a:xfrm>
                  <a:off x="9432105" y="297015"/>
                  <a:ext cx="40176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7" name="Ink 56">
                  <a:extLst>
                    <a:ext uri="{FF2B5EF4-FFF2-40B4-BE49-F238E27FC236}">
                      <a16:creationId xmlns:a16="http://schemas.microsoft.com/office/drawing/2014/main" id="{E825961F-3C9A-E1B6-5969-731170DE00AD}"/>
                    </a:ext>
                  </a:extLst>
                </p14:cNvPr>
                <p14:cNvContentPartPr/>
                <p14:nvPr/>
              </p14:nvContentPartPr>
              <p14:xfrm>
                <a:off x="10019625" y="321135"/>
                <a:ext cx="162000" cy="164520"/>
              </p14:xfrm>
            </p:contentPart>
          </mc:Choice>
          <mc:Fallback>
            <p:pic>
              <p:nvPicPr>
                <p:cNvPr id="57" name="Ink 56">
                  <a:extLst>
                    <a:ext uri="{FF2B5EF4-FFF2-40B4-BE49-F238E27FC236}">
                      <a16:creationId xmlns:a16="http://schemas.microsoft.com/office/drawing/2014/main" id="{E825961F-3C9A-E1B6-5969-731170DE00AD}"/>
                    </a:ext>
                  </a:extLst>
                </p:cNvPr>
                <p:cNvPicPr/>
                <p:nvPr/>
              </p:nvPicPr>
              <p:blipFill>
                <a:blip r:embed="rId97"/>
                <a:stretch>
                  <a:fillRect/>
                </a:stretch>
              </p:blipFill>
              <p:spPr>
                <a:xfrm>
                  <a:off x="10013505" y="315015"/>
                  <a:ext cx="17424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8" name="Ink 57">
                  <a:extLst>
                    <a:ext uri="{FF2B5EF4-FFF2-40B4-BE49-F238E27FC236}">
                      <a16:creationId xmlns:a16="http://schemas.microsoft.com/office/drawing/2014/main" id="{9DA9C46F-AC16-E8BD-5A67-F20E64F196AE}"/>
                    </a:ext>
                  </a:extLst>
                </p14:cNvPr>
                <p14:cNvContentPartPr/>
                <p14:nvPr/>
              </p14:nvContentPartPr>
              <p14:xfrm>
                <a:off x="10219785" y="23415"/>
                <a:ext cx="666360" cy="424800"/>
              </p14:xfrm>
            </p:contentPart>
          </mc:Choice>
          <mc:Fallback>
            <p:pic>
              <p:nvPicPr>
                <p:cNvPr id="58" name="Ink 57">
                  <a:extLst>
                    <a:ext uri="{FF2B5EF4-FFF2-40B4-BE49-F238E27FC236}">
                      <a16:creationId xmlns:a16="http://schemas.microsoft.com/office/drawing/2014/main" id="{9DA9C46F-AC16-E8BD-5A67-F20E64F196AE}"/>
                    </a:ext>
                  </a:extLst>
                </p:cNvPr>
                <p:cNvPicPr/>
                <p:nvPr/>
              </p:nvPicPr>
              <p:blipFill>
                <a:blip r:embed="rId99"/>
                <a:stretch>
                  <a:fillRect/>
                </a:stretch>
              </p:blipFill>
              <p:spPr>
                <a:xfrm>
                  <a:off x="10213665" y="17295"/>
                  <a:ext cx="678600" cy="4370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9" name="Ink 58">
                  <a:extLst>
                    <a:ext uri="{FF2B5EF4-FFF2-40B4-BE49-F238E27FC236}">
                      <a16:creationId xmlns:a16="http://schemas.microsoft.com/office/drawing/2014/main" id="{C9088484-EBA4-46CA-CA72-4F3E648BD0F4}"/>
                    </a:ext>
                  </a:extLst>
                </p14:cNvPr>
                <p14:cNvContentPartPr/>
                <p14:nvPr/>
              </p14:nvContentPartPr>
              <p14:xfrm>
                <a:off x="11030865" y="256335"/>
                <a:ext cx="11880" cy="9720"/>
              </p14:xfrm>
            </p:contentPart>
          </mc:Choice>
          <mc:Fallback>
            <p:pic>
              <p:nvPicPr>
                <p:cNvPr id="59" name="Ink 58">
                  <a:extLst>
                    <a:ext uri="{FF2B5EF4-FFF2-40B4-BE49-F238E27FC236}">
                      <a16:creationId xmlns:a16="http://schemas.microsoft.com/office/drawing/2014/main" id="{C9088484-EBA4-46CA-CA72-4F3E648BD0F4}"/>
                    </a:ext>
                  </a:extLst>
                </p:cNvPr>
                <p:cNvPicPr/>
                <p:nvPr/>
              </p:nvPicPr>
              <p:blipFill>
                <a:blip r:embed="rId101"/>
                <a:stretch>
                  <a:fillRect/>
                </a:stretch>
              </p:blipFill>
              <p:spPr>
                <a:xfrm>
                  <a:off x="11024745" y="250215"/>
                  <a:ext cx="2412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1" name="Ink 60">
                  <a:extLst>
                    <a:ext uri="{FF2B5EF4-FFF2-40B4-BE49-F238E27FC236}">
                      <a16:creationId xmlns:a16="http://schemas.microsoft.com/office/drawing/2014/main" id="{612E3CBF-61B2-B03B-8267-59919A33604C}"/>
                    </a:ext>
                  </a:extLst>
                </p14:cNvPr>
                <p14:cNvContentPartPr/>
                <p14:nvPr/>
              </p14:nvContentPartPr>
              <p14:xfrm>
                <a:off x="11218425" y="156615"/>
                <a:ext cx="32400" cy="303480"/>
              </p14:xfrm>
            </p:contentPart>
          </mc:Choice>
          <mc:Fallback>
            <p:pic>
              <p:nvPicPr>
                <p:cNvPr id="61" name="Ink 60">
                  <a:extLst>
                    <a:ext uri="{FF2B5EF4-FFF2-40B4-BE49-F238E27FC236}">
                      <a16:creationId xmlns:a16="http://schemas.microsoft.com/office/drawing/2014/main" id="{612E3CBF-61B2-B03B-8267-59919A33604C}"/>
                    </a:ext>
                  </a:extLst>
                </p:cNvPr>
                <p:cNvPicPr/>
                <p:nvPr/>
              </p:nvPicPr>
              <p:blipFill>
                <a:blip r:embed="rId103"/>
                <a:stretch>
                  <a:fillRect/>
                </a:stretch>
              </p:blipFill>
              <p:spPr>
                <a:xfrm>
                  <a:off x="11212305" y="150495"/>
                  <a:ext cx="44640" cy="3157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2" name="Ink 61">
                  <a:extLst>
                    <a:ext uri="{FF2B5EF4-FFF2-40B4-BE49-F238E27FC236}">
                      <a16:creationId xmlns:a16="http://schemas.microsoft.com/office/drawing/2014/main" id="{8A2F9FCE-8D57-F043-248E-09D26450F9E1}"/>
                    </a:ext>
                  </a:extLst>
                </p14:cNvPr>
                <p14:cNvContentPartPr/>
                <p14:nvPr/>
              </p14:nvContentPartPr>
              <p14:xfrm>
                <a:off x="11149665" y="310695"/>
                <a:ext cx="467640" cy="131040"/>
              </p14:xfrm>
            </p:contentPart>
          </mc:Choice>
          <mc:Fallback>
            <p:pic>
              <p:nvPicPr>
                <p:cNvPr id="62" name="Ink 61">
                  <a:extLst>
                    <a:ext uri="{FF2B5EF4-FFF2-40B4-BE49-F238E27FC236}">
                      <a16:creationId xmlns:a16="http://schemas.microsoft.com/office/drawing/2014/main" id="{8A2F9FCE-8D57-F043-248E-09D26450F9E1}"/>
                    </a:ext>
                  </a:extLst>
                </p:cNvPr>
                <p:cNvPicPr/>
                <p:nvPr/>
              </p:nvPicPr>
              <p:blipFill>
                <a:blip r:embed="rId105"/>
                <a:stretch>
                  <a:fillRect/>
                </a:stretch>
              </p:blipFill>
              <p:spPr>
                <a:xfrm>
                  <a:off x="11143545" y="304575"/>
                  <a:ext cx="47988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3" name="Ink 62">
                  <a:extLst>
                    <a:ext uri="{FF2B5EF4-FFF2-40B4-BE49-F238E27FC236}">
                      <a16:creationId xmlns:a16="http://schemas.microsoft.com/office/drawing/2014/main" id="{9BB213C6-BC0F-7464-70D0-F1FFB5F4EBBB}"/>
                    </a:ext>
                  </a:extLst>
                </p14:cNvPr>
                <p14:cNvContentPartPr/>
                <p14:nvPr/>
              </p14:nvContentPartPr>
              <p14:xfrm>
                <a:off x="9969225" y="584295"/>
                <a:ext cx="34560" cy="321480"/>
              </p14:xfrm>
            </p:contentPart>
          </mc:Choice>
          <mc:Fallback>
            <p:pic>
              <p:nvPicPr>
                <p:cNvPr id="63" name="Ink 62">
                  <a:extLst>
                    <a:ext uri="{FF2B5EF4-FFF2-40B4-BE49-F238E27FC236}">
                      <a16:creationId xmlns:a16="http://schemas.microsoft.com/office/drawing/2014/main" id="{9BB213C6-BC0F-7464-70D0-F1FFB5F4EBBB}"/>
                    </a:ext>
                  </a:extLst>
                </p:cNvPr>
                <p:cNvPicPr/>
                <p:nvPr/>
              </p:nvPicPr>
              <p:blipFill>
                <a:blip r:embed="rId107"/>
                <a:stretch>
                  <a:fillRect/>
                </a:stretch>
              </p:blipFill>
              <p:spPr>
                <a:xfrm>
                  <a:off x="9963105" y="578175"/>
                  <a:ext cx="46800" cy="3337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4" name="Ink 63">
                  <a:extLst>
                    <a:ext uri="{FF2B5EF4-FFF2-40B4-BE49-F238E27FC236}">
                      <a16:creationId xmlns:a16="http://schemas.microsoft.com/office/drawing/2014/main" id="{BECFDBEF-E024-FBEF-0F9E-355FB11B6896}"/>
                    </a:ext>
                  </a:extLst>
                </p14:cNvPr>
                <p14:cNvContentPartPr/>
                <p14:nvPr/>
              </p14:nvContentPartPr>
              <p14:xfrm>
                <a:off x="9877785" y="701655"/>
                <a:ext cx="330840" cy="67320"/>
              </p14:xfrm>
            </p:contentPart>
          </mc:Choice>
          <mc:Fallback>
            <p:pic>
              <p:nvPicPr>
                <p:cNvPr id="64" name="Ink 63">
                  <a:extLst>
                    <a:ext uri="{FF2B5EF4-FFF2-40B4-BE49-F238E27FC236}">
                      <a16:creationId xmlns:a16="http://schemas.microsoft.com/office/drawing/2014/main" id="{BECFDBEF-E024-FBEF-0F9E-355FB11B6896}"/>
                    </a:ext>
                  </a:extLst>
                </p:cNvPr>
                <p:cNvPicPr/>
                <p:nvPr/>
              </p:nvPicPr>
              <p:blipFill>
                <a:blip r:embed="rId109"/>
                <a:stretch>
                  <a:fillRect/>
                </a:stretch>
              </p:blipFill>
              <p:spPr>
                <a:xfrm>
                  <a:off x="9871665" y="695535"/>
                  <a:ext cx="34308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6" name="Ink 65">
                  <a:extLst>
                    <a:ext uri="{FF2B5EF4-FFF2-40B4-BE49-F238E27FC236}">
                      <a16:creationId xmlns:a16="http://schemas.microsoft.com/office/drawing/2014/main" id="{0F0852F5-81D1-7DBC-8035-FD490578B52C}"/>
                    </a:ext>
                  </a:extLst>
                </p14:cNvPr>
                <p14:cNvContentPartPr/>
                <p14:nvPr/>
              </p14:nvContentPartPr>
              <p14:xfrm>
                <a:off x="10169025" y="639015"/>
                <a:ext cx="839520" cy="188640"/>
              </p14:xfrm>
            </p:contentPart>
          </mc:Choice>
          <mc:Fallback>
            <p:pic>
              <p:nvPicPr>
                <p:cNvPr id="66" name="Ink 65">
                  <a:extLst>
                    <a:ext uri="{FF2B5EF4-FFF2-40B4-BE49-F238E27FC236}">
                      <a16:creationId xmlns:a16="http://schemas.microsoft.com/office/drawing/2014/main" id="{0F0852F5-81D1-7DBC-8035-FD490578B52C}"/>
                    </a:ext>
                  </a:extLst>
                </p:cNvPr>
                <p:cNvPicPr/>
                <p:nvPr/>
              </p:nvPicPr>
              <p:blipFill>
                <a:blip r:embed="rId111"/>
                <a:stretch>
                  <a:fillRect/>
                </a:stretch>
              </p:blipFill>
              <p:spPr>
                <a:xfrm>
                  <a:off x="10162905" y="632895"/>
                  <a:ext cx="85176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7" name="Ink 66">
                  <a:extLst>
                    <a:ext uri="{FF2B5EF4-FFF2-40B4-BE49-F238E27FC236}">
                      <a16:creationId xmlns:a16="http://schemas.microsoft.com/office/drawing/2014/main" id="{4E66D334-86DA-343E-3292-757C57FBCBB0}"/>
                    </a:ext>
                  </a:extLst>
                </p14:cNvPr>
                <p14:cNvContentPartPr/>
                <p14:nvPr/>
              </p14:nvContentPartPr>
              <p14:xfrm>
                <a:off x="11116545" y="473415"/>
                <a:ext cx="34560" cy="14760"/>
              </p14:xfrm>
            </p:contentPart>
          </mc:Choice>
          <mc:Fallback>
            <p:pic>
              <p:nvPicPr>
                <p:cNvPr id="67" name="Ink 66">
                  <a:extLst>
                    <a:ext uri="{FF2B5EF4-FFF2-40B4-BE49-F238E27FC236}">
                      <a16:creationId xmlns:a16="http://schemas.microsoft.com/office/drawing/2014/main" id="{4E66D334-86DA-343E-3292-757C57FBCBB0}"/>
                    </a:ext>
                  </a:extLst>
                </p:cNvPr>
                <p:cNvPicPr/>
                <p:nvPr/>
              </p:nvPicPr>
              <p:blipFill>
                <a:blip r:embed="rId113"/>
                <a:stretch>
                  <a:fillRect/>
                </a:stretch>
              </p:blipFill>
              <p:spPr>
                <a:xfrm>
                  <a:off x="11110425" y="467295"/>
                  <a:ext cx="4680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8" name="Ink 67">
                  <a:extLst>
                    <a:ext uri="{FF2B5EF4-FFF2-40B4-BE49-F238E27FC236}">
                      <a16:creationId xmlns:a16="http://schemas.microsoft.com/office/drawing/2014/main" id="{408FD78D-94F1-CF4E-F456-D79F8DFF268F}"/>
                    </a:ext>
                  </a:extLst>
                </p14:cNvPr>
                <p14:cNvContentPartPr/>
                <p14:nvPr/>
              </p14:nvContentPartPr>
              <p14:xfrm>
                <a:off x="11156505" y="650175"/>
                <a:ext cx="264240" cy="109440"/>
              </p14:xfrm>
            </p:contentPart>
          </mc:Choice>
          <mc:Fallback>
            <p:pic>
              <p:nvPicPr>
                <p:cNvPr id="68" name="Ink 67">
                  <a:extLst>
                    <a:ext uri="{FF2B5EF4-FFF2-40B4-BE49-F238E27FC236}">
                      <a16:creationId xmlns:a16="http://schemas.microsoft.com/office/drawing/2014/main" id="{408FD78D-94F1-CF4E-F456-D79F8DFF268F}"/>
                    </a:ext>
                  </a:extLst>
                </p:cNvPr>
                <p:cNvPicPr/>
                <p:nvPr/>
              </p:nvPicPr>
              <p:blipFill>
                <a:blip r:embed="rId115"/>
                <a:stretch>
                  <a:fillRect/>
                </a:stretch>
              </p:blipFill>
              <p:spPr>
                <a:xfrm>
                  <a:off x="11150385" y="644055"/>
                  <a:ext cx="27648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9" name="Ink 68">
                  <a:extLst>
                    <a:ext uri="{FF2B5EF4-FFF2-40B4-BE49-F238E27FC236}">
                      <a16:creationId xmlns:a16="http://schemas.microsoft.com/office/drawing/2014/main" id="{2BA499E5-2682-E4DC-8991-D52E6181AC86}"/>
                    </a:ext>
                  </a:extLst>
                </p14:cNvPr>
                <p14:cNvContentPartPr/>
                <p14:nvPr/>
              </p14:nvContentPartPr>
              <p14:xfrm>
                <a:off x="11556105" y="693375"/>
                <a:ext cx="19080" cy="46800"/>
              </p14:xfrm>
            </p:contentPart>
          </mc:Choice>
          <mc:Fallback>
            <p:pic>
              <p:nvPicPr>
                <p:cNvPr id="69" name="Ink 68">
                  <a:extLst>
                    <a:ext uri="{FF2B5EF4-FFF2-40B4-BE49-F238E27FC236}">
                      <a16:creationId xmlns:a16="http://schemas.microsoft.com/office/drawing/2014/main" id="{2BA499E5-2682-E4DC-8991-D52E6181AC86}"/>
                    </a:ext>
                  </a:extLst>
                </p:cNvPr>
                <p:cNvPicPr/>
                <p:nvPr/>
              </p:nvPicPr>
              <p:blipFill>
                <a:blip r:embed="rId117"/>
                <a:stretch>
                  <a:fillRect/>
                </a:stretch>
              </p:blipFill>
              <p:spPr>
                <a:xfrm>
                  <a:off x="11549985" y="687255"/>
                  <a:ext cx="31320" cy="59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8">
            <p14:nvContentPartPr>
              <p14:cNvPr id="71" name="Ink 70">
                <a:extLst>
                  <a:ext uri="{FF2B5EF4-FFF2-40B4-BE49-F238E27FC236}">
                    <a16:creationId xmlns:a16="http://schemas.microsoft.com/office/drawing/2014/main" id="{67D584AC-79AB-71BF-40D9-26041EB56240}"/>
                  </a:ext>
                </a:extLst>
              </p14:cNvPr>
              <p14:cNvContentPartPr/>
              <p14:nvPr/>
            </p14:nvContentPartPr>
            <p14:xfrm>
              <a:off x="8833065" y="1519575"/>
              <a:ext cx="392400" cy="67320"/>
            </p14:xfrm>
          </p:contentPart>
        </mc:Choice>
        <mc:Fallback>
          <p:pic>
            <p:nvPicPr>
              <p:cNvPr id="71" name="Ink 70">
                <a:extLst>
                  <a:ext uri="{FF2B5EF4-FFF2-40B4-BE49-F238E27FC236}">
                    <a16:creationId xmlns:a16="http://schemas.microsoft.com/office/drawing/2014/main" id="{67D584AC-79AB-71BF-40D9-26041EB56240}"/>
                  </a:ext>
                </a:extLst>
              </p:cNvPr>
              <p:cNvPicPr/>
              <p:nvPr/>
            </p:nvPicPr>
            <p:blipFill>
              <a:blip r:embed="rId119"/>
              <a:stretch>
                <a:fillRect/>
              </a:stretch>
            </p:blipFill>
            <p:spPr>
              <a:xfrm>
                <a:off x="8826945" y="1513455"/>
                <a:ext cx="404640" cy="79560"/>
              </a:xfrm>
              <a:prstGeom prst="rect">
                <a:avLst/>
              </a:prstGeom>
            </p:spPr>
          </p:pic>
        </mc:Fallback>
      </mc:AlternateContent>
      <p:grpSp>
        <p:nvGrpSpPr>
          <p:cNvPr id="82" name="Group 81">
            <a:extLst>
              <a:ext uri="{FF2B5EF4-FFF2-40B4-BE49-F238E27FC236}">
                <a16:creationId xmlns:a16="http://schemas.microsoft.com/office/drawing/2014/main" id="{84472231-23A7-3D20-5121-E9306DECEFA9}"/>
              </a:ext>
            </a:extLst>
          </p:cNvPr>
          <p:cNvGrpSpPr/>
          <p:nvPr/>
        </p:nvGrpSpPr>
        <p:grpSpPr>
          <a:xfrm>
            <a:off x="9617145" y="1262535"/>
            <a:ext cx="2144520" cy="841680"/>
            <a:chOff x="9617145" y="1262535"/>
            <a:chExt cx="2144520" cy="841680"/>
          </a:xfrm>
        </p:grpSpPr>
        <mc:AlternateContent xmlns:mc="http://schemas.openxmlformats.org/markup-compatibility/2006">
          <mc:Choice xmlns:p14="http://schemas.microsoft.com/office/powerpoint/2010/main" Requires="p14">
            <p:contentPart p14:bwMode="auto" r:id="rId120">
              <p14:nvContentPartPr>
                <p14:cNvPr id="72" name="Ink 71">
                  <a:extLst>
                    <a:ext uri="{FF2B5EF4-FFF2-40B4-BE49-F238E27FC236}">
                      <a16:creationId xmlns:a16="http://schemas.microsoft.com/office/drawing/2014/main" id="{8024D55B-44B7-C3F3-1BF6-4DB62DAC16CA}"/>
                    </a:ext>
                  </a:extLst>
                </p14:cNvPr>
                <p14:cNvContentPartPr/>
                <p14:nvPr/>
              </p14:nvContentPartPr>
              <p14:xfrm>
                <a:off x="9617145" y="1262535"/>
                <a:ext cx="469080" cy="45360"/>
              </p14:xfrm>
            </p:contentPart>
          </mc:Choice>
          <mc:Fallback>
            <p:pic>
              <p:nvPicPr>
                <p:cNvPr id="72" name="Ink 71">
                  <a:extLst>
                    <a:ext uri="{FF2B5EF4-FFF2-40B4-BE49-F238E27FC236}">
                      <a16:creationId xmlns:a16="http://schemas.microsoft.com/office/drawing/2014/main" id="{8024D55B-44B7-C3F3-1BF6-4DB62DAC16CA}"/>
                    </a:ext>
                  </a:extLst>
                </p:cNvPr>
                <p:cNvPicPr/>
                <p:nvPr/>
              </p:nvPicPr>
              <p:blipFill>
                <a:blip r:embed="rId121"/>
                <a:stretch>
                  <a:fillRect/>
                </a:stretch>
              </p:blipFill>
              <p:spPr>
                <a:xfrm>
                  <a:off x="9611025" y="1256415"/>
                  <a:ext cx="48132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3" name="Ink 72">
                  <a:extLst>
                    <a:ext uri="{FF2B5EF4-FFF2-40B4-BE49-F238E27FC236}">
                      <a16:creationId xmlns:a16="http://schemas.microsoft.com/office/drawing/2014/main" id="{5FD1DB1B-FDA6-1C79-55FE-82382C3D5285}"/>
                    </a:ext>
                  </a:extLst>
                </p14:cNvPr>
                <p14:cNvContentPartPr/>
                <p14:nvPr/>
              </p14:nvContentPartPr>
              <p14:xfrm>
                <a:off x="9846825" y="1332375"/>
                <a:ext cx="24480" cy="194760"/>
              </p14:xfrm>
            </p:contentPart>
          </mc:Choice>
          <mc:Fallback>
            <p:pic>
              <p:nvPicPr>
                <p:cNvPr id="73" name="Ink 72">
                  <a:extLst>
                    <a:ext uri="{FF2B5EF4-FFF2-40B4-BE49-F238E27FC236}">
                      <a16:creationId xmlns:a16="http://schemas.microsoft.com/office/drawing/2014/main" id="{5FD1DB1B-FDA6-1C79-55FE-82382C3D5285}"/>
                    </a:ext>
                  </a:extLst>
                </p:cNvPr>
                <p:cNvPicPr/>
                <p:nvPr/>
              </p:nvPicPr>
              <p:blipFill>
                <a:blip r:embed="rId123"/>
                <a:stretch>
                  <a:fillRect/>
                </a:stretch>
              </p:blipFill>
              <p:spPr>
                <a:xfrm>
                  <a:off x="9840705" y="1326255"/>
                  <a:ext cx="3672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4" name="Ink 73">
                  <a:extLst>
                    <a:ext uri="{FF2B5EF4-FFF2-40B4-BE49-F238E27FC236}">
                      <a16:creationId xmlns:a16="http://schemas.microsoft.com/office/drawing/2014/main" id="{99F5C176-DD2E-D992-D0C1-C04EE2486C6A}"/>
                    </a:ext>
                  </a:extLst>
                </p14:cNvPr>
                <p14:cNvContentPartPr/>
                <p14:nvPr/>
              </p14:nvContentPartPr>
              <p14:xfrm>
                <a:off x="10084425" y="1348215"/>
                <a:ext cx="435240" cy="310680"/>
              </p14:xfrm>
            </p:contentPart>
          </mc:Choice>
          <mc:Fallback>
            <p:pic>
              <p:nvPicPr>
                <p:cNvPr id="74" name="Ink 73">
                  <a:extLst>
                    <a:ext uri="{FF2B5EF4-FFF2-40B4-BE49-F238E27FC236}">
                      <a16:creationId xmlns:a16="http://schemas.microsoft.com/office/drawing/2014/main" id="{99F5C176-DD2E-D992-D0C1-C04EE2486C6A}"/>
                    </a:ext>
                  </a:extLst>
                </p:cNvPr>
                <p:cNvPicPr/>
                <p:nvPr/>
              </p:nvPicPr>
              <p:blipFill>
                <a:blip r:embed="rId125"/>
                <a:stretch>
                  <a:fillRect/>
                </a:stretch>
              </p:blipFill>
              <p:spPr>
                <a:xfrm>
                  <a:off x="10078305" y="1342095"/>
                  <a:ext cx="447480" cy="3229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5" name="Ink 74">
                  <a:extLst>
                    <a:ext uri="{FF2B5EF4-FFF2-40B4-BE49-F238E27FC236}">
                      <a16:creationId xmlns:a16="http://schemas.microsoft.com/office/drawing/2014/main" id="{DA351D8D-30D2-9AD7-3AA1-A49CACA8B900}"/>
                    </a:ext>
                  </a:extLst>
                </p14:cNvPr>
                <p14:cNvContentPartPr/>
                <p14:nvPr/>
              </p14:nvContentPartPr>
              <p14:xfrm>
                <a:off x="10658985" y="1327335"/>
                <a:ext cx="34560" cy="225720"/>
              </p14:xfrm>
            </p:contentPart>
          </mc:Choice>
          <mc:Fallback>
            <p:pic>
              <p:nvPicPr>
                <p:cNvPr id="75" name="Ink 74">
                  <a:extLst>
                    <a:ext uri="{FF2B5EF4-FFF2-40B4-BE49-F238E27FC236}">
                      <a16:creationId xmlns:a16="http://schemas.microsoft.com/office/drawing/2014/main" id="{DA351D8D-30D2-9AD7-3AA1-A49CACA8B900}"/>
                    </a:ext>
                  </a:extLst>
                </p:cNvPr>
                <p:cNvPicPr/>
                <p:nvPr/>
              </p:nvPicPr>
              <p:blipFill>
                <a:blip r:embed="rId127"/>
                <a:stretch>
                  <a:fillRect/>
                </a:stretch>
              </p:blipFill>
              <p:spPr>
                <a:xfrm>
                  <a:off x="10652865" y="1321215"/>
                  <a:ext cx="4680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6" name="Ink 75">
                  <a:extLst>
                    <a:ext uri="{FF2B5EF4-FFF2-40B4-BE49-F238E27FC236}">
                      <a16:creationId xmlns:a16="http://schemas.microsoft.com/office/drawing/2014/main" id="{9FA1FDC6-7E77-B159-AFF4-10BB556EAD59}"/>
                    </a:ext>
                  </a:extLst>
                </p14:cNvPr>
                <p14:cNvContentPartPr/>
                <p14:nvPr/>
              </p14:nvContentPartPr>
              <p14:xfrm>
                <a:off x="10661865" y="1400055"/>
                <a:ext cx="296280" cy="76320"/>
              </p14:xfrm>
            </p:contentPart>
          </mc:Choice>
          <mc:Fallback>
            <p:pic>
              <p:nvPicPr>
                <p:cNvPr id="76" name="Ink 75">
                  <a:extLst>
                    <a:ext uri="{FF2B5EF4-FFF2-40B4-BE49-F238E27FC236}">
                      <a16:creationId xmlns:a16="http://schemas.microsoft.com/office/drawing/2014/main" id="{9FA1FDC6-7E77-B159-AFF4-10BB556EAD59}"/>
                    </a:ext>
                  </a:extLst>
                </p:cNvPr>
                <p:cNvPicPr/>
                <p:nvPr/>
              </p:nvPicPr>
              <p:blipFill>
                <a:blip r:embed="rId129"/>
                <a:stretch>
                  <a:fillRect/>
                </a:stretch>
              </p:blipFill>
              <p:spPr>
                <a:xfrm>
                  <a:off x="10655745" y="1393935"/>
                  <a:ext cx="30852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7" name="Ink 76">
                  <a:extLst>
                    <a:ext uri="{FF2B5EF4-FFF2-40B4-BE49-F238E27FC236}">
                      <a16:creationId xmlns:a16="http://schemas.microsoft.com/office/drawing/2014/main" id="{C3EC0CDE-8DC4-8E5A-E1FD-504AE601C089}"/>
                    </a:ext>
                  </a:extLst>
                </p14:cNvPr>
                <p14:cNvContentPartPr/>
                <p14:nvPr/>
              </p14:nvContentPartPr>
              <p14:xfrm>
                <a:off x="11094585" y="1266495"/>
                <a:ext cx="50760" cy="266760"/>
              </p14:xfrm>
            </p:contentPart>
          </mc:Choice>
          <mc:Fallback>
            <p:pic>
              <p:nvPicPr>
                <p:cNvPr id="77" name="Ink 76">
                  <a:extLst>
                    <a:ext uri="{FF2B5EF4-FFF2-40B4-BE49-F238E27FC236}">
                      <a16:creationId xmlns:a16="http://schemas.microsoft.com/office/drawing/2014/main" id="{C3EC0CDE-8DC4-8E5A-E1FD-504AE601C089}"/>
                    </a:ext>
                  </a:extLst>
                </p:cNvPr>
                <p:cNvPicPr/>
                <p:nvPr/>
              </p:nvPicPr>
              <p:blipFill>
                <a:blip r:embed="rId131"/>
                <a:stretch>
                  <a:fillRect/>
                </a:stretch>
              </p:blipFill>
              <p:spPr>
                <a:xfrm>
                  <a:off x="11088465" y="1260375"/>
                  <a:ext cx="6300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8" name="Ink 77">
                  <a:extLst>
                    <a:ext uri="{FF2B5EF4-FFF2-40B4-BE49-F238E27FC236}">
                      <a16:creationId xmlns:a16="http://schemas.microsoft.com/office/drawing/2014/main" id="{92D38316-5D37-D405-5AF8-0E0217DD92C5}"/>
                    </a:ext>
                  </a:extLst>
                </p14:cNvPr>
                <p14:cNvContentPartPr/>
                <p14:nvPr/>
              </p14:nvContentPartPr>
              <p14:xfrm>
                <a:off x="11063265" y="1312935"/>
                <a:ext cx="543960" cy="198000"/>
              </p14:xfrm>
            </p:contentPart>
          </mc:Choice>
          <mc:Fallback>
            <p:pic>
              <p:nvPicPr>
                <p:cNvPr id="78" name="Ink 77">
                  <a:extLst>
                    <a:ext uri="{FF2B5EF4-FFF2-40B4-BE49-F238E27FC236}">
                      <a16:creationId xmlns:a16="http://schemas.microsoft.com/office/drawing/2014/main" id="{92D38316-5D37-D405-5AF8-0E0217DD92C5}"/>
                    </a:ext>
                  </a:extLst>
                </p:cNvPr>
                <p:cNvPicPr/>
                <p:nvPr/>
              </p:nvPicPr>
              <p:blipFill>
                <a:blip r:embed="rId133"/>
                <a:stretch>
                  <a:fillRect/>
                </a:stretch>
              </p:blipFill>
              <p:spPr>
                <a:xfrm>
                  <a:off x="11057145" y="1306815"/>
                  <a:ext cx="55620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9" name="Ink 78">
                  <a:extLst>
                    <a:ext uri="{FF2B5EF4-FFF2-40B4-BE49-F238E27FC236}">
                      <a16:creationId xmlns:a16="http://schemas.microsoft.com/office/drawing/2014/main" id="{82F26C65-BC58-A26C-50B8-7427EE6C81FF}"/>
                    </a:ext>
                  </a:extLst>
                </p14:cNvPr>
                <p14:cNvContentPartPr/>
                <p14:nvPr/>
              </p14:nvContentPartPr>
              <p14:xfrm>
                <a:off x="10070745" y="1746015"/>
                <a:ext cx="45000" cy="358200"/>
              </p14:xfrm>
            </p:contentPart>
          </mc:Choice>
          <mc:Fallback>
            <p:pic>
              <p:nvPicPr>
                <p:cNvPr id="79" name="Ink 78">
                  <a:extLst>
                    <a:ext uri="{FF2B5EF4-FFF2-40B4-BE49-F238E27FC236}">
                      <a16:creationId xmlns:a16="http://schemas.microsoft.com/office/drawing/2014/main" id="{82F26C65-BC58-A26C-50B8-7427EE6C81FF}"/>
                    </a:ext>
                  </a:extLst>
                </p:cNvPr>
                <p:cNvPicPr/>
                <p:nvPr/>
              </p:nvPicPr>
              <p:blipFill>
                <a:blip r:embed="rId135"/>
                <a:stretch>
                  <a:fillRect/>
                </a:stretch>
              </p:blipFill>
              <p:spPr>
                <a:xfrm>
                  <a:off x="10064625" y="1739895"/>
                  <a:ext cx="57240" cy="3704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0" name="Ink 79">
                  <a:extLst>
                    <a:ext uri="{FF2B5EF4-FFF2-40B4-BE49-F238E27FC236}">
                      <a16:creationId xmlns:a16="http://schemas.microsoft.com/office/drawing/2014/main" id="{FBB67AAB-2AFD-15CB-4540-B15DF2FD7C66}"/>
                    </a:ext>
                  </a:extLst>
                </p14:cNvPr>
                <p14:cNvContentPartPr/>
                <p14:nvPr/>
              </p14:nvContentPartPr>
              <p14:xfrm>
                <a:off x="10064265" y="1914135"/>
                <a:ext cx="793800" cy="147600"/>
              </p14:xfrm>
            </p:contentPart>
          </mc:Choice>
          <mc:Fallback>
            <p:pic>
              <p:nvPicPr>
                <p:cNvPr id="80" name="Ink 79">
                  <a:extLst>
                    <a:ext uri="{FF2B5EF4-FFF2-40B4-BE49-F238E27FC236}">
                      <a16:creationId xmlns:a16="http://schemas.microsoft.com/office/drawing/2014/main" id="{FBB67AAB-2AFD-15CB-4540-B15DF2FD7C66}"/>
                    </a:ext>
                  </a:extLst>
                </p:cNvPr>
                <p:cNvPicPr/>
                <p:nvPr/>
              </p:nvPicPr>
              <p:blipFill>
                <a:blip r:embed="rId137"/>
                <a:stretch>
                  <a:fillRect/>
                </a:stretch>
              </p:blipFill>
              <p:spPr>
                <a:xfrm>
                  <a:off x="10058145" y="1908015"/>
                  <a:ext cx="80604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1" name="Ink 80">
                  <a:extLst>
                    <a:ext uri="{FF2B5EF4-FFF2-40B4-BE49-F238E27FC236}">
                      <a16:creationId xmlns:a16="http://schemas.microsoft.com/office/drawing/2014/main" id="{52A716F7-7C82-3204-300B-816CF8CC5D95}"/>
                    </a:ext>
                  </a:extLst>
                </p14:cNvPr>
                <p14:cNvContentPartPr/>
                <p14:nvPr/>
              </p14:nvContentPartPr>
              <p14:xfrm>
                <a:off x="10946625" y="1608855"/>
                <a:ext cx="815040" cy="447840"/>
              </p14:xfrm>
            </p:contentPart>
          </mc:Choice>
          <mc:Fallback>
            <p:pic>
              <p:nvPicPr>
                <p:cNvPr id="81" name="Ink 80">
                  <a:extLst>
                    <a:ext uri="{FF2B5EF4-FFF2-40B4-BE49-F238E27FC236}">
                      <a16:creationId xmlns:a16="http://schemas.microsoft.com/office/drawing/2014/main" id="{52A716F7-7C82-3204-300B-816CF8CC5D95}"/>
                    </a:ext>
                  </a:extLst>
                </p:cNvPr>
                <p:cNvPicPr/>
                <p:nvPr/>
              </p:nvPicPr>
              <p:blipFill>
                <a:blip r:embed="rId139"/>
                <a:stretch>
                  <a:fillRect/>
                </a:stretch>
              </p:blipFill>
              <p:spPr>
                <a:xfrm>
                  <a:off x="10940505" y="1602735"/>
                  <a:ext cx="827280" cy="460080"/>
                </a:xfrm>
                <a:prstGeom prst="rect">
                  <a:avLst/>
                </a:prstGeom>
              </p:spPr>
            </p:pic>
          </mc:Fallback>
        </mc:AlternateContent>
      </p:grpSp>
      <p:grpSp>
        <p:nvGrpSpPr>
          <p:cNvPr id="100" name="Group 99">
            <a:extLst>
              <a:ext uri="{FF2B5EF4-FFF2-40B4-BE49-F238E27FC236}">
                <a16:creationId xmlns:a16="http://schemas.microsoft.com/office/drawing/2014/main" id="{B287E8D8-FE86-4547-3798-1D167FB773FC}"/>
              </a:ext>
            </a:extLst>
          </p:cNvPr>
          <p:cNvGrpSpPr/>
          <p:nvPr/>
        </p:nvGrpSpPr>
        <p:grpSpPr>
          <a:xfrm>
            <a:off x="3699825" y="2839335"/>
            <a:ext cx="3486600" cy="817560"/>
            <a:chOff x="3699825" y="2839335"/>
            <a:chExt cx="3486600" cy="817560"/>
          </a:xfrm>
        </p:grpSpPr>
        <mc:AlternateContent xmlns:mc="http://schemas.openxmlformats.org/markup-compatibility/2006">
          <mc:Choice xmlns:p14="http://schemas.microsoft.com/office/powerpoint/2010/main" Requires="p14">
            <p:contentPart p14:bwMode="auto" r:id="rId140">
              <p14:nvContentPartPr>
                <p14:cNvPr id="83" name="Ink 82">
                  <a:extLst>
                    <a:ext uri="{FF2B5EF4-FFF2-40B4-BE49-F238E27FC236}">
                      <a16:creationId xmlns:a16="http://schemas.microsoft.com/office/drawing/2014/main" id="{97566F8E-72E3-15F4-8BE3-92DD97BCB333}"/>
                    </a:ext>
                  </a:extLst>
                </p14:cNvPr>
                <p14:cNvContentPartPr/>
                <p14:nvPr/>
              </p14:nvContentPartPr>
              <p14:xfrm>
                <a:off x="3699825" y="2882895"/>
                <a:ext cx="1147680" cy="88560"/>
              </p14:xfrm>
            </p:contentPart>
          </mc:Choice>
          <mc:Fallback>
            <p:pic>
              <p:nvPicPr>
                <p:cNvPr id="83" name="Ink 82">
                  <a:extLst>
                    <a:ext uri="{FF2B5EF4-FFF2-40B4-BE49-F238E27FC236}">
                      <a16:creationId xmlns:a16="http://schemas.microsoft.com/office/drawing/2014/main" id="{97566F8E-72E3-15F4-8BE3-92DD97BCB333}"/>
                    </a:ext>
                  </a:extLst>
                </p:cNvPr>
                <p:cNvPicPr/>
                <p:nvPr/>
              </p:nvPicPr>
              <p:blipFill>
                <a:blip r:embed="rId141"/>
                <a:stretch>
                  <a:fillRect/>
                </a:stretch>
              </p:blipFill>
              <p:spPr>
                <a:xfrm>
                  <a:off x="3693705" y="2876775"/>
                  <a:ext cx="115992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4" name="Ink 83">
                  <a:extLst>
                    <a:ext uri="{FF2B5EF4-FFF2-40B4-BE49-F238E27FC236}">
                      <a16:creationId xmlns:a16="http://schemas.microsoft.com/office/drawing/2014/main" id="{CD04DA64-2BCE-6AAA-C590-CC66AED1818E}"/>
                    </a:ext>
                  </a:extLst>
                </p14:cNvPr>
                <p14:cNvContentPartPr/>
                <p14:nvPr/>
              </p14:nvContentPartPr>
              <p14:xfrm>
                <a:off x="4339905" y="2885775"/>
                <a:ext cx="117000" cy="403560"/>
              </p14:xfrm>
            </p:contentPart>
          </mc:Choice>
          <mc:Fallback>
            <p:pic>
              <p:nvPicPr>
                <p:cNvPr id="84" name="Ink 83">
                  <a:extLst>
                    <a:ext uri="{FF2B5EF4-FFF2-40B4-BE49-F238E27FC236}">
                      <a16:creationId xmlns:a16="http://schemas.microsoft.com/office/drawing/2014/main" id="{CD04DA64-2BCE-6AAA-C590-CC66AED1818E}"/>
                    </a:ext>
                  </a:extLst>
                </p:cNvPr>
                <p:cNvPicPr/>
                <p:nvPr/>
              </p:nvPicPr>
              <p:blipFill>
                <a:blip r:embed="rId143"/>
                <a:stretch>
                  <a:fillRect/>
                </a:stretch>
              </p:blipFill>
              <p:spPr>
                <a:xfrm>
                  <a:off x="4333785" y="2879655"/>
                  <a:ext cx="129240" cy="4158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5" name="Ink 84">
                  <a:extLst>
                    <a:ext uri="{FF2B5EF4-FFF2-40B4-BE49-F238E27FC236}">
                      <a16:creationId xmlns:a16="http://schemas.microsoft.com/office/drawing/2014/main" id="{B236B425-B387-7092-47E2-884AF5F1162C}"/>
                    </a:ext>
                  </a:extLst>
                </p14:cNvPr>
                <p14:cNvContentPartPr/>
                <p14:nvPr/>
              </p14:nvContentPartPr>
              <p14:xfrm>
                <a:off x="4565985" y="3059655"/>
                <a:ext cx="369720" cy="268920"/>
              </p14:xfrm>
            </p:contentPart>
          </mc:Choice>
          <mc:Fallback>
            <p:pic>
              <p:nvPicPr>
                <p:cNvPr id="85" name="Ink 84">
                  <a:extLst>
                    <a:ext uri="{FF2B5EF4-FFF2-40B4-BE49-F238E27FC236}">
                      <a16:creationId xmlns:a16="http://schemas.microsoft.com/office/drawing/2014/main" id="{B236B425-B387-7092-47E2-884AF5F1162C}"/>
                    </a:ext>
                  </a:extLst>
                </p:cNvPr>
                <p:cNvPicPr/>
                <p:nvPr/>
              </p:nvPicPr>
              <p:blipFill>
                <a:blip r:embed="rId145"/>
                <a:stretch>
                  <a:fillRect/>
                </a:stretch>
              </p:blipFill>
              <p:spPr>
                <a:xfrm>
                  <a:off x="4559865" y="3053535"/>
                  <a:ext cx="381960" cy="2811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6" name="Ink 85">
                  <a:extLst>
                    <a:ext uri="{FF2B5EF4-FFF2-40B4-BE49-F238E27FC236}">
                      <a16:creationId xmlns:a16="http://schemas.microsoft.com/office/drawing/2014/main" id="{DACE25C8-8CCE-84DD-43F6-8B18CF0520CE}"/>
                    </a:ext>
                  </a:extLst>
                </p14:cNvPr>
                <p14:cNvContentPartPr/>
                <p14:nvPr/>
              </p14:nvContentPartPr>
              <p14:xfrm>
                <a:off x="4987185" y="3092415"/>
                <a:ext cx="450360" cy="134280"/>
              </p14:xfrm>
            </p:contentPart>
          </mc:Choice>
          <mc:Fallback>
            <p:pic>
              <p:nvPicPr>
                <p:cNvPr id="86" name="Ink 85">
                  <a:extLst>
                    <a:ext uri="{FF2B5EF4-FFF2-40B4-BE49-F238E27FC236}">
                      <a16:creationId xmlns:a16="http://schemas.microsoft.com/office/drawing/2014/main" id="{DACE25C8-8CCE-84DD-43F6-8B18CF0520CE}"/>
                    </a:ext>
                  </a:extLst>
                </p:cNvPr>
                <p:cNvPicPr/>
                <p:nvPr/>
              </p:nvPicPr>
              <p:blipFill>
                <a:blip r:embed="rId147"/>
                <a:stretch>
                  <a:fillRect/>
                </a:stretch>
              </p:blipFill>
              <p:spPr>
                <a:xfrm>
                  <a:off x="4981065" y="3086295"/>
                  <a:ext cx="46260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7" name="Ink 86">
                  <a:extLst>
                    <a:ext uri="{FF2B5EF4-FFF2-40B4-BE49-F238E27FC236}">
                      <a16:creationId xmlns:a16="http://schemas.microsoft.com/office/drawing/2014/main" id="{30E9CEE5-83DD-478E-EB55-D3C8E8AE056C}"/>
                    </a:ext>
                  </a:extLst>
                </p14:cNvPr>
                <p14:cNvContentPartPr/>
                <p14:nvPr/>
              </p14:nvContentPartPr>
              <p14:xfrm>
                <a:off x="5481825" y="2839335"/>
                <a:ext cx="66600" cy="50760"/>
              </p14:xfrm>
            </p:contentPart>
          </mc:Choice>
          <mc:Fallback>
            <p:pic>
              <p:nvPicPr>
                <p:cNvPr id="87" name="Ink 86">
                  <a:extLst>
                    <a:ext uri="{FF2B5EF4-FFF2-40B4-BE49-F238E27FC236}">
                      <a16:creationId xmlns:a16="http://schemas.microsoft.com/office/drawing/2014/main" id="{30E9CEE5-83DD-478E-EB55-D3C8E8AE056C}"/>
                    </a:ext>
                  </a:extLst>
                </p:cNvPr>
                <p:cNvPicPr/>
                <p:nvPr/>
              </p:nvPicPr>
              <p:blipFill>
                <a:blip r:embed="rId149"/>
                <a:stretch>
                  <a:fillRect/>
                </a:stretch>
              </p:blipFill>
              <p:spPr>
                <a:xfrm>
                  <a:off x="5475705" y="2833215"/>
                  <a:ext cx="7884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8" name="Ink 87">
                  <a:extLst>
                    <a:ext uri="{FF2B5EF4-FFF2-40B4-BE49-F238E27FC236}">
                      <a16:creationId xmlns:a16="http://schemas.microsoft.com/office/drawing/2014/main" id="{50541565-A455-A961-4DDA-204FF19E2F71}"/>
                    </a:ext>
                  </a:extLst>
                </p14:cNvPr>
                <p14:cNvContentPartPr/>
                <p14:nvPr/>
              </p14:nvContentPartPr>
              <p14:xfrm>
                <a:off x="5527545" y="3081975"/>
                <a:ext cx="560520" cy="120600"/>
              </p14:xfrm>
            </p:contentPart>
          </mc:Choice>
          <mc:Fallback>
            <p:pic>
              <p:nvPicPr>
                <p:cNvPr id="88" name="Ink 87">
                  <a:extLst>
                    <a:ext uri="{FF2B5EF4-FFF2-40B4-BE49-F238E27FC236}">
                      <a16:creationId xmlns:a16="http://schemas.microsoft.com/office/drawing/2014/main" id="{50541565-A455-A961-4DDA-204FF19E2F71}"/>
                    </a:ext>
                  </a:extLst>
                </p:cNvPr>
                <p:cNvPicPr/>
                <p:nvPr/>
              </p:nvPicPr>
              <p:blipFill>
                <a:blip r:embed="rId151"/>
                <a:stretch>
                  <a:fillRect/>
                </a:stretch>
              </p:blipFill>
              <p:spPr>
                <a:xfrm>
                  <a:off x="5521425" y="3075855"/>
                  <a:ext cx="57276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9" name="Ink 88">
                  <a:extLst>
                    <a:ext uri="{FF2B5EF4-FFF2-40B4-BE49-F238E27FC236}">
                      <a16:creationId xmlns:a16="http://schemas.microsoft.com/office/drawing/2014/main" id="{EF700C7E-3DF3-2032-5557-EB9533549F78}"/>
                    </a:ext>
                  </a:extLst>
                </p14:cNvPr>
                <p14:cNvContentPartPr/>
                <p14:nvPr/>
              </p14:nvContentPartPr>
              <p14:xfrm>
                <a:off x="6096705" y="2903055"/>
                <a:ext cx="57600" cy="29160"/>
              </p14:xfrm>
            </p:contentPart>
          </mc:Choice>
          <mc:Fallback>
            <p:pic>
              <p:nvPicPr>
                <p:cNvPr id="89" name="Ink 88">
                  <a:extLst>
                    <a:ext uri="{FF2B5EF4-FFF2-40B4-BE49-F238E27FC236}">
                      <a16:creationId xmlns:a16="http://schemas.microsoft.com/office/drawing/2014/main" id="{EF700C7E-3DF3-2032-5557-EB9533549F78}"/>
                    </a:ext>
                  </a:extLst>
                </p:cNvPr>
                <p:cNvPicPr/>
                <p:nvPr/>
              </p:nvPicPr>
              <p:blipFill>
                <a:blip r:embed="rId153"/>
                <a:stretch>
                  <a:fillRect/>
                </a:stretch>
              </p:blipFill>
              <p:spPr>
                <a:xfrm>
                  <a:off x="6090585" y="2896935"/>
                  <a:ext cx="6984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0" name="Ink 89">
                  <a:extLst>
                    <a:ext uri="{FF2B5EF4-FFF2-40B4-BE49-F238E27FC236}">
                      <a16:creationId xmlns:a16="http://schemas.microsoft.com/office/drawing/2014/main" id="{F2E7E9D1-4DB0-9E28-491C-C6537B397653}"/>
                    </a:ext>
                  </a:extLst>
                </p14:cNvPr>
                <p14:cNvContentPartPr/>
                <p14:nvPr/>
              </p14:nvContentPartPr>
              <p14:xfrm>
                <a:off x="6526905" y="3028335"/>
                <a:ext cx="659520" cy="628560"/>
              </p14:xfrm>
            </p:contentPart>
          </mc:Choice>
          <mc:Fallback>
            <p:pic>
              <p:nvPicPr>
                <p:cNvPr id="90" name="Ink 89">
                  <a:extLst>
                    <a:ext uri="{FF2B5EF4-FFF2-40B4-BE49-F238E27FC236}">
                      <a16:creationId xmlns:a16="http://schemas.microsoft.com/office/drawing/2014/main" id="{F2E7E9D1-4DB0-9E28-491C-C6537B397653}"/>
                    </a:ext>
                  </a:extLst>
                </p:cNvPr>
                <p:cNvPicPr/>
                <p:nvPr/>
              </p:nvPicPr>
              <p:blipFill>
                <a:blip r:embed="rId155"/>
                <a:stretch>
                  <a:fillRect/>
                </a:stretch>
              </p:blipFill>
              <p:spPr>
                <a:xfrm>
                  <a:off x="6520785" y="3022215"/>
                  <a:ext cx="671760" cy="640800"/>
                </a:xfrm>
                <a:prstGeom prst="rect">
                  <a:avLst/>
                </a:prstGeom>
              </p:spPr>
            </p:pic>
          </mc:Fallback>
        </mc:AlternateContent>
      </p:grpSp>
      <p:grpSp>
        <p:nvGrpSpPr>
          <p:cNvPr id="99" name="Group 98">
            <a:extLst>
              <a:ext uri="{FF2B5EF4-FFF2-40B4-BE49-F238E27FC236}">
                <a16:creationId xmlns:a16="http://schemas.microsoft.com/office/drawing/2014/main" id="{B3C05632-8E2C-AAA7-54CB-2B2C15AB3DE3}"/>
              </a:ext>
            </a:extLst>
          </p:cNvPr>
          <p:cNvGrpSpPr/>
          <p:nvPr/>
        </p:nvGrpSpPr>
        <p:grpSpPr>
          <a:xfrm>
            <a:off x="8389185" y="2561775"/>
            <a:ext cx="2779200" cy="611280"/>
            <a:chOff x="8389185" y="2561775"/>
            <a:chExt cx="2779200" cy="611280"/>
          </a:xfrm>
        </p:grpSpPr>
        <mc:AlternateContent xmlns:mc="http://schemas.openxmlformats.org/markup-compatibility/2006">
          <mc:Choice xmlns:p14="http://schemas.microsoft.com/office/powerpoint/2010/main" Requires="p14">
            <p:contentPart p14:bwMode="auto" r:id="rId156">
              <p14:nvContentPartPr>
                <p14:cNvPr id="91" name="Ink 90">
                  <a:extLst>
                    <a:ext uri="{FF2B5EF4-FFF2-40B4-BE49-F238E27FC236}">
                      <a16:creationId xmlns:a16="http://schemas.microsoft.com/office/drawing/2014/main" id="{6542D35A-4662-4A21-2594-E89C2A5ADFA6}"/>
                    </a:ext>
                  </a:extLst>
                </p14:cNvPr>
                <p14:cNvContentPartPr/>
                <p14:nvPr/>
              </p14:nvContentPartPr>
              <p14:xfrm>
                <a:off x="8389185" y="2700375"/>
                <a:ext cx="63360" cy="472680"/>
              </p14:xfrm>
            </p:contentPart>
          </mc:Choice>
          <mc:Fallback>
            <p:pic>
              <p:nvPicPr>
                <p:cNvPr id="91" name="Ink 90">
                  <a:extLst>
                    <a:ext uri="{FF2B5EF4-FFF2-40B4-BE49-F238E27FC236}">
                      <a16:creationId xmlns:a16="http://schemas.microsoft.com/office/drawing/2014/main" id="{6542D35A-4662-4A21-2594-E89C2A5ADFA6}"/>
                    </a:ext>
                  </a:extLst>
                </p:cNvPr>
                <p:cNvPicPr/>
                <p:nvPr/>
              </p:nvPicPr>
              <p:blipFill>
                <a:blip r:embed="rId157"/>
                <a:stretch>
                  <a:fillRect/>
                </a:stretch>
              </p:blipFill>
              <p:spPr>
                <a:xfrm>
                  <a:off x="8383065" y="2694255"/>
                  <a:ext cx="75600" cy="4849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2" name="Ink 91">
                  <a:extLst>
                    <a:ext uri="{FF2B5EF4-FFF2-40B4-BE49-F238E27FC236}">
                      <a16:creationId xmlns:a16="http://schemas.microsoft.com/office/drawing/2014/main" id="{16FE9B1C-35C1-C9A3-D95C-1DAF65ED4B93}"/>
                    </a:ext>
                  </a:extLst>
                </p14:cNvPr>
                <p14:cNvContentPartPr/>
                <p14:nvPr/>
              </p14:nvContentPartPr>
              <p14:xfrm>
                <a:off x="8431665" y="2585175"/>
                <a:ext cx="345600" cy="546840"/>
              </p14:xfrm>
            </p:contentPart>
          </mc:Choice>
          <mc:Fallback>
            <p:pic>
              <p:nvPicPr>
                <p:cNvPr id="92" name="Ink 91">
                  <a:extLst>
                    <a:ext uri="{FF2B5EF4-FFF2-40B4-BE49-F238E27FC236}">
                      <a16:creationId xmlns:a16="http://schemas.microsoft.com/office/drawing/2014/main" id="{16FE9B1C-35C1-C9A3-D95C-1DAF65ED4B93}"/>
                    </a:ext>
                  </a:extLst>
                </p:cNvPr>
                <p:cNvPicPr/>
                <p:nvPr/>
              </p:nvPicPr>
              <p:blipFill>
                <a:blip r:embed="rId159"/>
                <a:stretch>
                  <a:fillRect/>
                </a:stretch>
              </p:blipFill>
              <p:spPr>
                <a:xfrm>
                  <a:off x="8425545" y="2579055"/>
                  <a:ext cx="357840" cy="5590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3" name="Ink 92">
                  <a:extLst>
                    <a:ext uri="{FF2B5EF4-FFF2-40B4-BE49-F238E27FC236}">
                      <a16:creationId xmlns:a16="http://schemas.microsoft.com/office/drawing/2014/main" id="{A97A7E87-8AEA-8045-7CDA-CC0CF63D985B}"/>
                    </a:ext>
                  </a:extLst>
                </p14:cNvPr>
                <p14:cNvContentPartPr/>
                <p14:nvPr/>
              </p14:nvContentPartPr>
              <p14:xfrm>
                <a:off x="8977785" y="2639895"/>
                <a:ext cx="604080" cy="464040"/>
              </p14:xfrm>
            </p:contentPart>
          </mc:Choice>
          <mc:Fallback>
            <p:pic>
              <p:nvPicPr>
                <p:cNvPr id="93" name="Ink 92">
                  <a:extLst>
                    <a:ext uri="{FF2B5EF4-FFF2-40B4-BE49-F238E27FC236}">
                      <a16:creationId xmlns:a16="http://schemas.microsoft.com/office/drawing/2014/main" id="{A97A7E87-8AEA-8045-7CDA-CC0CF63D985B}"/>
                    </a:ext>
                  </a:extLst>
                </p:cNvPr>
                <p:cNvPicPr/>
                <p:nvPr/>
              </p:nvPicPr>
              <p:blipFill>
                <a:blip r:embed="rId161"/>
                <a:stretch>
                  <a:fillRect/>
                </a:stretch>
              </p:blipFill>
              <p:spPr>
                <a:xfrm>
                  <a:off x="8971665" y="2633775"/>
                  <a:ext cx="616320" cy="4762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4" name="Ink 93">
                  <a:extLst>
                    <a:ext uri="{FF2B5EF4-FFF2-40B4-BE49-F238E27FC236}">
                      <a16:creationId xmlns:a16="http://schemas.microsoft.com/office/drawing/2014/main" id="{CB3BD812-A36A-5895-5629-2D7CEFDBEB92}"/>
                    </a:ext>
                  </a:extLst>
                </p14:cNvPr>
                <p14:cNvContentPartPr/>
                <p14:nvPr/>
              </p14:nvContentPartPr>
              <p14:xfrm>
                <a:off x="9515265" y="2729175"/>
                <a:ext cx="325080" cy="141480"/>
              </p14:xfrm>
            </p:contentPart>
          </mc:Choice>
          <mc:Fallback>
            <p:pic>
              <p:nvPicPr>
                <p:cNvPr id="94" name="Ink 93">
                  <a:extLst>
                    <a:ext uri="{FF2B5EF4-FFF2-40B4-BE49-F238E27FC236}">
                      <a16:creationId xmlns:a16="http://schemas.microsoft.com/office/drawing/2014/main" id="{CB3BD812-A36A-5895-5629-2D7CEFDBEB92}"/>
                    </a:ext>
                  </a:extLst>
                </p:cNvPr>
                <p:cNvPicPr/>
                <p:nvPr/>
              </p:nvPicPr>
              <p:blipFill>
                <a:blip r:embed="rId163"/>
                <a:stretch>
                  <a:fillRect/>
                </a:stretch>
              </p:blipFill>
              <p:spPr>
                <a:xfrm>
                  <a:off x="9509145" y="2723055"/>
                  <a:ext cx="33732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5" name="Ink 94">
                  <a:extLst>
                    <a:ext uri="{FF2B5EF4-FFF2-40B4-BE49-F238E27FC236}">
                      <a16:creationId xmlns:a16="http://schemas.microsoft.com/office/drawing/2014/main" id="{383DC5CA-5FBF-EFDD-B342-FD3FB9448C27}"/>
                    </a:ext>
                  </a:extLst>
                </p14:cNvPr>
                <p14:cNvContentPartPr/>
                <p14:nvPr/>
              </p14:nvContentPartPr>
              <p14:xfrm>
                <a:off x="10059585" y="2719455"/>
                <a:ext cx="118440" cy="255240"/>
              </p14:xfrm>
            </p:contentPart>
          </mc:Choice>
          <mc:Fallback>
            <p:pic>
              <p:nvPicPr>
                <p:cNvPr id="95" name="Ink 94">
                  <a:extLst>
                    <a:ext uri="{FF2B5EF4-FFF2-40B4-BE49-F238E27FC236}">
                      <a16:creationId xmlns:a16="http://schemas.microsoft.com/office/drawing/2014/main" id="{383DC5CA-5FBF-EFDD-B342-FD3FB9448C27}"/>
                    </a:ext>
                  </a:extLst>
                </p:cNvPr>
                <p:cNvPicPr/>
                <p:nvPr/>
              </p:nvPicPr>
              <p:blipFill>
                <a:blip r:embed="rId165"/>
                <a:stretch>
                  <a:fillRect/>
                </a:stretch>
              </p:blipFill>
              <p:spPr>
                <a:xfrm>
                  <a:off x="10053465" y="2713335"/>
                  <a:ext cx="13068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6" name="Ink 95">
                  <a:extLst>
                    <a:ext uri="{FF2B5EF4-FFF2-40B4-BE49-F238E27FC236}">
                      <a16:creationId xmlns:a16="http://schemas.microsoft.com/office/drawing/2014/main" id="{B6B16565-008B-0727-6A28-F9324C984FEB}"/>
                    </a:ext>
                  </a:extLst>
                </p14:cNvPr>
                <p14:cNvContentPartPr/>
                <p14:nvPr/>
              </p14:nvContentPartPr>
              <p14:xfrm>
                <a:off x="10376745" y="2561775"/>
                <a:ext cx="431640" cy="347760"/>
              </p14:xfrm>
            </p:contentPart>
          </mc:Choice>
          <mc:Fallback>
            <p:pic>
              <p:nvPicPr>
                <p:cNvPr id="96" name="Ink 95">
                  <a:extLst>
                    <a:ext uri="{FF2B5EF4-FFF2-40B4-BE49-F238E27FC236}">
                      <a16:creationId xmlns:a16="http://schemas.microsoft.com/office/drawing/2014/main" id="{B6B16565-008B-0727-6A28-F9324C984FEB}"/>
                    </a:ext>
                  </a:extLst>
                </p:cNvPr>
                <p:cNvPicPr/>
                <p:nvPr/>
              </p:nvPicPr>
              <p:blipFill>
                <a:blip r:embed="rId167"/>
                <a:stretch>
                  <a:fillRect/>
                </a:stretch>
              </p:blipFill>
              <p:spPr>
                <a:xfrm>
                  <a:off x="10370625" y="2555655"/>
                  <a:ext cx="44388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97" name="Ink 96">
                  <a:extLst>
                    <a:ext uri="{FF2B5EF4-FFF2-40B4-BE49-F238E27FC236}">
                      <a16:creationId xmlns:a16="http://schemas.microsoft.com/office/drawing/2014/main" id="{8939391C-248C-CF62-474A-62F9A480B775}"/>
                    </a:ext>
                  </a:extLst>
                </p14:cNvPr>
                <p14:cNvContentPartPr/>
                <p14:nvPr/>
              </p14:nvContentPartPr>
              <p14:xfrm>
                <a:off x="10715505" y="2674815"/>
                <a:ext cx="298800" cy="18720"/>
              </p14:xfrm>
            </p:contentPart>
          </mc:Choice>
          <mc:Fallback>
            <p:pic>
              <p:nvPicPr>
                <p:cNvPr id="97" name="Ink 96">
                  <a:extLst>
                    <a:ext uri="{FF2B5EF4-FFF2-40B4-BE49-F238E27FC236}">
                      <a16:creationId xmlns:a16="http://schemas.microsoft.com/office/drawing/2014/main" id="{8939391C-248C-CF62-474A-62F9A480B775}"/>
                    </a:ext>
                  </a:extLst>
                </p:cNvPr>
                <p:cNvPicPr/>
                <p:nvPr/>
              </p:nvPicPr>
              <p:blipFill>
                <a:blip r:embed="rId169"/>
                <a:stretch>
                  <a:fillRect/>
                </a:stretch>
              </p:blipFill>
              <p:spPr>
                <a:xfrm>
                  <a:off x="10709385" y="2668695"/>
                  <a:ext cx="31104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98" name="Ink 97">
                  <a:extLst>
                    <a:ext uri="{FF2B5EF4-FFF2-40B4-BE49-F238E27FC236}">
                      <a16:creationId xmlns:a16="http://schemas.microsoft.com/office/drawing/2014/main" id="{E49788CA-B3D4-CC28-2E07-98BB54DF7D4D}"/>
                    </a:ext>
                  </a:extLst>
                </p14:cNvPr>
                <p14:cNvContentPartPr/>
                <p14:nvPr/>
              </p14:nvContentPartPr>
              <p14:xfrm>
                <a:off x="11148585" y="2671575"/>
                <a:ext cx="19800" cy="18000"/>
              </p14:xfrm>
            </p:contentPart>
          </mc:Choice>
          <mc:Fallback>
            <p:pic>
              <p:nvPicPr>
                <p:cNvPr id="98" name="Ink 97">
                  <a:extLst>
                    <a:ext uri="{FF2B5EF4-FFF2-40B4-BE49-F238E27FC236}">
                      <a16:creationId xmlns:a16="http://schemas.microsoft.com/office/drawing/2014/main" id="{E49788CA-B3D4-CC28-2E07-98BB54DF7D4D}"/>
                    </a:ext>
                  </a:extLst>
                </p:cNvPr>
                <p:cNvPicPr/>
                <p:nvPr/>
              </p:nvPicPr>
              <p:blipFill>
                <a:blip r:embed="rId171"/>
                <a:stretch>
                  <a:fillRect/>
                </a:stretch>
              </p:blipFill>
              <p:spPr>
                <a:xfrm>
                  <a:off x="11142465" y="2665455"/>
                  <a:ext cx="32040" cy="30240"/>
                </a:xfrm>
                <a:prstGeom prst="rect">
                  <a:avLst/>
                </a:prstGeom>
              </p:spPr>
            </p:pic>
          </mc:Fallback>
        </mc:AlternateContent>
      </p:grpSp>
      <p:grpSp>
        <p:nvGrpSpPr>
          <p:cNvPr id="104" name="Group 103">
            <a:extLst>
              <a:ext uri="{FF2B5EF4-FFF2-40B4-BE49-F238E27FC236}">
                <a16:creationId xmlns:a16="http://schemas.microsoft.com/office/drawing/2014/main" id="{01BEBD16-5F89-2F97-BFA3-1D1D1E9AD8D4}"/>
              </a:ext>
            </a:extLst>
          </p:cNvPr>
          <p:cNvGrpSpPr/>
          <p:nvPr/>
        </p:nvGrpSpPr>
        <p:grpSpPr>
          <a:xfrm>
            <a:off x="4518105" y="3535935"/>
            <a:ext cx="2346840" cy="999000"/>
            <a:chOff x="4518105" y="3535935"/>
            <a:chExt cx="2346840" cy="999000"/>
          </a:xfrm>
        </p:grpSpPr>
        <mc:AlternateContent xmlns:mc="http://schemas.openxmlformats.org/markup-compatibility/2006">
          <mc:Choice xmlns:p14="http://schemas.microsoft.com/office/powerpoint/2010/main" Requires="p14">
            <p:contentPart p14:bwMode="auto" r:id="rId172">
              <p14:nvContentPartPr>
                <p14:cNvPr id="101" name="Ink 100">
                  <a:extLst>
                    <a:ext uri="{FF2B5EF4-FFF2-40B4-BE49-F238E27FC236}">
                      <a16:creationId xmlns:a16="http://schemas.microsoft.com/office/drawing/2014/main" id="{D7F8D64A-9BAB-29CC-B8BB-813EC577D2EC}"/>
                    </a:ext>
                  </a:extLst>
                </p14:cNvPr>
                <p14:cNvContentPartPr/>
                <p14:nvPr/>
              </p14:nvContentPartPr>
              <p14:xfrm>
                <a:off x="4518105" y="3603615"/>
                <a:ext cx="1194840" cy="931320"/>
              </p14:xfrm>
            </p:contentPart>
          </mc:Choice>
          <mc:Fallback>
            <p:pic>
              <p:nvPicPr>
                <p:cNvPr id="101" name="Ink 100">
                  <a:extLst>
                    <a:ext uri="{FF2B5EF4-FFF2-40B4-BE49-F238E27FC236}">
                      <a16:creationId xmlns:a16="http://schemas.microsoft.com/office/drawing/2014/main" id="{D7F8D64A-9BAB-29CC-B8BB-813EC577D2EC}"/>
                    </a:ext>
                  </a:extLst>
                </p:cNvPr>
                <p:cNvPicPr/>
                <p:nvPr/>
              </p:nvPicPr>
              <p:blipFill>
                <a:blip r:embed="rId173"/>
                <a:stretch>
                  <a:fillRect/>
                </a:stretch>
              </p:blipFill>
              <p:spPr>
                <a:xfrm>
                  <a:off x="4511985" y="3597495"/>
                  <a:ext cx="1207080" cy="94356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2" name="Ink 101">
                  <a:extLst>
                    <a:ext uri="{FF2B5EF4-FFF2-40B4-BE49-F238E27FC236}">
                      <a16:creationId xmlns:a16="http://schemas.microsoft.com/office/drawing/2014/main" id="{076F4487-4DEE-EFD0-F26B-B61ACDDA44D4}"/>
                    </a:ext>
                  </a:extLst>
                </p14:cNvPr>
                <p14:cNvContentPartPr/>
                <p14:nvPr/>
              </p14:nvContentPartPr>
              <p14:xfrm>
                <a:off x="5799345" y="3535935"/>
                <a:ext cx="19800" cy="44280"/>
              </p14:xfrm>
            </p:contentPart>
          </mc:Choice>
          <mc:Fallback>
            <p:pic>
              <p:nvPicPr>
                <p:cNvPr id="102" name="Ink 101">
                  <a:extLst>
                    <a:ext uri="{FF2B5EF4-FFF2-40B4-BE49-F238E27FC236}">
                      <a16:creationId xmlns:a16="http://schemas.microsoft.com/office/drawing/2014/main" id="{076F4487-4DEE-EFD0-F26B-B61ACDDA44D4}"/>
                    </a:ext>
                  </a:extLst>
                </p:cNvPr>
                <p:cNvPicPr/>
                <p:nvPr/>
              </p:nvPicPr>
              <p:blipFill>
                <a:blip r:embed="rId175"/>
                <a:stretch>
                  <a:fillRect/>
                </a:stretch>
              </p:blipFill>
              <p:spPr>
                <a:xfrm>
                  <a:off x="5793225" y="3529815"/>
                  <a:ext cx="3204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3" name="Ink 102">
                  <a:extLst>
                    <a:ext uri="{FF2B5EF4-FFF2-40B4-BE49-F238E27FC236}">
                      <a16:creationId xmlns:a16="http://schemas.microsoft.com/office/drawing/2014/main" id="{47C9875A-A048-F2F8-713D-A19788DFC2FE}"/>
                    </a:ext>
                  </a:extLst>
                </p14:cNvPr>
                <p14:cNvContentPartPr/>
                <p14:nvPr/>
              </p14:nvContentPartPr>
              <p14:xfrm>
                <a:off x="5714745" y="3582015"/>
                <a:ext cx="1150200" cy="769680"/>
              </p14:xfrm>
            </p:contentPart>
          </mc:Choice>
          <mc:Fallback>
            <p:pic>
              <p:nvPicPr>
                <p:cNvPr id="103" name="Ink 102">
                  <a:extLst>
                    <a:ext uri="{FF2B5EF4-FFF2-40B4-BE49-F238E27FC236}">
                      <a16:creationId xmlns:a16="http://schemas.microsoft.com/office/drawing/2014/main" id="{47C9875A-A048-F2F8-713D-A19788DFC2FE}"/>
                    </a:ext>
                  </a:extLst>
                </p:cNvPr>
                <p:cNvPicPr/>
                <p:nvPr/>
              </p:nvPicPr>
              <p:blipFill>
                <a:blip r:embed="rId177"/>
                <a:stretch>
                  <a:fillRect/>
                </a:stretch>
              </p:blipFill>
              <p:spPr>
                <a:xfrm>
                  <a:off x="5708625" y="3575895"/>
                  <a:ext cx="1162440" cy="781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8">
            <p14:nvContentPartPr>
              <p14:cNvPr id="127" name="Ink 126">
                <a:extLst>
                  <a:ext uri="{FF2B5EF4-FFF2-40B4-BE49-F238E27FC236}">
                    <a16:creationId xmlns:a16="http://schemas.microsoft.com/office/drawing/2014/main" id="{5B99FC6B-7605-3B64-6A69-DE88875696AB}"/>
                  </a:ext>
                </a:extLst>
              </p14:cNvPr>
              <p14:cNvContentPartPr/>
              <p14:nvPr/>
            </p14:nvContentPartPr>
            <p14:xfrm>
              <a:off x="2707665" y="5364735"/>
              <a:ext cx="377640" cy="180000"/>
            </p14:xfrm>
          </p:contentPart>
        </mc:Choice>
        <mc:Fallback>
          <p:pic>
            <p:nvPicPr>
              <p:cNvPr id="127" name="Ink 126">
                <a:extLst>
                  <a:ext uri="{FF2B5EF4-FFF2-40B4-BE49-F238E27FC236}">
                    <a16:creationId xmlns:a16="http://schemas.microsoft.com/office/drawing/2014/main" id="{5B99FC6B-7605-3B64-6A69-DE88875696AB}"/>
                  </a:ext>
                </a:extLst>
              </p:cNvPr>
              <p:cNvPicPr/>
              <p:nvPr/>
            </p:nvPicPr>
            <p:blipFill>
              <a:blip r:embed="rId179"/>
              <a:stretch>
                <a:fillRect/>
              </a:stretch>
            </p:blipFill>
            <p:spPr>
              <a:xfrm>
                <a:off x="2701545" y="5358615"/>
                <a:ext cx="389880" cy="192240"/>
              </a:xfrm>
              <a:prstGeom prst="rect">
                <a:avLst/>
              </a:prstGeom>
            </p:spPr>
          </p:pic>
        </mc:Fallback>
      </mc:AlternateContent>
      <p:grpSp>
        <p:nvGrpSpPr>
          <p:cNvPr id="136" name="Group 135">
            <a:extLst>
              <a:ext uri="{FF2B5EF4-FFF2-40B4-BE49-F238E27FC236}">
                <a16:creationId xmlns:a16="http://schemas.microsoft.com/office/drawing/2014/main" id="{DDB7E37A-637E-53A3-CFBA-228613BD53F4}"/>
              </a:ext>
            </a:extLst>
          </p:cNvPr>
          <p:cNvGrpSpPr/>
          <p:nvPr/>
        </p:nvGrpSpPr>
        <p:grpSpPr>
          <a:xfrm>
            <a:off x="798945" y="5948655"/>
            <a:ext cx="1638000" cy="483120"/>
            <a:chOff x="798945" y="5948655"/>
            <a:chExt cx="1638000" cy="483120"/>
          </a:xfrm>
        </p:grpSpPr>
        <mc:AlternateContent xmlns:mc="http://schemas.openxmlformats.org/markup-compatibility/2006">
          <mc:Choice xmlns:p14="http://schemas.microsoft.com/office/powerpoint/2010/main" Requires="p14">
            <p:contentPart p14:bwMode="auto" r:id="rId180">
              <p14:nvContentPartPr>
                <p14:cNvPr id="128" name="Ink 127">
                  <a:extLst>
                    <a:ext uri="{FF2B5EF4-FFF2-40B4-BE49-F238E27FC236}">
                      <a16:creationId xmlns:a16="http://schemas.microsoft.com/office/drawing/2014/main" id="{0C5863B1-ECA1-AE79-A547-38AC4F82A30A}"/>
                    </a:ext>
                  </a:extLst>
                </p14:cNvPr>
                <p14:cNvContentPartPr/>
                <p14:nvPr/>
              </p14:nvContentPartPr>
              <p14:xfrm>
                <a:off x="798945" y="5948655"/>
                <a:ext cx="748800" cy="160200"/>
              </p14:xfrm>
            </p:contentPart>
          </mc:Choice>
          <mc:Fallback>
            <p:pic>
              <p:nvPicPr>
                <p:cNvPr id="128" name="Ink 127">
                  <a:extLst>
                    <a:ext uri="{FF2B5EF4-FFF2-40B4-BE49-F238E27FC236}">
                      <a16:creationId xmlns:a16="http://schemas.microsoft.com/office/drawing/2014/main" id="{0C5863B1-ECA1-AE79-A547-38AC4F82A30A}"/>
                    </a:ext>
                  </a:extLst>
                </p:cNvPr>
                <p:cNvPicPr/>
                <p:nvPr/>
              </p:nvPicPr>
              <p:blipFill>
                <a:blip r:embed="rId181"/>
                <a:stretch>
                  <a:fillRect/>
                </a:stretch>
              </p:blipFill>
              <p:spPr>
                <a:xfrm>
                  <a:off x="792825" y="5942535"/>
                  <a:ext cx="76104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29" name="Ink 128">
                  <a:extLst>
                    <a:ext uri="{FF2B5EF4-FFF2-40B4-BE49-F238E27FC236}">
                      <a16:creationId xmlns:a16="http://schemas.microsoft.com/office/drawing/2014/main" id="{EF40186F-1EB8-DE17-1AE5-F29EF85B580F}"/>
                    </a:ext>
                  </a:extLst>
                </p14:cNvPr>
                <p14:cNvContentPartPr/>
                <p14:nvPr/>
              </p14:nvContentPartPr>
              <p14:xfrm>
                <a:off x="1266225" y="6094095"/>
                <a:ext cx="47160" cy="337680"/>
              </p14:xfrm>
            </p:contentPart>
          </mc:Choice>
          <mc:Fallback>
            <p:pic>
              <p:nvPicPr>
                <p:cNvPr id="129" name="Ink 128">
                  <a:extLst>
                    <a:ext uri="{FF2B5EF4-FFF2-40B4-BE49-F238E27FC236}">
                      <a16:creationId xmlns:a16="http://schemas.microsoft.com/office/drawing/2014/main" id="{EF40186F-1EB8-DE17-1AE5-F29EF85B580F}"/>
                    </a:ext>
                  </a:extLst>
                </p:cNvPr>
                <p:cNvPicPr/>
                <p:nvPr/>
              </p:nvPicPr>
              <p:blipFill>
                <a:blip r:embed="rId183"/>
                <a:stretch>
                  <a:fillRect/>
                </a:stretch>
              </p:blipFill>
              <p:spPr>
                <a:xfrm>
                  <a:off x="1260105" y="6087975"/>
                  <a:ext cx="59400" cy="3499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30" name="Ink 129">
                  <a:extLst>
                    <a:ext uri="{FF2B5EF4-FFF2-40B4-BE49-F238E27FC236}">
                      <a16:creationId xmlns:a16="http://schemas.microsoft.com/office/drawing/2014/main" id="{9B0DDC55-0D90-6513-AEB7-B6C1C1F284FD}"/>
                    </a:ext>
                  </a:extLst>
                </p14:cNvPr>
                <p14:cNvContentPartPr/>
                <p14:nvPr/>
              </p14:nvContentPartPr>
              <p14:xfrm>
                <a:off x="1491585" y="6108135"/>
                <a:ext cx="572040" cy="182880"/>
              </p14:xfrm>
            </p:contentPart>
          </mc:Choice>
          <mc:Fallback>
            <p:pic>
              <p:nvPicPr>
                <p:cNvPr id="130" name="Ink 129">
                  <a:extLst>
                    <a:ext uri="{FF2B5EF4-FFF2-40B4-BE49-F238E27FC236}">
                      <a16:creationId xmlns:a16="http://schemas.microsoft.com/office/drawing/2014/main" id="{9B0DDC55-0D90-6513-AEB7-B6C1C1F284FD}"/>
                    </a:ext>
                  </a:extLst>
                </p:cNvPr>
                <p:cNvPicPr/>
                <p:nvPr/>
              </p:nvPicPr>
              <p:blipFill>
                <a:blip r:embed="rId185"/>
                <a:stretch>
                  <a:fillRect/>
                </a:stretch>
              </p:blipFill>
              <p:spPr>
                <a:xfrm>
                  <a:off x="1485465" y="6102015"/>
                  <a:ext cx="58428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31" name="Ink 130">
                  <a:extLst>
                    <a:ext uri="{FF2B5EF4-FFF2-40B4-BE49-F238E27FC236}">
                      <a16:creationId xmlns:a16="http://schemas.microsoft.com/office/drawing/2014/main" id="{6F992106-5BB3-0742-3CCB-EA705FC1949D}"/>
                    </a:ext>
                  </a:extLst>
                </p14:cNvPr>
                <p14:cNvContentPartPr/>
                <p14:nvPr/>
              </p14:nvContentPartPr>
              <p14:xfrm>
                <a:off x="2075505" y="6099495"/>
                <a:ext cx="361440" cy="52920"/>
              </p14:xfrm>
            </p:contentPart>
          </mc:Choice>
          <mc:Fallback>
            <p:pic>
              <p:nvPicPr>
                <p:cNvPr id="131" name="Ink 130">
                  <a:extLst>
                    <a:ext uri="{FF2B5EF4-FFF2-40B4-BE49-F238E27FC236}">
                      <a16:creationId xmlns:a16="http://schemas.microsoft.com/office/drawing/2014/main" id="{6F992106-5BB3-0742-3CCB-EA705FC1949D}"/>
                    </a:ext>
                  </a:extLst>
                </p:cNvPr>
                <p:cNvPicPr/>
                <p:nvPr/>
              </p:nvPicPr>
              <p:blipFill>
                <a:blip r:embed="rId187"/>
                <a:stretch>
                  <a:fillRect/>
                </a:stretch>
              </p:blipFill>
              <p:spPr>
                <a:xfrm>
                  <a:off x="2069385" y="6093375"/>
                  <a:ext cx="373680" cy="65160"/>
                </a:xfrm>
                <a:prstGeom prst="rect">
                  <a:avLst/>
                </a:prstGeom>
              </p:spPr>
            </p:pic>
          </mc:Fallback>
        </mc:AlternateContent>
      </p:grpSp>
      <p:grpSp>
        <p:nvGrpSpPr>
          <p:cNvPr id="165" name="Group 164">
            <a:extLst>
              <a:ext uri="{FF2B5EF4-FFF2-40B4-BE49-F238E27FC236}">
                <a16:creationId xmlns:a16="http://schemas.microsoft.com/office/drawing/2014/main" id="{8EE9D691-7E9A-0B89-BD0B-00B472B82791}"/>
              </a:ext>
            </a:extLst>
          </p:cNvPr>
          <p:cNvGrpSpPr/>
          <p:nvPr/>
        </p:nvGrpSpPr>
        <p:grpSpPr>
          <a:xfrm>
            <a:off x="6511785" y="4149375"/>
            <a:ext cx="5470560" cy="2175480"/>
            <a:chOff x="6511785" y="4149375"/>
            <a:chExt cx="5470560" cy="2175480"/>
          </a:xfrm>
        </p:grpSpPr>
        <mc:AlternateContent xmlns:mc="http://schemas.openxmlformats.org/markup-compatibility/2006">
          <mc:Choice xmlns:p14="http://schemas.microsoft.com/office/powerpoint/2010/main" Requires="p14">
            <p:contentPart p14:bwMode="auto" r:id="rId188">
              <p14:nvContentPartPr>
                <p14:cNvPr id="112" name="Ink 111">
                  <a:extLst>
                    <a:ext uri="{FF2B5EF4-FFF2-40B4-BE49-F238E27FC236}">
                      <a16:creationId xmlns:a16="http://schemas.microsoft.com/office/drawing/2014/main" id="{23AD5793-8E7F-1F23-72F4-2F371B41F22B}"/>
                    </a:ext>
                  </a:extLst>
                </p14:cNvPr>
                <p14:cNvContentPartPr/>
                <p14:nvPr/>
              </p14:nvContentPartPr>
              <p14:xfrm>
                <a:off x="6640665" y="4470855"/>
                <a:ext cx="344160" cy="388440"/>
              </p14:xfrm>
            </p:contentPart>
          </mc:Choice>
          <mc:Fallback>
            <p:pic>
              <p:nvPicPr>
                <p:cNvPr id="112" name="Ink 111">
                  <a:extLst>
                    <a:ext uri="{FF2B5EF4-FFF2-40B4-BE49-F238E27FC236}">
                      <a16:creationId xmlns:a16="http://schemas.microsoft.com/office/drawing/2014/main" id="{23AD5793-8E7F-1F23-72F4-2F371B41F22B}"/>
                    </a:ext>
                  </a:extLst>
                </p:cNvPr>
                <p:cNvPicPr/>
                <p:nvPr/>
              </p:nvPicPr>
              <p:blipFill>
                <a:blip r:embed="rId189"/>
                <a:stretch>
                  <a:fillRect/>
                </a:stretch>
              </p:blipFill>
              <p:spPr>
                <a:xfrm>
                  <a:off x="6634545" y="4464735"/>
                  <a:ext cx="356400" cy="4006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3" name="Ink 112">
                  <a:extLst>
                    <a:ext uri="{FF2B5EF4-FFF2-40B4-BE49-F238E27FC236}">
                      <a16:creationId xmlns:a16="http://schemas.microsoft.com/office/drawing/2014/main" id="{43D2EF80-052A-ACE1-D42B-7CB5EB909549}"/>
                    </a:ext>
                  </a:extLst>
                </p14:cNvPr>
                <p14:cNvContentPartPr/>
                <p14:nvPr/>
              </p14:nvContentPartPr>
              <p14:xfrm>
                <a:off x="7110465" y="4319655"/>
                <a:ext cx="814320" cy="399960"/>
              </p14:xfrm>
            </p:contentPart>
          </mc:Choice>
          <mc:Fallback>
            <p:pic>
              <p:nvPicPr>
                <p:cNvPr id="113" name="Ink 112">
                  <a:extLst>
                    <a:ext uri="{FF2B5EF4-FFF2-40B4-BE49-F238E27FC236}">
                      <a16:creationId xmlns:a16="http://schemas.microsoft.com/office/drawing/2014/main" id="{43D2EF80-052A-ACE1-D42B-7CB5EB909549}"/>
                    </a:ext>
                  </a:extLst>
                </p:cNvPr>
                <p:cNvPicPr/>
                <p:nvPr/>
              </p:nvPicPr>
              <p:blipFill>
                <a:blip r:embed="rId191"/>
                <a:stretch>
                  <a:fillRect/>
                </a:stretch>
              </p:blipFill>
              <p:spPr>
                <a:xfrm>
                  <a:off x="7104345" y="4313535"/>
                  <a:ext cx="826560" cy="41220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4" name="Ink 113">
                  <a:extLst>
                    <a:ext uri="{FF2B5EF4-FFF2-40B4-BE49-F238E27FC236}">
                      <a16:creationId xmlns:a16="http://schemas.microsoft.com/office/drawing/2014/main" id="{6DEBFC9D-49BA-FF2C-DCF4-699B30DAF6A9}"/>
                    </a:ext>
                  </a:extLst>
                </p14:cNvPr>
                <p14:cNvContentPartPr/>
                <p14:nvPr/>
              </p14:nvContentPartPr>
              <p14:xfrm>
                <a:off x="7955025" y="4322895"/>
                <a:ext cx="60840" cy="37440"/>
              </p14:xfrm>
            </p:contentPart>
          </mc:Choice>
          <mc:Fallback>
            <p:pic>
              <p:nvPicPr>
                <p:cNvPr id="114" name="Ink 113">
                  <a:extLst>
                    <a:ext uri="{FF2B5EF4-FFF2-40B4-BE49-F238E27FC236}">
                      <a16:creationId xmlns:a16="http://schemas.microsoft.com/office/drawing/2014/main" id="{6DEBFC9D-49BA-FF2C-DCF4-699B30DAF6A9}"/>
                    </a:ext>
                  </a:extLst>
                </p:cNvPr>
                <p:cNvPicPr/>
                <p:nvPr/>
              </p:nvPicPr>
              <p:blipFill>
                <a:blip r:embed="rId193"/>
                <a:stretch>
                  <a:fillRect/>
                </a:stretch>
              </p:blipFill>
              <p:spPr>
                <a:xfrm>
                  <a:off x="7948905" y="4316775"/>
                  <a:ext cx="7308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5" name="Ink 114">
                  <a:extLst>
                    <a:ext uri="{FF2B5EF4-FFF2-40B4-BE49-F238E27FC236}">
                      <a16:creationId xmlns:a16="http://schemas.microsoft.com/office/drawing/2014/main" id="{317DF136-17B9-08A4-12DD-461A4D686AAD}"/>
                    </a:ext>
                  </a:extLst>
                </p14:cNvPr>
                <p14:cNvContentPartPr/>
                <p14:nvPr/>
              </p14:nvContentPartPr>
              <p14:xfrm>
                <a:off x="8110545" y="4149375"/>
                <a:ext cx="717120" cy="485280"/>
              </p14:xfrm>
            </p:contentPart>
          </mc:Choice>
          <mc:Fallback>
            <p:pic>
              <p:nvPicPr>
                <p:cNvPr id="115" name="Ink 114">
                  <a:extLst>
                    <a:ext uri="{FF2B5EF4-FFF2-40B4-BE49-F238E27FC236}">
                      <a16:creationId xmlns:a16="http://schemas.microsoft.com/office/drawing/2014/main" id="{317DF136-17B9-08A4-12DD-461A4D686AAD}"/>
                    </a:ext>
                  </a:extLst>
                </p:cNvPr>
                <p:cNvPicPr/>
                <p:nvPr/>
              </p:nvPicPr>
              <p:blipFill>
                <a:blip r:embed="rId195"/>
                <a:stretch>
                  <a:fillRect/>
                </a:stretch>
              </p:blipFill>
              <p:spPr>
                <a:xfrm>
                  <a:off x="8104425" y="4143255"/>
                  <a:ext cx="729360" cy="4975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6" name="Ink 115">
                  <a:extLst>
                    <a:ext uri="{FF2B5EF4-FFF2-40B4-BE49-F238E27FC236}">
                      <a16:creationId xmlns:a16="http://schemas.microsoft.com/office/drawing/2014/main" id="{3B7119BA-417D-5CC3-A731-4EA62922654F}"/>
                    </a:ext>
                  </a:extLst>
                </p14:cNvPr>
                <p14:cNvContentPartPr/>
                <p14:nvPr/>
              </p14:nvContentPartPr>
              <p14:xfrm>
                <a:off x="9076425" y="4222095"/>
                <a:ext cx="23400" cy="246240"/>
              </p14:xfrm>
            </p:contentPart>
          </mc:Choice>
          <mc:Fallback>
            <p:pic>
              <p:nvPicPr>
                <p:cNvPr id="116" name="Ink 115">
                  <a:extLst>
                    <a:ext uri="{FF2B5EF4-FFF2-40B4-BE49-F238E27FC236}">
                      <a16:creationId xmlns:a16="http://schemas.microsoft.com/office/drawing/2014/main" id="{3B7119BA-417D-5CC3-A731-4EA62922654F}"/>
                    </a:ext>
                  </a:extLst>
                </p:cNvPr>
                <p:cNvPicPr/>
                <p:nvPr/>
              </p:nvPicPr>
              <p:blipFill>
                <a:blip r:embed="rId197"/>
                <a:stretch>
                  <a:fillRect/>
                </a:stretch>
              </p:blipFill>
              <p:spPr>
                <a:xfrm>
                  <a:off x="9070305" y="4215975"/>
                  <a:ext cx="3564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7" name="Ink 116">
                  <a:extLst>
                    <a:ext uri="{FF2B5EF4-FFF2-40B4-BE49-F238E27FC236}">
                      <a16:creationId xmlns:a16="http://schemas.microsoft.com/office/drawing/2014/main" id="{CAB3AB29-C789-8637-D9F3-8D618F6DCB87}"/>
                    </a:ext>
                  </a:extLst>
                </p14:cNvPr>
                <p14:cNvContentPartPr/>
                <p14:nvPr/>
              </p14:nvContentPartPr>
              <p14:xfrm>
                <a:off x="8955105" y="4357815"/>
                <a:ext cx="209520" cy="153360"/>
              </p14:xfrm>
            </p:contentPart>
          </mc:Choice>
          <mc:Fallback>
            <p:pic>
              <p:nvPicPr>
                <p:cNvPr id="117" name="Ink 116">
                  <a:extLst>
                    <a:ext uri="{FF2B5EF4-FFF2-40B4-BE49-F238E27FC236}">
                      <a16:creationId xmlns:a16="http://schemas.microsoft.com/office/drawing/2014/main" id="{CAB3AB29-C789-8637-D9F3-8D618F6DCB87}"/>
                    </a:ext>
                  </a:extLst>
                </p:cNvPr>
                <p:cNvPicPr/>
                <p:nvPr/>
              </p:nvPicPr>
              <p:blipFill>
                <a:blip r:embed="rId199"/>
                <a:stretch>
                  <a:fillRect/>
                </a:stretch>
              </p:blipFill>
              <p:spPr>
                <a:xfrm>
                  <a:off x="8948985" y="4351695"/>
                  <a:ext cx="22176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18" name="Ink 117">
                  <a:extLst>
                    <a:ext uri="{FF2B5EF4-FFF2-40B4-BE49-F238E27FC236}">
                      <a16:creationId xmlns:a16="http://schemas.microsoft.com/office/drawing/2014/main" id="{1333DE0C-C7E1-2793-67BC-BEED6973EBBA}"/>
                    </a:ext>
                  </a:extLst>
                </p14:cNvPr>
                <p14:cNvContentPartPr/>
                <p14:nvPr/>
              </p14:nvContentPartPr>
              <p14:xfrm>
                <a:off x="9293505" y="4245495"/>
                <a:ext cx="52920" cy="80640"/>
              </p14:xfrm>
            </p:contentPart>
          </mc:Choice>
          <mc:Fallback>
            <p:pic>
              <p:nvPicPr>
                <p:cNvPr id="118" name="Ink 117">
                  <a:extLst>
                    <a:ext uri="{FF2B5EF4-FFF2-40B4-BE49-F238E27FC236}">
                      <a16:creationId xmlns:a16="http://schemas.microsoft.com/office/drawing/2014/main" id="{1333DE0C-C7E1-2793-67BC-BEED6973EBBA}"/>
                    </a:ext>
                  </a:extLst>
                </p:cNvPr>
                <p:cNvPicPr/>
                <p:nvPr/>
              </p:nvPicPr>
              <p:blipFill>
                <a:blip r:embed="rId201"/>
                <a:stretch>
                  <a:fillRect/>
                </a:stretch>
              </p:blipFill>
              <p:spPr>
                <a:xfrm>
                  <a:off x="9287385" y="4239375"/>
                  <a:ext cx="6516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19" name="Ink 118">
                  <a:extLst>
                    <a:ext uri="{FF2B5EF4-FFF2-40B4-BE49-F238E27FC236}">
                      <a16:creationId xmlns:a16="http://schemas.microsoft.com/office/drawing/2014/main" id="{4CBE9A02-259C-2466-B2A4-8DF0B6BBCB3C}"/>
                    </a:ext>
                  </a:extLst>
                </p14:cNvPr>
                <p14:cNvContentPartPr/>
                <p14:nvPr/>
              </p14:nvContentPartPr>
              <p14:xfrm>
                <a:off x="9347865" y="4330815"/>
                <a:ext cx="163800" cy="206640"/>
              </p14:xfrm>
            </p:contentPart>
          </mc:Choice>
          <mc:Fallback>
            <p:pic>
              <p:nvPicPr>
                <p:cNvPr id="119" name="Ink 118">
                  <a:extLst>
                    <a:ext uri="{FF2B5EF4-FFF2-40B4-BE49-F238E27FC236}">
                      <a16:creationId xmlns:a16="http://schemas.microsoft.com/office/drawing/2014/main" id="{4CBE9A02-259C-2466-B2A4-8DF0B6BBCB3C}"/>
                    </a:ext>
                  </a:extLst>
                </p:cNvPr>
                <p:cNvPicPr/>
                <p:nvPr/>
              </p:nvPicPr>
              <p:blipFill>
                <a:blip r:embed="rId203"/>
                <a:stretch>
                  <a:fillRect/>
                </a:stretch>
              </p:blipFill>
              <p:spPr>
                <a:xfrm>
                  <a:off x="9341745" y="4324695"/>
                  <a:ext cx="17604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20" name="Ink 119">
                  <a:extLst>
                    <a:ext uri="{FF2B5EF4-FFF2-40B4-BE49-F238E27FC236}">
                      <a16:creationId xmlns:a16="http://schemas.microsoft.com/office/drawing/2014/main" id="{3E953D31-6F29-3CBC-EC7A-D243816DC3C6}"/>
                    </a:ext>
                  </a:extLst>
                </p14:cNvPr>
                <p14:cNvContentPartPr/>
                <p14:nvPr/>
              </p14:nvContentPartPr>
              <p14:xfrm>
                <a:off x="9616065" y="4353855"/>
                <a:ext cx="357840" cy="171000"/>
              </p14:xfrm>
            </p:contentPart>
          </mc:Choice>
          <mc:Fallback>
            <p:pic>
              <p:nvPicPr>
                <p:cNvPr id="120" name="Ink 119">
                  <a:extLst>
                    <a:ext uri="{FF2B5EF4-FFF2-40B4-BE49-F238E27FC236}">
                      <a16:creationId xmlns:a16="http://schemas.microsoft.com/office/drawing/2014/main" id="{3E953D31-6F29-3CBC-EC7A-D243816DC3C6}"/>
                    </a:ext>
                  </a:extLst>
                </p:cNvPr>
                <p:cNvPicPr/>
                <p:nvPr/>
              </p:nvPicPr>
              <p:blipFill>
                <a:blip r:embed="rId205"/>
                <a:stretch>
                  <a:fillRect/>
                </a:stretch>
              </p:blipFill>
              <p:spPr>
                <a:xfrm>
                  <a:off x="9609945" y="4347735"/>
                  <a:ext cx="37008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1" name="Ink 120">
                  <a:extLst>
                    <a:ext uri="{FF2B5EF4-FFF2-40B4-BE49-F238E27FC236}">
                      <a16:creationId xmlns:a16="http://schemas.microsoft.com/office/drawing/2014/main" id="{7A453054-5FD8-D796-D5BD-AACF0CCDBD0C}"/>
                    </a:ext>
                  </a:extLst>
                </p14:cNvPr>
                <p14:cNvContentPartPr/>
                <p14:nvPr/>
              </p14:nvContentPartPr>
              <p14:xfrm>
                <a:off x="10162185" y="4414335"/>
                <a:ext cx="11880" cy="11520"/>
              </p14:xfrm>
            </p:contentPart>
          </mc:Choice>
          <mc:Fallback>
            <p:pic>
              <p:nvPicPr>
                <p:cNvPr id="121" name="Ink 120">
                  <a:extLst>
                    <a:ext uri="{FF2B5EF4-FFF2-40B4-BE49-F238E27FC236}">
                      <a16:creationId xmlns:a16="http://schemas.microsoft.com/office/drawing/2014/main" id="{7A453054-5FD8-D796-D5BD-AACF0CCDBD0C}"/>
                    </a:ext>
                  </a:extLst>
                </p:cNvPr>
                <p:cNvPicPr/>
                <p:nvPr/>
              </p:nvPicPr>
              <p:blipFill>
                <a:blip r:embed="rId207"/>
                <a:stretch>
                  <a:fillRect/>
                </a:stretch>
              </p:blipFill>
              <p:spPr>
                <a:xfrm>
                  <a:off x="10156065" y="4408215"/>
                  <a:ext cx="2412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32" name="Ink 131">
                  <a:extLst>
                    <a:ext uri="{FF2B5EF4-FFF2-40B4-BE49-F238E27FC236}">
                      <a16:creationId xmlns:a16="http://schemas.microsoft.com/office/drawing/2014/main" id="{AE7F644A-22A5-3AB7-45E6-DD2F99C9481F}"/>
                    </a:ext>
                  </a:extLst>
                </p14:cNvPr>
                <p14:cNvContentPartPr/>
                <p14:nvPr/>
              </p14:nvContentPartPr>
              <p14:xfrm>
                <a:off x="7750545" y="4962615"/>
                <a:ext cx="49680" cy="237960"/>
              </p14:xfrm>
            </p:contentPart>
          </mc:Choice>
          <mc:Fallback>
            <p:pic>
              <p:nvPicPr>
                <p:cNvPr id="132" name="Ink 131">
                  <a:extLst>
                    <a:ext uri="{FF2B5EF4-FFF2-40B4-BE49-F238E27FC236}">
                      <a16:creationId xmlns:a16="http://schemas.microsoft.com/office/drawing/2014/main" id="{AE7F644A-22A5-3AB7-45E6-DD2F99C9481F}"/>
                    </a:ext>
                  </a:extLst>
                </p:cNvPr>
                <p:cNvPicPr/>
                <p:nvPr/>
              </p:nvPicPr>
              <p:blipFill>
                <a:blip r:embed="rId209"/>
                <a:stretch>
                  <a:fillRect/>
                </a:stretch>
              </p:blipFill>
              <p:spPr>
                <a:xfrm>
                  <a:off x="7744425" y="4956495"/>
                  <a:ext cx="6192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33" name="Ink 132">
                  <a:extLst>
                    <a:ext uri="{FF2B5EF4-FFF2-40B4-BE49-F238E27FC236}">
                      <a16:creationId xmlns:a16="http://schemas.microsoft.com/office/drawing/2014/main" id="{31F5B963-6F8B-065E-F519-CAECBF45D514}"/>
                    </a:ext>
                  </a:extLst>
                </p14:cNvPr>
                <p14:cNvContentPartPr/>
                <p14:nvPr/>
              </p14:nvContentPartPr>
              <p14:xfrm>
                <a:off x="7555065" y="5195175"/>
                <a:ext cx="225360" cy="66240"/>
              </p14:xfrm>
            </p:contentPart>
          </mc:Choice>
          <mc:Fallback>
            <p:pic>
              <p:nvPicPr>
                <p:cNvPr id="133" name="Ink 132">
                  <a:extLst>
                    <a:ext uri="{FF2B5EF4-FFF2-40B4-BE49-F238E27FC236}">
                      <a16:creationId xmlns:a16="http://schemas.microsoft.com/office/drawing/2014/main" id="{31F5B963-6F8B-065E-F519-CAECBF45D514}"/>
                    </a:ext>
                  </a:extLst>
                </p:cNvPr>
                <p:cNvPicPr/>
                <p:nvPr/>
              </p:nvPicPr>
              <p:blipFill>
                <a:blip r:embed="rId211"/>
                <a:stretch>
                  <a:fillRect/>
                </a:stretch>
              </p:blipFill>
              <p:spPr>
                <a:xfrm>
                  <a:off x="7548945" y="5189055"/>
                  <a:ext cx="23760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34" name="Ink 133">
                  <a:extLst>
                    <a:ext uri="{FF2B5EF4-FFF2-40B4-BE49-F238E27FC236}">
                      <a16:creationId xmlns:a16="http://schemas.microsoft.com/office/drawing/2014/main" id="{E6D1417A-8BB6-20A1-95CA-6D8D523BF587}"/>
                    </a:ext>
                  </a:extLst>
                </p14:cNvPr>
                <p14:cNvContentPartPr/>
                <p14:nvPr/>
              </p14:nvContentPartPr>
              <p14:xfrm>
                <a:off x="7983825" y="5148735"/>
                <a:ext cx="100800" cy="74520"/>
              </p14:xfrm>
            </p:contentPart>
          </mc:Choice>
          <mc:Fallback>
            <p:pic>
              <p:nvPicPr>
                <p:cNvPr id="134" name="Ink 133">
                  <a:extLst>
                    <a:ext uri="{FF2B5EF4-FFF2-40B4-BE49-F238E27FC236}">
                      <a16:creationId xmlns:a16="http://schemas.microsoft.com/office/drawing/2014/main" id="{E6D1417A-8BB6-20A1-95CA-6D8D523BF587}"/>
                    </a:ext>
                  </a:extLst>
                </p:cNvPr>
                <p:cNvPicPr/>
                <p:nvPr/>
              </p:nvPicPr>
              <p:blipFill>
                <a:blip r:embed="rId213"/>
                <a:stretch>
                  <a:fillRect/>
                </a:stretch>
              </p:blipFill>
              <p:spPr>
                <a:xfrm>
                  <a:off x="7977705" y="5142615"/>
                  <a:ext cx="11304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37" name="Ink 136">
                  <a:extLst>
                    <a:ext uri="{FF2B5EF4-FFF2-40B4-BE49-F238E27FC236}">
                      <a16:creationId xmlns:a16="http://schemas.microsoft.com/office/drawing/2014/main" id="{2588C15A-381D-929D-0C19-516669E03DBD}"/>
                    </a:ext>
                  </a:extLst>
                </p14:cNvPr>
                <p14:cNvContentPartPr/>
                <p14:nvPr/>
              </p14:nvContentPartPr>
              <p14:xfrm>
                <a:off x="6511785" y="5434215"/>
                <a:ext cx="38880" cy="441360"/>
              </p14:xfrm>
            </p:contentPart>
          </mc:Choice>
          <mc:Fallback>
            <p:pic>
              <p:nvPicPr>
                <p:cNvPr id="137" name="Ink 136">
                  <a:extLst>
                    <a:ext uri="{FF2B5EF4-FFF2-40B4-BE49-F238E27FC236}">
                      <a16:creationId xmlns:a16="http://schemas.microsoft.com/office/drawing/2014/main" id="{2588C15A-381D-929D-0C19-516669E03DBD}"/>
                    </a:ext>
                  </a:extLst>
                </p:cNvPr>
                <p:cNvPicPr/>
                <p:nvPr/>
              </p:nvPicPr>
              <p:blipFill>
                <a:blip r:embed="rId215"/>
                <a:stretch>
                  <a:fillRect/>
                </a:stretch>
              </p:blipFill>
              <p:spPr>
                <a:xfrm>
                  <a:off x="6505665" y="5428095"/>
                  <a:ext cx="51120" cy="45360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38" name="Ink 137">
                  <a:extLst>
                    <a:ext uri="{FF2B5EF4-FFF2-40B4-BE49-F238E27FC236}">
                      <a16:creationId xmlns:a16="http://schemas.microsoft.com/office/drawing/2014/main" id="{EF8F63C4-4720-6BA8-FD79-E27DAEFFC44C}"/>
                    </a:ext>
                  </a:extLst>
                </p14:cNvPr>
                <p14:cNvContentPartPr/>
                <p14:nvPr/>
              </p14:nvContentPartPr>
              <p14:xfrm>
                <a:off x="6535905" y="5417295"/>
                <a:ext cx="375840" cy="376560"/>
              </p14:xfrm>
            </p:contentPart>
          </mc:Choice>
          <mc:Fallback>
            <p:pic>
              <p:nvPicPr>
                <p:cNvPr id="138" name="Ink 137">
                  <a:extLst>
                    <a:ext uri="{FF2B5EF4-FFF2-40B4-BE49-F238E27FC236}">
                      <a16:creationId xmlns:a16="http://schemas.microsoft.com/office/drawing/2014/main" id="{EF8F63C4-4720-6BA8-FD79-E27DAEFFC44C}"/>
                    </a:ext>
                  </a:extLst>
                </p:cNvPr>
                <p:cNvPicPr/>
                <p:nvPr/>
              </p:nvPicPr>
              <p:blipFill>
                <a:blip r:embed="rId217"/>
                <a:stretch>
                  <a:fillRect/>
                </a:stretch>
              </p:blipFill>
              <p:spPr>
                <a:xfrm>
                  <a:off x="6529785" y="5411175"/>
                  <a:ext cx="388080" cy="38880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39" name="Ink 138">
                  <a:extLst>
                    <a:ext uri="{FF2B5EF4-FFF2-40B4-BE49-F238E27FC236}">
                      <a16:creationId xmlns:a16="http://schemas.microsoft.com/office/drawing/2014/main" id="{1FBA8D71-C6C4-BA45-9746-D16CD3D72062}"/>
                    </a:ext>
                  </a:extLst>
                </p14:cNvPr>
                <p14:cNvContentPartPr/>
                <p14:nvPr/>
              </p14:nvContentPartPr>
              <p14:xfrm>
                <a:off x="7199025" y="5431695"/>
                <a:ext cx="441720" cy="641160"/>
              </p14:xfrm>
            </p:contentPart>
          </mc:Choice>
          <mc:Fallback>
            <p:pic>
              <p:nvPicPr>
                <p:cNvPr id="139" name="Ink 138">
                  <a:extLst>
                    <a:ext uri="{FF2B5EF4-FFF2-40B4-BE49-F238E27FC236}">
                      <a16:creationId xmlns:a16="http://schemas.microsoft.com/office/drawing/2014/main" id="{1FBA8D71-C6C4-BA45-9746-D16CD3D72062}"/>
                    </a:ext>
                  </a:extLst>
                </p:cNvPr>
                <p:cNvPicPr/>
                <p:nvPr/>
              </p:nvPicPr>
              <p:blipFill>
                <a:blip r:embed="rId219"/>
                <a:stretch>
                  <a:fillRect/>
                </a:stretch>
              </p:blipFill>
              <p:spPr>
                <a:xfrm>
                  <a:off x="7192905" y="5425575"/>
                  <a:ext cx="453960" cy="65340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40" name="Ink 139">
                  <a:extLst>
                    <a:ext uri="{FF2B5EF4-FFF2-40B4-BE49-F238E27FC236}">
                      <a16:creationId xmlns:a16="http://schemas.microsoft.com/office/drawing/2014/main" id="{3446F0D3-713A-012C-CE81-7C06D31ECAAC}"/>
                    </a:ext>
                  </a:extLst>
                </p14:cNvPr>
                <p14:cNvContentPartPr/>
                <p14:nvPr/>
              </p14:nvContentPartPr>
              <p14:xfrm>
                <a:off x="7741185" y="5577495"/>
                <a:ext cx="179640" cy="114840"/>
              </p14:xfrm>
            </p:contentPart>
          </mc:Choice>
          <mc:Fallback>
            <p:pic>
              <p:nvPicPr>
                <p:cNvPr id="140" name="Ink 139">
                  <a:extLst>
                    <a:ext uri="{FF2B5EF4-FFF2-40B4-BE49-F238E27FC236}">
                      <a16:creationId xmlns:a16="http://schemas.microsoft.com/office/drawing/2014/main" id="{3446F0D3-713A-012C-CE81-7C06D31ECAAC}"/>
                    </a:ext>
                  </a:extLst>
                </p:cNvPr>
                <p:cNvPicPr/>
                <p:nvPr/>
              </p:nvPicPr>
              <p:blipFill>
                <a:blip r:embed="rId221"/>
                <a:stretch>
                  <a:fillRect/>
                </a:stretch>
              </p:blipFill>
              <p:spPr>
                <a:xfrm>
                  <a:off x="7735065" y="5571375"/>
                  <a:ext cx="19188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41" name="Ink 140">
                  <a:extLst>
                    <a:ext uri="{FF2B5EF4-FFF2-40B4-BE49-F238E27FC236}">
                      <a16:creationId xmlns:a16="http://schemas.microsoft.com/office/drawing/2014/main" id="{7C18C2C2-F790-979F-617C-0028871BA28E}"/>
                    </a:ext>
                  </a:extLst>
                </p14:cNvPr>
                <p14:cNvContentPartPr/>
                <p14:nvPr/>
              </p14:nvContentPartPr>
              <p14:xfrm>
                <a:off x="7671705" y="5624655"/>
                <a:ext cx="224640" cy="174240"/>
              </p14:xfrm>
            </p:contentPart>
          </mc:Choice>
          <mc:Fallback>
            <p:pic>
              <p:nvPicPr>
                <p:cNvPr id="141" name="Ink 140">
                  <a:extLst>
                    <a:ext uri="{FF2B5EF4-FFF2-40B4-BE49-F238E27FC236}">
                      <a16:creationId xmlns:a16="http://schemas.microsoft.com/office/drawing/2014/main" id="{7C18C2C2-F790-979F-617C-0028871BA28E}"/>
                    </a:ext>
                  </a:extLst>
                </p:cNvPr>
                <p:cNvPicPr/>
                <p:nvPr/>
              </p:nvPicPr>
              <p:blipFill>
                <a:blip r:embed="rId223"/>
                <a:stretch>
                  <a:fillRect/>
                </a:stretch>
              </p:blipFill>
              <p:spPr>
                <a:xfrm>
                  <a:off x="7665585" y="5618535"/>
                  <a:ext cx="23688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42" name="Ink 141">
                  <a:extLst>
                    <a:ext uri="{FF2B5EF4-FFF2-40B4-BE49-F238E27FC236}">
                      <a16:creationId xmlns:a16="http://schemas.microsoft.com/office/drawing/2014/main" id="{FEC6B1A1-8AD4-3B72-35A0-ECCEC88A8654}"/>
                    </a:ext>
                  </a:extLst>
                </p14:cNvPr>
                <p14:cNvContentPartPr/>
                <p14:nvPr/>
              </p14:nvContentPartPr>
              <p14:xfrm>
                <a:off x="7917225" y="5511255"/>
                <a:ext cx="198000" cy="144000"/>
              </p14:xfrm>
            </p:contentPart>
          </mc:Choice>
          <mc:Fallback>
            <p:pic>
              <p:nvPicPr>
                <p:cNvPr id="142" name="Ink 141">
                  <a:extLst>
                    <a:ext uri="{FF2B5EF4-FFF2-40B4-BE49-F238E27FC236}">
                      <a16:creationId xmlns:a16="http://schemas.microsoft.com/office/drawing/2014/main" id="{FEC6B1A1-8AD4-3B72-35A0-ECCEC88A8654}"/>
                    </a:ext>
                  </a:extLst>
                </p:cNvPr>
                <p:cNvPicPr/>
                <p:nvPr/>
              </p:nvPicPr>
              <p:blipFill>
                <a:blip r:embed="rId225"/>
                <a:stretch>
                  <a:fillRect/>
                </a:stretch>
              </p:blipFill>
              <p:spPr>
                <a:xfrm>
                  <a:off x="7911105" y="5505135"/>
                  <a:ext cx="21024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43" name="Ink 142">
                  <a:extLst>
                    <a:ext uri="{FF2B5EF4-FFF2-40B4-BE49-F238E27FC236}">
                      <a16:creationId xmlns:a16="http://schemas.microsoft.com/office/drawing/2014/main" id="{49D726C4-ECC0-4FDE-662E-0B95FE1B936D}"/>
                    </a:ext>
                  </a:extLst>
                </p14:cNvPr>
                <p14:cNvContentPartPr/>
                <p14:nvPr/>
              </p14:nvContentPartPr>
              <p14:xfrm>
                <a:off x="8112705" y="5384535"/>
                <a:ext cx="209520" cy="243000"/>
              </p14:xfrm>
            </p:contentPart>
          </mc:Choice>
          <mc:Fallback>
            <p:pic>
              <p:nvPicPr>
                <p:cNvPr id="143" name="Ink 142">
                  <a:extLst>
                    <a:ext uri="{FF2B5EF4-FFF2-40B4-BE49-F238E27FC236}">
                      <a16:creationId xmlns:a16="http://schemas.microsoft.com/office/drawing/2014/main" id="{49D726C4-ECC0-4FDE-662E-0B95FE1B936D}"/>
                    </a:ext>
                  </a:extLst>
                </p:cNvPr>
                <p:cNvPicPr/>
                <p:nvPr/>
              </p:nvPicPr>
              <p:blipFill>
                <a:blip r:embed="rId227"/>
                <a:stretch>
                  <a:fillRect/>
                </a:stretch>
              </p:blipFill>
              <p:spPr>
                <a:xfrm>
                  <a:off x="8106585" y="5378415"/>
                  <a:ext cx="22176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45" name="Ink 144">
                  <a:extLst>
                    <a:ext uri="{FF2B5EF4-FFF2-40B4-BE49-F238E27FC236}">
                      <a16:creationId xmlns:a16="http://schemas.microsoft.com/office/drawing/2014/main" id="{DE037471-86F3-D653-B1E5-4F65B5A0D11F}"/>
                    </a:ext>
                  </a:extLst>
                </p14:cNvPr>
                <p14:cNvContentPartPr/>
                <p14:nvPr/>
              </p14:nvContentPartPr>
              <p14:xfrm>
                <a:off x="8383425" y="5245575"/>
                <a:ext cx="78480" cy="601200"/>
              </p14:xfrm>
            </p:contentPart>
          </mc:Choice>
          <mc:Fallback>
            <p:pic>
              <p:nvPicPr>
                <p:cNvPr id="145" name="Ink 144">
                  <a:extLst>
                    <a:ext uri="{FF2B5EF4-FFF2-40B4-BE49-F238E27FC236}">
                      <a16:creationId xmlns:a16="http://schemas.microsoft.com/office/drawing/2014/main" id="{DE037471-86F3-D653-B1E5-4F65B5A0D11F}"/>
                    </a:ext>
                  </a:extLst>
                </p:cNvPr>
                <p:cNvPicPr/>
                <p:nvPr/>
              </p:nvPicPr>
              <p:blipFill>
                <a:blip r:embed="rId229"/>
                <a:stretch>
                  <a:fillRect/>
                </a:stretch>
              </p:blipFill>
              <p:spPr>
                <a:xfrm>
                  <a:off x="8377305" y="5239455"/>
                  <a:ext cx="90720" cy="61344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46" name="Ink 145">
                  <a:extLst>
                    <a:ext uri="{FF2B5EF4-FFF2-40B4-BE49-F238E27FC236}">
                      <a16:creationId xmlns:a16="http://schemas.microsoft.com/office/drawing/2014/main" id="{4893C7EB-3782-97CD-BF0B-13E6B46B2430}"/>
                    </a:ext>
                  </a:extLst>
                </p14:cNvPr>
                <p14:cNvContentPartPr/>
                <p14:nvPr/>
              </p14:nvContentPartPr>
              <p14:xfrm>
                <a:off x="8504745" y="5402895"/>
                <a:ext cx="97200" cy="104400"/>
              </p14:xfrm>
            </p:contentPart>
          </mc:Choice>
          <mc:Fallback>
            <p:pic>
              <p:nvPicPr>
                <p:cNvPr id="146" name="Ink 145">
                  <a:extLst>
                    <a:ext uri="{FF2B5EF4-FFF2-40B4-BE49-F238E27FC236}">
                      <a16:creationId xmlns:a16="http://schemas.microsoft.com/office/drawing/2014/main" id="{4893C7EB-3782-97CD-BF0B-13E6B46B2430}"/>
                    </a:ext>
                  </a:extLst>
                </p:cNvPr>
                <p:cNvPicPr/>
                <p:nvPr/>
              </p:nvPicPr>
              <p:blipFill>
                <a:blip r:embed="rId231"/>
                <a:stretch>
                  <a:fillRect/>
                </a:stretch>
              </p:blipFill>
              <p:spPr>
                <a:xfrm>
                  <a:off x="8498625" y="5396775"/>
                  <a:ext cx="10944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47" name="Ink 146">
                  <a:extLst>
                    <a:ext uri="{FF2B5EF4-FFF2-40B4-BE49-F238E27FC236}">
                      <a16:creationId xmlns:a16="http://schemas.microsoft.com/office/drawing/2014/main" id="{4DBCDE15-E09D-2B11-B209-A3926C3CE45C}"/>
                    </a:ext>
                  </a:extLst>
                </p14:cNvPr>
                <p14:cNvContentPartPr/>
                <p14:nvPr/>
              </p14:nvContentPartPr>
              <p14:xfrm>
                <a:off x="8686545" y="5374095"/>
                <a:ext cx="107640" cy="129600"/>
              </p14:xfrm>
            </p:contentPart>
          </mc:Choice>
          <mc:Fallback>
            <p:pic>
              <p:nvPicPr>
                <p:cNvPr id="147" name="Ink 146">
                  <a:extLst>
                    <a:ext uri="{FF2B5EF4-FFF2-40B4-BE49-F238E27FC236}">
                      <a16:creationId xmlns:a16="http://schemas.microsoft.com/office/drawing/2014/main" id="{4DBCDE15-E09D-2B11-B209-A3926C3CE45C}"/>
                    </a:ext>
                  </a:extLst>
                </p:cNvPr>
                <p:cNvPicPr/>
                <p:nvPr/>
              </p:nvPicPr>
              <p:blipFill>
                <a:blip r:embed="rId233"/>
                <a:stretch>
                  <a:fillRect/>
                </a:stretch>
              </p:blipFill>
              <p:spPr>
                <a:xfrm>
                  <a:off x="8680425" y="5367975"/>
                  <a:ext cx="11988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48" name="Ink 147">
                  <a:extLst>
                    <a:ext uri="{FF2B5EF4-FFF2-40B4-BE49-F238E27FC236}">
                      <a16:creationId xmlns:a16="http://schemas.microsoft.com/office/drawing/2014/main" id="{C8671B1B-425D-4879-BEDD-15B19D5290A1}"/>
                    </a:ext>
                  </a:extLst>
                </p14:cNvPr>
                <p14:cNvContentPartPr/>
                <p14:nvPr/>
              </p14:nvContentPartPr>
              <p14:xfrm>
                <a:off x="8865825" y="5265735"/>
                <a:ext cx="382320" cy="234360"/>
              </p14:xfrm>
            </p:contentPart>
          </mc:Choice>
          <mc:Fallback>
            <p:pic>
              <p:nvPicPr>
                <p:cNvPr id="148" name="Ink 147">
                  <a:extLst>
                    <a:ext uri="{FF2B5EF4-FFF2-40B4-BE49-F238E27FC236}">
                      <a16:creationId xmlns:a16="http://schemas.microsoft.com/office/drawing/2014/main" id="{C8671B1B-425D-4879-BEDD-15B19D5290A1}"/>
                    </a:ext>
                  </a:extLst>
                </p:cNvPr>
                <p:cNvPicPr/>
                <p:nvPr/>
              </p:nvPicPr>
              <p:blipFill>
                <a:blip r:embed="rId235"/>
                <a:stretch>
                  <a:fillRect/>
                </a:stretch>
              </p:blipFill>
              <p:spPr>
                <a:xfrm>
                  <a:off x="8859705" y="5259615"/>
                  <a:ext cx="39456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49" name="Ink 148">
                  <a:extLst>
                    <a:ext uri="{FF2B5EF4-FFF2-40B4-BE49-F238E27FC236}">
                      <a16:creationId xmlns:a16="http://schemas.microsoft.com/office/drawing/2014/main" id="{0B0E14BC-9370-6176-8B8D-7CC486440035}"/>
                    </a:ext>
                  </a:extLst>
                </p14:cNvPr>
                <p14:cNvContentPartPr/>
                <p14:nvPr/>
              </p14:nvContentPartPr>
              <p14:xfrm>
                <a:off x="9366585" y="5233335"/>
                <a:ext cx="376560" cy="148320"/>
              </p14:xfrm>
            </p:contentPart>
          </mc:Choice>
          <mc:Fallback>
            <p:pic>
              <p:nvPicPr>
                <p:cNvPr id="149" name="Ink 148">
                  <a:extLst>
                    <a:ext uri="{FF2B5EF4-FFF2-40B4-BE49-F238E27FC236}">
                      <a16:creationId xmlns:a16="http://schemas.microsoft.com/office/drawing/2014/main" id="{0B0E14BC-9370-6176-8B8D-7CC486440035}"/>
                    </a:ext>
                  </a:extLst>
                </p:cNvPr>
                <p:cNvPicPr/>
                <p:nvPr/>
              </p:nvPicPr>
              <p:blipFill>
                <a:blip r:embed="rId237"/>
                <a:stretch>
                  <a:fillRect/>
                </a:stretch>
              </p:blipFill>
              <p:spPr>
                <a:xfrm>
                  <a:off x="9360465" y="5227215"/>
                  <a:ext cx="38880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50" name="Ink 149">
                  <a:extLst>
                    <a:ext uri="{FF2B5EF4-FFF2-40B4-BE49-F238E27FC236}">
                      <a16:creationId xmlns:a16="http://schemas.microsoft.com/office/drawing/2014/main" id="{BEDD6B7A-BD30-03BE-9C0E-E80A355C25A8}"/>
                    </a:ext>
                  </a:extLst>
                </p14:cNvPr>
                <p14:cNvContentPartPr/>
                <p14:nvPr/>
              </p14:nvContentPartPr>
              <p14:xfrm>
                <a:off x="9880665" y="4848495"/>
                <a:ext cx="324000" cy="395640"/>
              </p14:xfrm>
            </p:contentPart>
          </mc:Choice>
          <mc:Fallback>
            <p:pic>
              <p:nvPicPr>
                <p:cNvPr id="150" name="Ink 149">
                  <a:extLst>
                    <a:ext uri="{FF2B5EF4-FFF2-40B4-BE49-F238E27FC236}">
                      <a16:creationId xmlns:a16="http://schemas.microsoft.com/office/drawing/2014/main" id="{BEDD6B7A-BD30-03BE-9C0E-E80A355C25A8}"/>
                    </a:ext>
                  </a:extLst>
                </p:cNvPr>
                <p:cNvPicPr/>
                <p:nvPr/>
              </p:nvPicPr>
              <p:blipFill>
                <a:blip r:embed="rId239"/>
                <a:stretch>
                  <a:fillRect/>
                </a:stretch>
              </p:blipFill>
              <p:spPr>
                <a:xfrm>
                  <a:off x="9874545" y="4842375"/>
                  <a:ext cx="336240" cy="40788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51" name="Ink 150">
                  <a:extLst>
                    <a:ext uri="{FF2B5EF4-FFF2-40B4-BE49-F238E27FC236}">
                      <a16:creationId xmlns:a16="http://schemas.microsoft.com/office/drawing/2014/main" id="{BC131AC0-6859-C181-F2AA-BA3455CBA779}"/>
                    </a:ext>
                  </a:extLst>
                </p14:cNvPr>
                <p14:cNvContentPartPr/>
                <p14:nvPr/>
              </p14:nvContentPartPr>
              <p14:xfrm>
                <a:off x="10198905" y="4895655"/>
                <a:ext cx="198720" cy="181440"/>
              </p14:xfrm>
            </p:contentPart>
          </mc:Choice>
          <mc:Fallback>
            <p:pic>
              <p:nvPicPr>
                <p:cNvPr id="151" name="Ink 150">
                  <a:extLst>
                    <a:ext uri="{FF2B5EF4-FFF2-40B4-BE49-F238E27FC236}">
                      <a16:creationId xmlns:a16="http://schemas.microsoft.com/office/drawing/2014/main" id="{BC131AC0-6859-C181-F2AA-BA3455CBA779}"/>
                    </a:ext>
                  </a:extLst>
                </p:cNvPr>
                <p:cNvPicPr/>
                <p:nvPr/>
              </p:nvPicPr>
              <p:blipFill>
                <a:blip r:embed="rId241"/>
                <a:stretch>
                  <a:fillRect/>
                </a:stretch>
              </p:blipFill>
              <p:spPr>
                <a:xfrm>
                  <a:off x="10192785" y="4889535"/>
                  <a:ext cx="21096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52" name="Ink 151">
                  <a:extLst>
                    <a:ext uri="{FF2B5EF4-FFF2-40B4-BE49-F238E27FC236}">
                      <a16:creationId xmlns:a16="http://schemas.microsoft.com/office/drawing/2014/main" id="{6F125D4C-23E6-7FA4-5E80-86E4E80F0EFC}"/>
                    </a:ext>
                  </a:extLst>
                </p14:cNvPr>
                <p14:cNvContentPartPr/>
                <p14:nvPr/>
              </p14:nvContentPartPr>
              <p14:xfrm>
                <a:off x="10690305" y="4613775"/>
                <a:ext cx="335160" cy="414000"/>
              </p14:xfrm>
            </p:contentPart>
          </mc:Choice>
          <mc:Fallback>
            <p:pic>
              <p:nvPicPr>
                <p:cNvPr id="152" name="Ink 151">
                  <a:extLst>
                    <a:ext uri="{FF2B5EF4-FFF2-40B4-BE49-F238E27FC236}">
                      <a16:creationId xmlns:a16="http://schemas.microsoft.com/office/drawing/2014/main" id="{6F125D4C-23E6-7FA4-5E80-86E4E80F0EFC}"/>
                    </a:ext>
                  </a:extLst>
                </p:cNvPr>
                <p:cNvPicPr/>
                <p:nvPr/>
              </p:nvPicPr>
              <p:blipFill>
                <a:blip r:embed="rId243"/>
                <a:stretch>
                  <a:fillRect/>
                </a:stretch>
              </p:blipFill>
              <p:spPr>
                <a:xfrm>
                  <a:off x="10684185" y="4607655"/>
                  <a:ext cx="347400" cy="42624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53" name="Ink 152">
                  <a:extLst>
                    <a:ext uri="{FF2B5EF4-FFF2-40B4-BE49-F238E27FC236}">
                      <a16:creationId xmlns:a16="http://schemas.microsoft.com/office/drawing/2014/main" id="{0B56C238-B9B1-D9AD-3843-AB17FBB7618E}"/>
                    </a:ext>
                  </a:extLst>
                </p14:cNvPr>
                <p14:cNvContentPartPr/>
                <p14:nvPr/>
              </p14:nvContentPartPr>
              <p14:xfrm>
                <a:off x="7856745" y="5856495"/>
                <a:ext cx="765720" cy="276120"/>
              </p14:xfrm>
            </p:contentPart>
          </mc:Choice>
          <mc:Fallback>
            <p:pic>
              <p:nvPicPr>
                <p:cNvPr id="153" name="Ink 152">
                  <a:extLst>
                    <a:ext uri="{FF2B5EF4-FFF2-40B4-BE49-F238E27FC236}">
                      <a16:creationId xmlns:a16="http://schemas.microsoft.com/office/drawing/2014/main" id="{0B56C238-B9B1-D9AD-3843-AB17FBB7618E}"/>
                    </a:ext>
                  </a:extLst>
                </p:cNvPr>
                <p:cNvPicPr/>
                <p:nvPr/>
              </p:nvPicPr>
              <p:blipFill>
                <a:blip r:embed="rId245"/>
                <a:stretch>
                  <a:fillRect/>
                </a:stretch>
              </p:blipFill>
              <p:spPr>
                <a:xfrm>
                  <a:off x="7850625" y="5850375"/>
                  <a:ext cx="77796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54" name="Ink 153">
                  <a:extLst>
                    <a:ext uri="{FF2B5EF4-FFF2-40B4-BE49-F238E27FC236}">
                      <a16:creationId xmlns:a16="http://schemas.microsoft.com/office/drawing/2014/main" id="{C529D198-9DCD-2832-4B6D-1102322280CE}"/>
                    </a:ext>
                  </a:extLst>
                </p14:cNvPr>
                <p14:cNvContentPartPr/>
                <p14:nvPr/>
              </p14:nvContentPartPr>
              <p14:xfrm>
                <a:off x="8370825" y="6000495"/>
                <a:ext cx="48600" cy="324360"/>
              </p14:xfrm>
            </p:contentPart>
          </mc:Choice>
          <mc:Fallback>
            <p:pic>
              <p:nvPicPr>
                <p:cNvPr id="154" name="Ink 153">
                  <a:extLst>
                    <a:ext uri="{FF2B5EF4-FFF2-40B4-BE49-F238E27FC236}">
                      <a16:creationId xmlns:a16="http://schemas.microsoft.com/office/drawing/2014/main" id="{C529D198-9DCD-2832-4B6D-1102322280CE}"/>
                    </a:ext>
                  </a:extLst>
                </p:cNvPr>
                <p:cNvPicPr/>
                <p:nvPr/>
              </p:nvPicPr>
              <p:blipFill>
                <a:blip r:embed="rId247"/>
                <a:stretch>
                  <a:fillRect/>
                </a:stretch>
              </p:blipFill>
              <p:spPr>
                <a:xfrm>
                  <a:off x="8364705" y="5994375"/>
                  <a:ext cx="60840"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55" name="Ink 154">
                  <a:extLst>
                    <a:ext uri="{FF2B5EF4-FFF2-40B4-BE49-F238E27FC236}">
                      <a16:creationId xmlns:a16="http://schemas.microsoft.com/office/drawing/2014/main" id="{B189E682-EF9B-93BB-2943-DB5ABD15EFA7}"/>
                    </a:ext>
                  </a:extLst>
                </p14:cNvPr>
                <p14:cNvContentPartPr/>
                <p14:nvPr/>
              </p14:nvContentPartPr>
              <p14:xfrm>
                <a:off x="8644785" y="5838855"/>
                <a:ext cx="844560" cy="209880"/>
              </p14:xfrm>
            </p:contentPart>
          </mc:Choice>
          <mc:Fallback>
            <p:pic>
              <p:nvPicPr>
                <p:cNvPr id="155" name="Ink 154">
                  <a:extLst>
                    <a:ext uri="{FF2B5EF4-FFF2-40B4-BE49-F238E27FC236}">
                      <a16:creationId xmlns:a16="http://schemas.microsoft.com/office/drawing/2014/main" id="{B189E682-EF9B-93BB-2943-DB5ABD15EFA7}"/>
                    </a:ext>
                  </a:extLst>
                </p:cNvPr>
                <p:cNvPicPr/>
                <p:nvPr/>
              </p:nvPicPr>
              <p:blipFill>
                <a:blip r:embed="rId249"/>
                <a:stretch>
                  <a:fillRect/>
                </a:stretch>
              </p:blipFill>
              <p:spPr>
                <a:xfrm>
                  <a:off x="8638665" y="5832735"/>
                  <a:ext cx="85680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56" name="Ink 155">
                  <a:extLst>
                    <a:ext uri="{FF2B5EF4-FFF2-40B4-BE49-F238E27FC236}">
                      <a16:creationId xmlns:a16="http://schemas.microsoft.com/office/drawing/2014/main" id="{A63C0877-9DC2-EF5E-08E7-DD0988804E66}"/>
                    </a:ext>
                  </a:extLst>
                </p14:cNvPr>
                <p14:cNvContentPartPr/>
                <p14:nvPr/>
              </p14:nvContentPartPr>
              <p14:xfrm>
                <a:off x="9469545" y="5592255"/>
                <a:ext cx="40320" cy="43560"/>
              </p14:xfrm>
            </p:contentPart>
          </mc:Choice>
          <mc:Fallback>
            <p:pic>
              <p:nvPicPr>
                <p:cNvPr id="156" name="Ink 155">
                  <a:extLst>
                    <a:ext uri="{FF2B5EF4-FFF2-40B4-BE49-F238E27FC236}">
                      <a16:creationId xmlns:a16="http://schemas.microsoft.com/office/drawing/2014/main" id="{A63C0877-9DC2-EF5E-08E7-DD0988804E66}"/>
                    </a:ext>
                  </a:extLst>
                </p:cNvPr>
                <p:cNvPicPr/>
                <p:nvPr/>
              </p:nvPicPr>
              <p:blipFill>
                <a:blip r:embed="rId251"/>
                <a:stretch>
                  <a:fillRect/>
                </a:stretch>
              </p:blipFill>
              <p:spPr>
                <a:xfrm>
                  <a:off x="9463425" y="5586135"/>
                  <a:ext cx="5256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57" name="Ink 156">
                  <a:extLst>
                    <a:ext uri="{FF2B5EF4-FFF2-40B4-BE49-F238E27FC236}">
                      <a16:creationId xmlns:a16="http://schemas.microsoft.com/office/drawing/2014/main" id="{67E2F612-E514-C7A5-8737-3D2493C2F633}"/>
                    </a:ext>
                  </a:extLst>
                </p14:cNvPr>
                <p14:cNvContentPartPr/>
                <p14:nvPr/>
              </p14:nvContentPartPr>
              <p14:xfrm>
                <a:off x="9597705" y="5600895"/>
                <a:ext cx="312480" cy="576000"/>
              </p14:xfrm>
            </p:contentPart>
          </mc:Choice>
          <mc:Fallback>
            <p:pic>
              <p:nvPicPr>
                <p:cNvPr id="157" name="Ink 156">
                  <a:extLst>
                    <a:ext uri="{FF2B5EF4-FFF2-40B4-BE49-F238E27FC236}">
                      <a16:creationId xmlns:a16="http://schemas.microsoft.com/office/drawing/2014/main" id="{67E2F612-E514-C7A5-8737-3D2493C2F633}"/>
                    </a:ext>
                  </a:extLst>
                </p:cNvPr>
                <p:cNvPicPr/>
                <p:nvPr/>
              </p:nvPicPr>
              <p:blipFill>
                <a:blip r:embed="rId253"/>
                <a:stretch>
                  <a:fillRect/>
                </a:stretch>
              </p:blipFill>
              <p:spPr>
                <a:xfrm>
                  <a:off x="9591585" y="5594775"/>
                  <a:ext cx="324720" cy="58824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58" name="Ink 157">
                  <a:extLst>
                    <a:ext uri="{FF2B5EF4-FFF2-40B4-BE49-F238E27FC236}">
                      <a16:creationId xmlns:a16="http://schemas.microsoft.com/office/drawing/2014/main" id="{E4B16587-2936-30B5-5964-98FF4147AD6C}"/>
                    </a:ext>
                  </a:extLst>
                </p14:cNvPr>
                <p14:cNvContentPartPr/>
                <p14:nvPr/>
              </p14:nvContentPartPr>
              <p14:xfrm>
                <a:off x="10122585" y="5682615"/>
                <a:ext cx="16920" cy="18720"/>
              </p14:xfrm>
            </p:contentPart>
          </mc:Choice>
          <mc:Fallback>
            <p:pic>
              <p:nvPicPr>
                <p:cNvPr id="158" name="Ink 157">
                  <a:extLst>
                    <a:ext uri="{FF2B5EF4-FFF2-40B4-BE49-F238E27FC236}">
                      <a16:creationId xmlns:a16="http://schemas.microsoft.com/office/drawing/2014/main" id="{E4B16587-2936-30B5-5964-98FF4147AD6C}"/>
                    </a:ext>
                  </a:extLst>
                </p:cNvPr>
                <p:cNvPicPr/>
                <p:nvPr/>
              </p:nvPicPr>
              <p:blipFill>
                <a:blip r:embed="rId255"/>
                <a:stretch>
                  <a:fillRect/>
                </a:stretch>
              </p:blipFill>
              <p:spPr>
                <a:xfrm>
                  <a:off x="10116465" y="5676495"/>
                  <a:ext cx="2916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60" name="Ink 159">
                  <a:extLst>
                    <a:ext uri="{FF2B5EF4-FFF2-40B4-BE49-F238E27FC236}">
                      <a16:creationId xmlns:a16="http://schemas.microsoft.com/office/drawing/2014/main" id="{2AB54EB6-8A59-EEE2-835D-BCD8748BB19D}"/>
                    </a:ext>
                  </a:extLst>
                </p14:cNvPr>
                <p14:cNvContentPartPr/>
                <p14:nvPr/>
              </p14:nvContentPartPr>
              <p14:xfrm>
                <a:off x="10460265" y="5309655"/>
                <a:ext cx="790560" cy="463320"/>
              </p14:xfrm>
            </p:contentPart>
          </mc:Choice>
          <mc:Fallback>
            <p:pic>
              <p:nvPicPr>
                <p:cNvPr id="160" name="Ink 159">
                  <a:extLst>
                    <a:ext uri="{FF2B5EF4-FFF2-40B4-BE49-F238E27FC236}">
                      <a16:creationId xmlns:a16="http://schemas.microsoft.com/office/drawing/2014/main" id="{2AB54EB6-8A59-EEE2-835D-BCD8748BB19D}"/>
                    </a:ext>
                  </a:extLst>
                </p:cNvPr>
                <p:cNvPicPr/>
                <p:nvPr/>
              </p:nvPicPr>
              <p:blipFill>
                <a:blip r:embed="rId257"/>
                <a:stretch>
                  <a:fillRect/>
                </a:stretch>
              </p:blipFill>
              <p:spPr>
                <a:xfrm>
                  <a:off x="10454145" y="5303535"/>
                  <a:ext cx="802800" cy="47556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61" name="Ink 160">
                  <a:extLst>
                    <a:ext uri="{FF2B5EF4-FFF2-40B4-BE49-F238E27FC236}">
                      <a16:creationId xmlns:a16="http://schemas.microsoft.com/office/drawing/2014/main" id="{3CE9B2F8-18F3-EBC9-6037-7E5774ACC180}"/>
                    </a:ext>
                  </a:extLst>
                </p14:cNvPr>
                <p14:cNvContentPartPr/>
                <p14:nvPr/>
              </p14:nvContentPartPr>
              <p14:xfrm>
                <a:off x="11360265" y="5141535"/>
                <a:ext cx="190080" cy="249840"/>
              </p14:xfrm>
            </p:contentPart>
          </mc:Choice>
          <mc:Fallback>
            <p:pic>
              <p:nvPicPr>
                <p:cNvPr id="161" name="Ink 160">
                  <a:extLst>
                    <a:ext uri="{FF2B5EF4-FFF2-40B4-BE49-F238E27FC236}">
                      <a16:creationId xmlns:a16="http://schemas.microsoft.com/office/drawing/2014/main" id="{3CE9B2F8-18F3-EBC9-6037-7E5774ACC180}"/>
                    </a:ext>
                  </a:extLst>
                </p:cNvPr>
                <p:cNvPicPr/>
                <p:nvPr/>
              </p:nvPicPr>
              <p:blipFill>
                <a:blip r:embed="rId259"/>
                <a:stretch>
                  <a:fillRect/>
                </a:stretch>
              </p:blipFill>
              <p:spPr>
                <a:xfrm>
                  <a:off x="11354145" y="5135415"/>
                  <a:ext cx="20232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62" name="Ink 161">
                  <a:extLst>
                    <a:ext uri="{FF2B5EF4-FFF2-40B4-BE49-F238E27FC236}">
                      <a16:creationId xmlns:a16="http://schemas.microsoft.com/office/drawing/2014/main" id="{0B4A839C-735B-B6BD-29BA-F9002D1DA1BD}"/>
                    </a:ext>
                  </a:extLst>
                </p14:cNvPr>
                <p14:cNvContentPartPr/>
                <p14:nvPr/>
              </p14:nvContentPartPr>
              <p14:xfrm>
                <a:off x="10380705" y="6025695"/>
                <a:ext cx="748800" cy="156240"/>
              </p14:xfrm>
            </p:contentPart>
          </mc:Choice>
          <mc:Fallback>
            <p:pic>
              <p:nvPicPr>
                <p:cNvPr id="162" name="Ink 161">
                  <a:extLst>
                    <a:ext uri="{FF2B5EF4-FFF2-40B4-BE49-F238E27FC236}">
                      <a16:creationId xmlns:a16="http://schemas.microsoft.com/office/drawing/2014/main" id="{0B4A839C-735B-B6BD-29BA-F9002D1DA1BD}"/>
                    </a:ext>
                  </a:extLst>
                </p:cNvPr>
                <p:cNvPicPr/>
                <p:nvPr/>
              </p:nvPicPr>
              <p:blipFill>
                <a:blip r:embed="rId261"/>
                <a:stretch>
                  <a:fillRect/>
                </a:stretch>
              </p:blipFill>
              <p:spPr>
                <a:xfrm>
                  <a:off x="10374585" y="6019575"/>
                  <a:ext cx="76104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63" name="Ink 162">
                  <a:extLst>
                    <a:ext uri="{FF2B5EF4-FFF2-40B4-BE49-F238E27FC236}">
                      <a16:creationId xmlns:a16="http://schemas.microsoft.com/office/drawing/2014/main" id="{0097FE8A-B7DC-F036-AAC0-5E6702ED2D0F}"/>
                    </a:ext>
                  </a:extLst>
                </p14:cNvPr>
                <p14:cNvContentPartPr/>
                <p14:nvPr/>
              </p14:nvContentPartPr>
              <p14:xfrm>
                <a:off x="11152185" y="5641575"/>
                <a:ext cx="680040" cy="434520"/>
              </p14:xfrm>
            </p:contentPart>
          </mc:Choice>
          <mc:Fallback>
            <p:pic>
              <p:nvPicPr>
                <p:cNvPr id="163" name="Ink 162">
                  <a:extLst>
                    <a:ext uri="{FF2B5EF4-FFF2-40B4-BE49-F238E27FC236}">
                      <a16:creationId xmlns:a16="http://schemas.microsoft.com/office/drawing/2014/main" id="{0097FE8A-B7DC-F036-AAC0-5E6702ED2D0F}"/>
                    </a:ext>
                  </a:extLst>
                </p:cNvPr>
                <p:cNvPicPr/>
                <p:nvPr/>
              </p:nvPicPr>
              <p:blipFill>
                <a:blip r:embed="rId263"/>
                <a:stretch>
                  <a:fillRect/>
                </a:stretch>
              </p:blipFill>
              <p:spPr>
                <a:xfrm>
                  <a:off x="11146065" y="5635455"/>
                  <a:ext cx="692280" cy="44676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64" name="Ink 163">
                  <a:extLst>
                    <a:ext uri="{FF2B5EF4-FFF2-40B4-BE49-F238E27FC236}">
                      <a16:creationId xmlns:a16="http://schemas.microsoft.com/office/drawing/2014/main" id="{AF283602-ECB3-22F4-676E-911A31C128C5}"/>
                    </a:ext>
                  </a:extLst>
                </p14:cNvPr>
                <p14:cNvContentPartPr/>
                <p14:nvPr/>
              </p14:nvContentPartPr>
              <p14:xfrm>
                <a:off x="11961465" y="5778375"/>
                <a:ext cx="20880" cy="18720"/>
              </p14:xfrm>
            </p:contentPart>
          </mc:Choice>
          <mc:Fallback>
            <p:pic>
              <p:nvPicPr>
                <p:cNvPr id="164" name="Ink 163">
                  <a:extLst>
                    <a:ext uri="{FF2B5EF4-FFF2-40B4-BE49-F238E27FC236}">
                      <a16:creationId xmlns:a16="http://schemas.microsoft.com/office/drawing/2014/main" id="{AF283602-ECB3-22F4-676E-911A31C128C5}"/>
                    </a:ext>
                  </a:extLst>
                </p:cNvPr>
                <p:cNvPicPr/>
                <p:nvPr/>
              </p:nvPicPr>
              <p:blipFill>
                <a:blip r:embed="rId265"/>
                <a:stretch>
                  <a:fillRect/>
                </a:stretch>
              </p:blipFill>
              <p:spPr>
                <a:xfrm>
                  <a:off x="11955345" y="5772255"/>
                  <a:ext cx="33120" cy="30960"/>
                </a:xfrm>
                <a:prstGeom prst="rect">
                  <a:avLst/>
                </a:prstGeom>
              </p:spPr>
            </p:pic>
          </mc:Fallback>
        </mc:AlternateContent>
      </p:grpSp>
      <p:grpSp>
        <p:nvGrpSpPr>
          <p:cNvPr id="170" name="Group 169">
            <a:extLst>
              <a:ext uri="{FF2B5EF4-FFF2-40B4-BE49-F238E27FC236}">
                <a16:creationId xmlns:a16="http://schemas.microsoft.com/office/drawing/2014/main" id="{AB01E51C-13F2-6210-9519-9629C3B70402}"/>
              </a:ext>
            </a:extLst>
          </p:cNvPr>
          <p:cNvGrpSpPr/>
          <p:nvPr/>
        </p:nvGrpSpPr>
        <p:grpSpPr>
          <a:xfrm>
            <a:off x="1973625" y="4664175"/>
            <a:ext cx="4051800" cy="1019160"/>
            <a:chOff x="1973625" y="4664175"/>
            <a:chExt cx="4051800" cy="1019160"/>
          </a:xfrm>
        </p:grpSpPr>
        <mc:AlternateContent xmlns:mc="http://schemas.openxmlformats.org/markup-compatibility/2006">
          <mc:Choice xmlns:p14="http://schemas.microsoft.com/office/powerpoint/2010/main" Requires="p14">
            <p:contentPart p14:bwMode="auto" r:id="rId266">
              <p14:nvContentPartPr>
                <p14:cNvPr id="105" name="Ink 104">
                  <a:extLst>
                    <a:ext uri="{FF2B5EF4-FFF2-40B4-BE49-F238E27FC236}">
                      <a16:creationId xmlns:a16="http://schemas.microsoft.com/office/drawing/2014/main" id="{F9CD2944-A024-001F-7F38-08EFCEE237B4}"/>
                    </a:ext>
                  </a:extLst>
                </p14:cNvPr>
                <p14:cNvContentPartPr/>
                <p14:nvPr/>
              </p14:nvContentPartPr>
              <p14:xfrm>
                <a:off x="2288985" y="4780815"/>
                <a:ext cx="819000" cy="149400"/>
              </p14:xfrm>
            </p:contentPart>
          </mc:Choice>
          <mc:Fallback>
            <p:pic>
              <p:nvPicPr>
                <p:cNvPr id="105" name="Ink 104">
                  <a:extLst>
                    <a:ext uri="{FF2B5EF4-FFF2-40B4-BE49-F238E27FC236}">
                      <a16:creationId xmlns:a16="http://schemas.microsoft.com/office/drawing/2014/main" id="{F9CD2944-A024-001F-7F38-08EFCEE237B4}"/>
                    </a:ext>
                  </a:extLst>
                </p:cNvPr>
                <p:cNvPicPr/>
                <p:nvPr/>
              </p:nvPicPr>
              <p:blipFill>
                <a:blip r:embed="rId267"/>
                <a:stretch>
                  <a:fillRect/>
                </a:stretch>
              </p:blipFill>
              <p:spPr>
                <a:xfrm>
                  <a:off x="2282865" y="4774695"/>
                  <a:ext cx="83124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06" name="Ink 105">
                  <a:extLst>
                    <a:ext uri="{FF2B5EF4-FFF2-40B4-BE49-F238E27FC236}">
                      <a16:creationId xmlns:a16="http://schemas.microsoft.com/office/drawing/2014/main" id="{D9D774B4-4BFE-1A0A-B93D-82D5987DADF6}"/>
                    </a:ext>
                  </a:extLst>
                </p14:cNvPr>
                <p14:cNvContentPartPr/>
                <p14:nvPr/>
              </p14:nvContentPartPr>
              <p14:xfrm>
                <a:off x="2793345" y="4768215"/>
                <a:ext cx="51480" cy="255600"/>
              </p14:xfrm>
            </p:contentPart>
          </mc:Choice>
          <mc:Fallback>
            <p:pic>
              <p:nvPicPr>
                <p:cNvPr id="106" name="Ink 105">
                  <a:extLst>
                    <a:ext uri="{FF2B5EF4-FFF2-40B4-BE49-F238E27FC236}">
                      <a16:creationId xmlns:a16="http://schemas.microsoft.com/office/drawing/2014/main" id="{D9D774B4-4BFE-1A0A-B93D-82D5987DADF6}"/>
                    </a:ext>
                  </a:extLst>
                </p:cNvPr>
                <p:cNvPicPr/>
                <p:nvPr/>
              </p:nvPicPr>
              <p:blipFill>
                <a:blip r:embed="rId269"/>
                <a:stretch>
                  <a:fillRect/>
                </a:stretch>
              </p:blipFill>
              <p:spPr>
                <a:xfrm>
                  <a:off x="2787225" y="4762095"/>
                  <a:ext cx="6372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07" name="Ink 106">
                  <a:extLst>
                    <a:ext uri="{FF2B5EF4-FFF2-40B4-BE49-F238E27FC236}">
                      <a16:creationId xmlns:a16="http://schemas.microsoft.com/office/drawing/2014/main" id="{EFAAADA6-55F0-F434-19BB-38414B9BBEC3}"/>
                    </a:ext>
                  </a:extLst>
                </p14:cNvPr>
                <p14:cNvContentPartPr/>
                <p14:nvPr/>
              </p14:nvContentPartPr>
              <p14:xfrm>
                <a:off x="3041025" y="4845255"/>
                <a:ext cx="295560" cy="277200"/>
              </p14:xfrm>
            </p:contentPart>
          </mc:Choice>
          <mc:Fallback>
            <p:pic>
              <p:nvPicPr>
                <p:cNvPr id="107" name="Ink 106">
                  <a:extLst>
                    <a:ext uri="{FF2B5EF4-FFF2-40B4-BE49-F238E27FC236}">
                      <a16:creationId xmlns:a16="http://schemas.microsoft.com/office/drawing/2014/main" id="{EFAAADA6-55F0-F434-19BB-38414B9BBEC3}"/>
                    </a:ext>
                  </a:extLst>
                </p:cNvPr>
                <p:cNvPicPr/>
                <p:nvPr/>
              </p:nvPicPr>
              <p:blipFill>
                <a:blip r:embed="rId271"/>
                <a:stretch>
                  <a:fillRect/>
                </a:stretch>
              </p:blipFill>
              <p:spPr>
                <a:xfrm>
                  <a:off x="3034905" y="4839135"/>
                  <a:ext cx="30780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08" name="Ink 107">
                  <a:extLst>
                    <a:ext uri="{FF2B5EF4-FFF2-40B4-BE49-F238E27FC236}">
                      <a16:creationId xmlns:a16="http://schemas.microsoft.com/office/drawing/2014/main" id="{3356AEEF-1D19-D252-A005-EBA9C129D3EA}"/>
                    </a:ext>
                  </a:extLst>
                </p14:cNvPr>
                <p14:cNvContentPartPr/>
                <p14:nvPr/>
              </p14:nvContentPartPr>
              <p14:xfrm>
                <a:off x="3447105" y="4810335"/>
                <a:ext cx="378720" cy="171720"/>
              </p14:xfrm>
            </p:contentPart>
          </mc:Choice>
          <mc:Fallback>
            <p:pic>
              <p:nvPicPr>
                <p:cNvPr id="108" name="Ink 107">
                  <a:extLst>
                    <a:ext uri="{FF2B5EF4-FFF2-40B4-BE49-F238E27FC236}">
                      <a16:creationId xmlns:a16="http://schemas.microsoft.com/office/drawing/2014/main" id="{3356AEEF-1D19-D252-A005-EBA9C129D3EA}"/>
                    </a:ext>
                  </a:extLst>
                </p:cNvPr>
                <p:cNvPicPr/>
                <p:nvPr/>
              </p:nvPicPr>
              <p:blipFill>
                <a:blip r:embed="rId273"/>
                <a:stretch>
                  <a:fillRect/>
                </a:stretch>
              </p:blipFill>
              <p:spPr>
                <a:xfrm>
                  <a:off x="3440985" y="4804215"/>
                  <a:ext cx="39096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09" name="Ink 108">
                  <a:extLst>
                    <a:ext uri="{FF2B5EF4-FFF2-40B4-BE49-F238E27FC236}">
                      <a16:creationId xmlns:a16="http://schemas.microsoft.com/office/drawing/2014/main" id="{01343121-195B-5328-0C4C-40E26B55436F}"/>
                    </a:ext>
                  </a:extLst>
                </p14:cNvPr>
                <p14:cNvContentPartPr/>
                <p14:nvPr/>
              </p14:nvContentPartPr>
              <p14:xfrm>
                <a:off x="3809265" y="4664175"/>
                <a:ext cx="50760" cy="25200"/>
              </p14:xfrm>
            </p:contentPart>
          </mc:Choice>
          <mc:Fallback>
            <p:pic>
              <p:nvPicPr>
                <p:cNvPr id="109" name="Ink 108">
                  <a:extLst>
                    <a:ext uri="{FF2B5EF4-FFF2-40B4-BE49-F238E27FC236}">
                      <a16:creationId xmlns:a16="http://schemas.microsoft.com/office/drawing/2014/main" id="{01343121-195B-5328-0C4C-40E26B55436F}"/>
                    </a:ext>
                  </a:extLst>
                </p:cNvPr>
                <p:cNvPicPr/>
                <p:nvPr/>
              </p:nvPicPr>
              <p:blipFill>
                <a:blip r:embed="rId275"/>
                <a:stretch>
                  <a:fillRect/>
                </a:stretch>
              </p:blipFill>
              <p:spPr>
                <a:xfrm>
                  <a:off x="3803145" y="4658055"/>
                  <a:ext cx="6300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10" name="Ink 109">
                  <a:extLst>
                    <a:ext uri="{FF2B5EF4-FFF2-40B4-BE49-F238E27FC236}">
                      <a16:creationId xmlns:a16="http://schemas.microsoft.com/office/drawing/2014/main" id="{00E0A696-E60B-0953-9761-BE87F61F2A58}"/>
                    </a:ext>
                  </a:extLst>
                </p14:cNvPr>
                <p14:cNvContentPartPr/>
                <p14:nvPr/>
              </p14:nvContentPartPr>
              <p14:xfrm>
                <a:off x="4020945" y="4844895"/>
                <a:ext cx="370800" cy="162360"/>
              </p14:xfrm>
            </p:contentPart>
          </mc:Choice>
          <mc:Fallback>
            <p:pic>
              <p:nvPicPr>
                <p:cNvPr id="110" name="Ink 109">
                  <a:extLst>
                    <a:ext uri="{FF2B5EF4-FFF2-40B4-BE49-F238E27FC236}">
                      <a16:creationId xmlns:a16="http://schemas.microsoft.com/office/drawing/2014/main" id="{00E0A696-E60B-0953-9761-BE87F61F2A58}"/>
                    </a:ext>
                  </a:extLst>
                </p:cNvPr>
                <p:cNvPicPr/>
                <p:nvPr/>
              </p:nvPicPr>
              <p:blipFill>
                <a:blip r:embed="rId277"/>
                <a:stretch>
                  <a:fillRect/>
                </a:stretch>
              </p:blipFill>
              <p:spPr>
                <a:xfrm>
                  <a:off x="4014825" y="4838775"/>
                  <a:ext cx="38304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23" name="Ink 122">
                  <a:extLst>
                    <a:ext uri="{FF2B5EF4-FFF2-40B4-BE49-F238E27FC236}">
                      <a16:creationId xmlns:a16="http://schemas.microsoft.com/office/drawing/2014/main" id="{CCA2EFB0-0F35-2502-E959-B8F241BCFD0D}"/>
                    </a:ext>
                  </a:extLst>
                </p14:cNvPr>
                <p14:cNvContentPartPr/>
                <p14:nvPr/>
              </p14:nvContentPartPr>
              <p14:xfrm>
                <a:off x="1973625" y="4859655"/>
                <a:ext cx="17640" cy="213480"/>
              </p14:xfrm>
            </p:contentPart>
          </mc:Choice>
          <mc:Fallback>
            <p:pic>
              <p:nvPicPr>
                <p:cNvPr id="123" name="Ink 122">
                  <a:extLst>
                    <a:ext uri="{FF2B5EF4-FFF2-40B4-BE49-F238E27FC236}">
                      <a16:creationId xmlns:a16="http://schemas.microsoft.com/office/drawing/2014/main" id="{CCA2EFB0-0F35-2502-E959-B8F241BCFD0D}"/>
                    </a:ext>
                  </a:extLst>
                </p:cNvPr>
                <p:cNvPicPr/>
                <p:nvPr/>
              </p:nvPicPr>
              <p:blipFill>
                <a:blip r:embed="rId279"/>
                <a:stretch>
                  <a:fillRect/>
                </a:stretch>
              </p:blipFill>
              <p:spPr>
                <a:xfrm>
                  <a:off x="1967505" y="4853535"/>
                  <a:ext cx="2988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24" name="Ink 123">
                  <a:extLst>
                    <a:ext uri="{FF2B5EF4-FFF2-40B4-BE49-F238E27FC236}">
                      <a16:creationId xmlns:a16="http://schemas.microsoft.com/office/drawing/2014/main" id="{78D1CDD5-94AE-4E7E-5195-4DAEA633958E}"/>
                    </a:ext>
                  </a:extLst>
                </p14:cNvPr>
                <p14:cNvContentPartPr/>
                <p14:nvPr/>
              </p14:nvContentPartPr>
              <p14:xfrm>
                <a:off x="2734305" y="4885575"/>
                <a:ext cx="11160" cy="293400"/>
              </p14:xfrm>
            </p:contentPart>
          </mc:Choice>
          <mc:Fallback>
            <p:pic>
              <p:nvPicPr>
                <p:cNvPr id="124" name="Ink 123">
                  <a:extLst>
                    <a:ext uri="{FF2B5EF4-FFF2-40B4-BE49-F238E27FC236}">
                      <a16:creationId xmlns:a16="http://schemas.microsoft.com/office/drawing/2014/main" id="{78D1CDD5-94AE-4E7E-5195-4DAEA633958E}"/>
                    </a:ext>
                  </a:extLst>
                </p:cNvPr>
                <p:cNvPicPr/>
                <p:nvPr/>
              </p:nvPicPr>
              <p:blipFill>
                <a:blip r:embed="rId281"/>
                <a:stretch>
                  <a:fillRect/>
                </a:stretch>
              </p:blipFill>
              <p:spPr>
                <a:xfrm>
                  <a:off x="2728185" y="4879455"/>
                  <a:ext cx="23400" cy="30564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25" name="Ink 124">
                  <a:extLst>
                    <a:ext uri="{FF2B5EF4-FFF2-40B4-BE49-F238E27FC236}">
                      <a16:creationId xmlns:a16="http://schemas.microsoft.com/office/drawing/2014/main" id="{BCABAACB-2DD2-1A8A-9E54-8048C9676D96}"/>
                    </a:ext>
                  </a:extLst>
                </p14:cNvPr>
                <p14:cNvContentPartPr/>
                <p14:nvPr/>
              </p14:nvContentPartPr>
              <p14:xfrm>
                <a:off x="2753745" y="4903575"/>
                <a:ext cx="120960" cy="256680"/>
              </p14:xfrm>
            </p:contentPart>
          </mc:Choice>
          <mc:Fallback>
            <p:pic>
              <p:nvPicPr>
                <p:cNvPr id="125" name="Ink 124">
                  <a:extLst>
                    <a:ext uri="{FF2B5EF4-FFF2-40B4-BE49-F238E27FC236}">
                      <a16:creationId xmlns:a16="http://schemas.microsoft.com/office/drawing/2014/main" id="{BCABAACB-2DD2-1A8A-9E54-8048C9676D96}"/>
                    </a:ext>
                  </a:extLst>
                </p:cNvPr>
                <p:cNvPicPr/>
                <p:nvPr/>
              </p:nvPicPr>
              <p:blipFill>
                <a:blip r:embed="rId283"/>
                <a:stretch>
                  <a:fillRect/>
                </a:stretch>
              </p:blipFill>
              <p:spPr>
                <a:xfrm>
                  <a:off x="2747625" y="4897455"/>
                  <a:ext cx="13320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66" name="Ink 165">
                  <a:extLst>
                    <a:ext uri="{FF2B5EF4-FFF2-40B4-BE49-F238E27FC236}">
                      <a16:creationId xmlns:a16="http://schemas.microsoft.com/office/drawing/2014/main" id="{831FCDB7-70C6-7665-5333-B6D5CB168301}"/>
                    </a:ext>
                  </a:extLst>
                </p14:cNvPr>
                <p14:cNvContentPartPr/>
                <p14:nvPr/>
              </p14:nvContentPartPr>
              <p14:xfrm>
                <a:off x="3770745" y="5099055"/>
                <a:ext cx="2242080" cy="527760"/>
              </p14:xfrm>
            </p:contentPart>
          </mc:Choice>
          <mc:Fallback>
            <p:pic>
              <p:nvPicPr>
                <p:cNvPr id="166" name="Ink 165">
                  <a:extLst>
                    <a:ext uri="{FF2B5EF4-FFF2-40B4-BE49-F238E27FC236}">
                      <a16:creationId xmlns:a16="http://schemas.microsoft.com/office/drawing/2014/main" id="{831FCDB7-70C6-7665-5333-B6D5CB168301}"/>
                    </a:ext>
                  </a:extLst>
                </p:cNvPr>
                <p:cNvPicPr/>
                <p:nvPr/>
              </p:nvPicPr>
              <p:blipFill>
                <a:blip r:embed="rId285"/>
                <a:stretch>
                  <a:fillRect/>
                </a:stretch>
              </p:blipFill>
              <p:spPr>
                <a:xfrm>
                  <a:off x="3764625" y="5092935"/>
                  <a:ext cx="2254320" cy="54000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67" name="Ink 166">
                  <a:extLst>
                    <a:ext uri="{FF2B5EF4-FFF2-40B4-BE49-F238E27FC236}">
                      <a16:creationId xmlns:a16="http://schemas.microsoft.com/office/drawing/2014/main" id="{E2008E93-A193-D98F-6196-C52AECD0BC37}"/>
                    </a:ext>
                  </a:extLst>
                </p14:cNvPr>
                <p14:cNvContentPartPr/>
                <p14:nvPr/>
              </p14:nvContentPartPr>
              <p14:xfrm>
                <a:off x="5746785" y="4908975"/>
                <a:ext cx="278640" cy="419040"/>
              </p14:xfrm>
            </p:contentPart>
          </mc:Choice>
          <mc:Fallback>
            <p:pic>
              <p:nvPicPr>
                <p:cNvPr id="167" name="Ink 166">
                  <a:extLst>
                    <a:ext uri="{FF2B5EF4-FFF2-40B4-BE49-F238E27FC236}">
                      <a16:creationId xmlns:a16="http://schemas.microsoft.com/office/drawing/2014/main" id="{E2008E93-A193-D98F-6196-C52AECD0BC37}"/>
                    </a:ext>
                  </a:extLst>
                </p:cNvPr>
                <p:cNvPicPr/>
                <p:nvPr/>
              </p:nvPicPr>
              <p:blipFill>
                <a:blip r:embed="rId287"/>
                <a:stretch>
                  <a:fillRect/>
                </a:stretch>
              </p:blipFill>
              <p:spPr>
                <a:xfrm>
                  <a:off x="5740665" y="4902855"/>
                  <a:ext cx="290880" cy="43128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68" name="Ink 167">
                  <a:extLst>
                    <a:ext uri="{FF2B5EF4-FFF2-40B4-BE49-F238E27FC236}">
                      <a16:creationId xmlns:a16="http://schemas.microsoft.com/office/drawing/2014/main" id="{8A61D255-4B0C-34BF-E4E8-90608C530FA5}"/>
                    </a:ext>
                  </a:extLst>
                </p14:cNvPr>
                <p14:cNvContentPartPr/>
                <p14:nvPr/>
              </p14:nvContentPartPr>
              <p14:xfrm>
                <a:off x="3492105" y="5194815"/>
                <a:ext cx="529200" cy="488520"/>
              </p14:xfrm>
            </p:contentPart>
          </mc:Choice>
          <mc:Fallback>
            <p:pic>
              <p:nvPicPr>
                <p:cNvPr id="168" name="Ink 167">
                  <a:extLst>
                    <a:ext uri="{FF2B5EF4-FFF2-40B4-BE49-F238E27FC236}">
                      <a16:creationId xmlns:a16="http://schemas.microsoft.com/office/drawing/2014/main" id="{8A61D255-4B0C-34BF-E4E8-90608C530FA5}"/>
                    </a:ext>
                  </a:extLst>
                </p:cNvPr>
                <p:cNvPicPr/>
                <p:nvPr/>
              </p:nvPicPr>
              <p:blipFill>
                <a:blip r:embed="rId289"/>
                <a:stretch>
                  <a:fillRect/>
                </a:stretch>
              </p:blipFill>
              <p:spPr>
                <a:xfrm>
                  <a:off x="3485985" y="5188695"/>
                  <a:ext cx="541440" cy="50076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69" name="Ink 168">
                  <a:extLst>
                    <a:ext uri="{FF2B5EF4-FFF2-40B4-BE49-F238E27FC236}">
                      <a16:creationId xmlns:a16="http://schemas.microsoft.com/office/drawing/2014/main" id="{A2729410-F7CC-0671-0A96-00608DE2A9A5}"/>
                    </a:ext>
                  </a:extLst>
                </p14:cNvPr>
                <p14:cNvContentPartPr/>
                <p14:nvPr/>
              </p14:nvContentPartPr>
              <p14:xfrm>
                <a:off x="4609545" y="5488215"/>
                <a:ext cx="17640" cy="9720"/>
              </p14:xfrm>
            </p:contentPart>
          </mc:Choice>
          <mc:Fallback>
            <p:pic>
              <p:nvPicPr>
                <p:cNvPr id="169" name="Ink 168">
                  <a:extLst>
                    <a:ext uri="{FF2B5EF4-FFF2-40B4-BE49-F238E27FC236}">
                      <a16:creationId xmlns:a16="http://schemas.microsoft.com/office/drawing/2014/main" id="{A2729410-F7CC-0671-0A96-00608DE2A9A5}"/>
                    </a:ext>
                  </a:extLst>
                </p:cNvPr>
                <p:cNvPicPr/>
                <p:nvPr/>
              </p:nvPicPr>
              <p:blipFill>
                <a:blip r:embed="rId291"/>
                <a:stretch>
                  <a:fillRect/>
                </a:stretch>
              </p:blipFill>
              <p:spPr>
                <a:xfrm>
                  <a:off x="4603425" y="5482095"/>
                  <a:ext cx="29880" cy="21960"/>
                </a:xfrm>
                <a:prstGeom prst="rect">
                  <a:avLst/>
                </a:prstGeom>
              </p:spPr>
            </p:pic>
          </mc:Fallback>
        </mc:AlternateContent>
      </p:grpSp>
    </p:spTree>
    <p:extLst>
      <p:ext uri="{BB962C8B-B14F-4D97-AF65-F5344CB8AC3E}">
        <p14:creationId xmlns:p14="http://schemas.microsoft.com/office/powerpoint/2010/main" val="2343370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2F4AAB8-0013-9042-5EE3-81C51A5EF722}"/>
              </a:ext>
            </a:extLst>
          </p:cNvPr>
          <p:cNvGrpSpPr/>
          <p:nvPr/>
        </p:nvGrpSpPr>
        <p:grpSpPr>
          <a:xfrm>
            <a:off x="121785" y="228975"/>
            <a:ext cx="1797480" cy="532800"/>
            <a:chOff x="121785" y="228975"/>
            <a:chExt cx="1797480" cy="53280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3C56E7EC-29AE-1968-6566-64E1142BBFA2}"/>
                    </a:ext>
                  </a:extLst>
                </p14:cNvPr>
                <p14:cNvContentPartPr/>
                <p14:nvPr/>
              </p14:nvContentPartPr>
              <p14:xfrm>
                <a:off x="334545" y="287295"/>
                <a:ext cx="70200" cy="149400"/>
              </p14:xfrm>
            </p:contentPart>
          </mc:Choice>
          <mc:Fallback>
            <p:pic>
              <p:nvPicPr>
                <p:cNvPr id="2" name="Ink 1">
                  <a:extLst>
                    <a:ext uri="{FF2B5EF4-FFF2-40B4-BE49-F238E27FC236}">
                      <a16:creationId xmlns:a16="http://schemas.microsoft.com/office/drawing/2014/main" id="{3C56E7EC-29AE-1968-6566-64E1142BBFA2}"/>
                    </a:ext>
                  </a:extLst>
                </p:cNvPr>
                <p:cNvPicPr/>
                <p:nvPr/>
              </p:nvPicPr>
              <p:blipFill>
                <a:blip r:embed="rId3"/>
                <a:stretch>
                  <a:fillRect/>
                </a:stretch>
              </p:blipFill>
              <p:spPr>
                <a:xfrm>
                  <a:off x="328425" y="281175"/>
                  <a:ext cx="8244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3619BF3F-CFDC-984A-76E3-09D39A01BCC2}"/>
                    </a:ext>
                  </a:extLst>
                </p14:cNvPr>
                <p14:cNvContentPartPr/>
                <p14:nvPr/>
              </p14:nvContentPartPr>
              <p14:xfrm>
                <a:off x="431745" y="404295"/>
                <a:ext cx="63360" cy="149400"/>
              </p14:xfrm>
            </p:contentPart>
          </mc:Choice>
          <mc:Fallback>
            <p:pic>
              <p:nvPicPr>
                <p:cNvPr id="3" name="Ink 2">
                  <a:extLst>
                    <a:ext uri="{FF2B5EF4-FFF2-40B4-BE49-F238E27FC236}">
                      <a16:creationId xmlns:a16="http://schemas.microsoft.com/office/drawing/2014/main" id="{3619BF3F-CFDC-984A-76E3-09D39A01BCC2}"/>
                    </a:ext>
                  </a:extLst>
                </p:cNvPr>
                <p:cNvPicPr/>
                <p:nvPr/>
              </p:nvPicPr>
              <p:blipFill>
                <a:blip r:embed="rId5"/>
                <a:stretch>
                  <a:fillRect/>
                </a:stretch>
              </p:blipFill>
              <p:spPr>
                <a:xfrm>
                  <a:off x="425625" y="398175"/>
                  <a:ext cx="7560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984201CA-3D4F-6420-E4C7-1D52A92AC95F}"/>
                    </a:ext>
                  </a:extLst>
                </p14:cNvPr>
                <p14:cNvContentPartPr/>
                <p14:nvPr/>
              </p14:nvContentPartPr>
              <p14:xfrm>
                <a:off x="121785" y="228975"/>
                <a:ext cx="1035360" cy="147240"/>
              </p14:xfrm>
            </p:contentPart>
          </mc:Choice>
          <mc:Fallback>
            <p:pic>
              <p:nvPicPr>
                <p:cNvPr id="4" name="Ink 3">
                  <a:extLst>
                    <a:ext uri="{FF2B5EF4-FFF2-40B4-BE49-F238E27FC236}">
                      <a16:creationId xmlns:a16="http://schemas.microsoft.com/office/drawing/2014/main" id="{984201CA-3D4F-6420-E4C7-1D52A92AC95F}"/>
                    </a:ext>
                  </a:extLst>
                </p:cNvPr>
                <p:cNvPicPr/>
                <p:nvPr/>
              </p:nvPicPr>
              <p:blipFill>
                <a:blip r:embed="rId7"/>
                <a:stretch>
                  <a:fillRect/>
                </a:stretch>
              </p:blipFill>
              <p:spPr>
                <a:xfrm>
                  <a:off x="115665" y="222855"/>
                  <a:ext cx="104760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27950DBD-D314-68B2-0ED6-0594F9C37F46}"/>
                    </a:ext>
                  </a:extLst>
                </p14:cNvPr>
                <p14:cNvContentPartPr/>
                <p14:nvPr/>
              </p14:nvContentPartPr>
              <p14:xfrm>
                <a:off x="660345" y="345975"/>
                <a:ext cx="114840" cy="415800"/>
              </p14:xfrm>
            </p:contentPart>
          </mc:Choice>
          <mc:Fallback>
            <p:pic>
              <p:nvPicPr>
                <p:cNvPr id="5" name="Ink 4">
                  <a:extLst>
                    <a:ext uri="{FF2B5EF4-FFF2-40B4-BE49-F238E27FC236}">
                      <a16:creationId xmlns:a16="http://schemas.microsoft.com/office/drawing/2014/main" id="{27950DBD-D314-68B2-0ED6-0594F9C37F46}"/>
                    </a:ext>
                  </a:extLst>
                </p:cNvPr>
                <p:cNvPicPr/>
                <p:nvPr/>
              </p:nvPicPr>
              <p:blipFill>
                <a:blip r:embed="rId9"/>
                <a:stretch>
                  <a:fillRect/>
                </a:stretch>
              </p:blipFill>
              <p:spPr>
                <a:xfrm>
                  <a:off x="654225" y="339855"/>
                  <a:ext cx="127080" cy="428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D561FAF6-64F0-61DA-DB5E-67288CEAE1D1}"/>
                    </a:ext>
                  </a:extLst>
                </p14:cNvPr>
                <p14:cNvContentPartPr/>
                <p14:nvPr/>
              </p14:nvContentPartPr>
              <p14:xfrm>
                <a:off x="869505" y="506895"/>
                <a:ext cx="362520" cy="195480"/>
              </p14:xfrm>
            </p:contentPart>
          </mc:Choice>
          <mc:Fallback>
            <p:pic>
              <p:nvPicPr>
                <p:cNvPr id="6" name="Ink 5">
                  <a:extLst>
                    <a:ext uri="{FF2B5EF4-FFF2-40B4-BE49-F238E27FC236}">
                      <a16:creationId xmlns:a16="http://schemas.microsoft.com/office/drawing/2014/main" id="{D561FAF6-64F0-61DA-DB5E-67288CEAE1D1}"/>
                    </a:ext>
                  </a:extLst>
                </p:cNvPr>
                <p:cNvPicPr/>
                <p:nvPr/>
              </p:nvPicPr>
              <p:blipFill>
                <a:blip r:embed="rId11"/>
                <a:stretch>
                  <a:fillRect/>
                </a:stretch>
              </p:blipFill>
              <p:spPr>
                <a:xfrm>
                  <a:off x="863385" y="500775"/>
                  <a:ext cx="37476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0FF9FAFF-CF30-C1D5-AEF7-9CF6EEC618A1}"/>
                    </a:ext>
                  </a:extLst>
                </p14:cNvPr>
                <p14:cNvContentPartPr/>
                <p14:nvPr/>
              </p14:nvContentPartPr>
              <p14:xfrm>
                <a:off x="1194225" y="509415"/>
                <a:ext cx="348840" cy="114480"/>
              </p14:xfrm>
            </p:contentPart>
          </mc:Choice>
          <mc:Fallback>
            <p:pic>
              <p:nvPicPr>
                <p:cNvPr id="7" name="Ink 6">
                  <a:extLst>
                    <a:ext uri="{FF2B5EF4-FFF2-40B4-BE49-F238E27FC236}">
                      <a16:creationId xmlns:a16="http://schemas.microsoft.com/office/drawing/2014/main" id="{0FF9FAFF-CF30-C1D5-AEF7-9CF6EEC618A1}"/>
                    </a:ext>
                  </a:extLst>
                </p:cNvPr>
                <p:cNvPicPr/>
                <p:nvPr/>
              </p:nvPicPr>
              <p:blipFill>
                <a:blip r:embed="rId13"/>
                <a:stretch>
                  <a:fillRect/>
                </a:stretch>
              </p:blipFill>
              <p:spPr>
                <a:xfrm>
                  <a:off x="1188105" y="503295"/>
                  <a:ext cx="36108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E6A70415-9415-7898-B6B0-A0D7D7507BB2}"/>
                    </a:ext>
                  </a:extLst>
                </p14:cNvPr>
                <p14:cNvContentPartPr/>
                <p14:nvPr/>
              </p14:nvContentPartPr>
              <p14:xfrm>
                <a:off x="1684545" y="367575"/>
                <a:ext cx="14040" cy="32400"/>
              </p14:xfrm>
            </p:contentPart>
          </mc:Choice>
          <mc:Fallback>
            <p:pic>
              <p:nvPicPr>
                <p:cNvPr id="8" name="Ink 7">
                  <a:extLst>
                    <a:ext uri="{FF2B5EF4-FFF2-40B4-BE49-F238E27FC236}">
                      <a16:creationId xmlns:a16="http://schemas.microsoft.com/office/drawing/2014/main" id="{E6A70415-9415-7898-B6B0-A0D7D7507BB2}"/>
                    </a:ext>
                  </a:extLst>
                </p:cNvPr>
                <p:cNvPicPr/>
                <p:nvPr/>
              </p:nvPicPr>
              <p:blipFill>
                <a:blip r:embed="rId15"/>
                <a:stretch>
                  <a:fillRect/>
                </a:stretch>
              </p:blipFill>
              <p:spPr>
                <a:xfrm>
                  <a:off x="1678425" y="361455"/>
                  <a:ext cx="2628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66090EEC-F004-60A6-2FE4-E32FD09E8FD7}"/>
                    </a:ext>
                  </a:extLst>
                </p14:cNvPr>
                <p14:cNvContentPartPr/>
                <p14:nvPr/>
              </p14:nvContentPartPr>
              <p14:xfrm>
                <a:off x="1682385" y="490335"/>
                <a:ext cx="236880" cy="190080"/>
              </p14:xfrm>
            </p:contentPart>
          </mc:Choice>
          <mc:Fallback>
            <p:pic>
              <p:nvPicPr>
                <p:cNvPr id="9" name="Ink 8">
                  <a:extLst>
                    <a:ext uri="{FF2B5EF4-FFF2-40B4-BE49-F238E27FC236}">
                      <a16:creationId xmlns:a16="http://schemas.microsoft.com/office/drawing/2014/main" id="{66090EEC-F004-60A6-2FE4-E32FD09E8FD7}"/>
                    </a:ext>
                  </a:extLst>
                </p:cNvPr>
                <p:cNvPicPr/>
                <p:nvPr/>
              </p:nvPicPr>
              <p:blipFill>
                <a:blip r:embed="rId17"/>
                <a:stretch>
                  <a:fillRect/>
                </a:stretch>
              </p:blipFill>
              <p:spPr>
                <a:xfrm>
                  <a:off x="1676265" y="484215"/>
                  <a:ext cx="249120" cy="202320"/>
                </a:xfrm>
                <a:prstGeom prst="rect">
                  <a:avLst/>
                </a:prstGeom>
              </p:spPr>
            </p:pic>
          </mc:Fallback>
        </mc:AlternateContent>
      </p:grpSp>
      <p:grpSp>
        <p:nvGrpSpPr>
          <p:cNvPr id="16" name="Group 15">
            <a:extLst>
              <a:ext uri="{FF2B5EF4-FFF2-40B4-BE49-F238E27FC236}">
                <a16:creationId xmlns:a16="http://schemas.microsoft.com/office/drawing/2014/main" id="{08BFB3C7-A272-8AD6-384D-8684D96EEDE2}"/>
              </a:ext>
            </a:extLst>
          </p:cNvPr>
          <p:cNvGrpSpPr/>
          <p:nvPr/>
        </p:nvGrpSpPr>
        <p:grpSpPr>
          <a:xfrm>
            <a:off x="464865" y="2022495"/>
            <a:ext cx="1681920" cy="473040"/>
            <a:chOff x="464865" y="2022495"/>
            <a:chExt cx="1681920" cy="473040"/>
          </a:xfrm>
        </p:grpSpPr>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396BE70F-9283-3813-8C18-2D25353EF449}"/>
                    </a:ext>
                  </a:extLst>
                </p14:cNvPr>
                <p14:cNvContentPartPr/>
                <p14:nvPr/>
              </p14:nvContentPartPr>
              <p14:xfrm>
                <a:off x="464865" y="2022495"/>
                <a:ext cx="873360" cy="122760"/>
              </p14:xfrm>
            </p:contentPart>
          </mc:Choice>
          <mc:Fallback>
            <p:pic>
              <p:nvPicPr>
                <p:cNvPr id="11" name="Ink 10">
                  <a:extLst>
                    <a:ext uri="{FF2B5EF4-FFF2-40B4-BE49-F238E27FC236}">
                      <a16:creationId xmlns:a16="http://schemas.microsoft.com/office/drawing/2014/main" id="{396BE70F-9283-3813-8C18-2D25353EF449}"/>
                    </a:ext>
                  </a:extLst>
                </p:cNvPr>
                <p:cNvPicPr/>
                <p:nvPr/>
              </p:nvPicPr>
              <p:blipFill>
                <a:blip r:embed="rId19"/>
                <a:stretch>
                  <a:fillRect/>
                </a:stretch>
              </p:blipFill>
              <p:spPr>
                <a:xfrm>
                  <a:off x="458745" y="2016375"/>
                  <a:ext cx="88560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59F035F4-F8D2-77F0-1E9C-DC30F88368CB}"/>
                    </a:ext>
                  </a:extLst>
                </p14:cNvPr>
                <p14:cNvContentPartPr/>
                <p14:nvPr/>
              </p14:nvContentPartPr>
              <p14:xfrm>
                <a:off x="904065" y="2081175"/>
                <a:ext cx="95040" cy="386280"/>
              </p14:xfrm>
            </p:contentPart>
          </mc:Choice>
          <mc:Fallback>
            <p:pic>
              <p:nvPicPr>
                <p:cNvPr id="12" name="Ink 11">
                  <a:extLst>
                    <a:ext uri="{FF2B5EF4-FFF2-40B4-BE49-F238E27FC236}">
                      <a16:creationId xmlns:a16="http://schemas.microsoft.com/office/drawing/2014/main" id="{59F035F4-F8D2-77F0-1E9C-DC30F88368CB}"/>
                    </a:ext>
                  </a:extLst>
                </p:cNvPr>
                <p:cNvPicPr/>
                <p:nvPr/>
              </p:nvPicPr>
              <p:blipFill>
                <a:blip r:embed="rId21"/>
                <a:stretch>
                  <a:fillRect/>
                </a:stretch>
              </p:blipFill>
              <p:spPr>
                <a:xfrm>
                  <a:off x="897945" y="2075055"/>
                  <a:ext cx="107280" cy="3985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11A90B3F-A440-4D94-A9E2-F132C60CBFBD}"/>
                    </a:ext>
                  </a:extLst>
                </p14:cNvPr>
                <p14:cNvContentPartPr/>
                <p14:nvPr/>
              </p14:nvContentPartPr>
              <p14:xfrm>
                <a:off x="1203225" y="2199255"/>
                <a:ext cx="442440" cy="296280"/>
              </p14:xfrm>
            </p:contentPart>
          </mc:Choice>
          <mc:Fallback>
            <p:pic>
              <p:nvPicPr>
                <p:cNvPr id="13" name="Ink 12">
                  <a:extLst>
                    <a:ext uri="{FF2B5EF4-FFF2-40B4-BE49-F238E27FC236}">
                      <a16:creationId xmlns:a16="http://schemas.microsoft.com/office/drawing/2014/main" id="{11A90B3F-A440-4D94-A9E2-F132C60CBFBD}"/>
                    </a:ext>
                  </a:extLst>
                </p:cNvPr>
                <p:cNvPicPr/>
                <p:nvPr/>
              </p:nvPicPr>
              <p:blipFill>
                <a:blip r:embed="rId23"/>
                <a:stretch>
                  <a:fillRect/>
                </a:stretch>
              </p:blipFill>
              <p:spPr>
                <a:xfrm>
                  <a:off x="1197105" y="2193135"/>
                  <a:ext cx="45468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38C79EF9-4A24-29A0-75A4-F3E0B7CDA6D5}"/>
                    </a:ext>
                  </a:extLst>
                </p14:cNvPr>
                <p14:cNvContentPartPr/>
                <p14:nvPr/>
              </p14:nvContentPartPr>
              <p14:xfrm>
                <a:off x="1816665" y="2058495"/>
                <a:ext cx="45720" cy="368640"/>
              </p14:xfrm>
            </p:contentPart>
          </mc:Choice>
          <mc:Fallback>
            <p:pic>
              <p:nvPicPr>
                <p:cNvPr id="14" name="Ink 13">
                  <a:extLst>
                    <a:ext uri="{FF2B5EF4-FFF2-40B4-BE49-F238E27FC236}">
                      <a16:creationId xmlns:a16="http://schemas.microsoft.com/office/drawing/2014/main" id="{38C79EF9-4A24-29A0-75A4-F3E0B7CDA6D5}"/>
                    </a:ext>
                  </a:extLst>
                </p:cNvPr>
                <p:cNvPicPr/>
                <p:nvPr/>
              </p:nvPicPr>
              <p:blipFill>
                <a:blip r:embed="rId25"/>
                <a:stretch>
                  <a:fillRect/>
                </a:stretch>
              </p:blipFill>
              <p:spPr>
                <a:xfrm>
                  <a:off x="1810545" y="2052375"/>
                  <a:ext cx="57960" cy="3808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Ink 14">
                  <a:extLst>
                    <a:ext uri="{FF2B5EF4-FFF2-40B4-BE49-F238E27FC236}">
                      <a16:creationId xmlns:a16="http://schemas.microsoft.com/office/drawing/2014/main" id="{74DF496B-B88F-EB79-277A-D4E187973557}"/>
                    </a:ext>
                  </a:extLst>
                </p14:cNvPr>
                <p14:cNvContentPartPr/>
                <p14:nvPr/>
              </p14:nvContentPartPr>
              <p14:xfrm>
                <a:off x="1674825" y="2138055"/>
                <a:ext cx="471960" cy="99720"/>
              </p14:xfrm>
            </p:contentPart>
          </mc:Choice>
          <mc:Fallback>
            <p:pic>
              <p:nvPicPr>
                <p:cNvPr id="15" name="Ink 14">
                  <a:extLst>
                    <a:ext uri="{FF2B5EF4-FFF2-40B4-BE49-F238E27FC236}">
                      <a16:creationId xmlns:a16="http://schemas.microsoft.com/office/drawing/2014/main" id="{74DF496B-B88F-EB79-277A-D4E187973557}"/>
                    </a:ext>
                  </a:extLst>
                </p:cNvPr>
                <p:cNvPicPr/>
                <p:nvPr/>
              </p:nvPicPr>
              <p:blipFill>
                <a:blip r:embed="rId27"/>
                <a:stretch>
                  <a:fillRect/>
                </a:stretch>
              </p:blipFill>
              <p:spPr>
                <a:xfrm>
                  <a:off x="1668705" y="2131935"/>
                  <a:ext cx="484200" cy="111960"/>
                </a:xfrm>
                <a:prstGeom prst="rect">
                  <a:avLst/>
                </a:prstGeom>
              </p:spPr>
            </p:pic>
          </mc:Fallback>
        </mc:AlternateContent>
      </p:grpSp>
      <p:grpSp>
        <p:nvGrpSpPr>
          <p:cNvPr id="29" name="Group 28">
            <a:extLst>
              <a:ext uri="{FF2B5EF4-FFF2-40B4-BE49-F238E27FC236}">
                <a16:creationId xmlns:a16="http://schemas.microsoft.com/office/drawing/2014/main" id="{40A5B19A-5B94-00C1-EF71-A254C172EAF2}"/>
              </a:ext>
            </a:extLst>
          </p:cNvPr>
          <p:cNvGrpSpPr/>
          <p:nvPr/>
        </p:nvGrpSpPr>
        <p:grpSpPr>
          <a:xfrm>
            <a:off x="2498505" y="191535"/>
            <a:ext cx="6242040" cy="869400"/>
            <a:chOff x="2498505" y="191535"/>
            <a:chExt cx="6242040" cy="869400"/>
          </a:xfrm>
        </p:grpSpPr>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981A75BC-07A9-FECA-A68C-1FFAEE30ECA5}"/>
                    </a:ext>
                  </a:extLst>
                </p14:cNvPr>
                <p14:cNvContentPartPr/>
                <p14:nvPr/>
              </p14:nvContentPartPr>
              <p14:xfrm>
                <a:off x="2498505" y="496815"/>
                <a:ext cx="1167480" cy="62640"/>
              </p14:xfrm>
            </p:contentPart>
          </mc:Choice>
          <mc:Fallback>
            <p:pic>
              <p:nvPicPr>
                <p:cNvPr id="17" name="Ink 16">
                  <a:extLst>
                    <a:ext uri="{FF2B5EF4-FFF2-40B4-BE49-F238E27FC236}">
                      <a16:creationId xmlns:a16="http://schemas.microsoft.com/office/drawing/2014/main" id="{981A75BC-07A9-FECA-A68C-1FFAEE30ECA5}"/>
                    </a:ext>
                  </a:extLst>
                </p:cNvPr>
                <p:cNvPicPr/>
                <p:nvPr/>
              </p:nvPicPr>
              <p:blipFill>
                <a:blip r:embed="rId29"/>
                <a:stretch>
                  <a:fillRect/>
                </a:stretch>
              </p:blipFill>
              <p:spPr>
                <a:xfrm>
                  <a:off x="2492385" y="490695"/>
                  <a:ext cx="117972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6D9E8B83-92CC-F333-0181-B3EEB49B0738}"/>
                    </a:ext>
                  </a:extLst>
                </p14:cNvPr>
                <p14:cNvContentPartPr/>
                <p14:nvPr/>
              </p14:nvContentPartPr>
              <p14:xfrm>
                <a:off x="3988905" y="287295"/>
                <a:ext cx="410760" cy="357120"/>
              </p14:xfrm>
            </p:contentPart>
          </mc:Choice>
          <mc:Fallback>
            <p:pic>
              <p:nvPicPr>
                <p:cNvPr id="18" name="Ink 17">
                  <a:extLst>
                    <a:ext uri="{FF2B5EF4-FFF2-40B4-BE49-F238E27FC236}">
                      <a16:creationId xmlns:a16="http://schemas.microsoft.com/office/drawing/2014/main" id="{6D9E8B83-92CC-F333-0181-B3EEB49B0738}"/>
                    </a:ext>
                  </a:extLst>
                </p:cNvPr>
                <p:cNvPicPr/>
                <p:nvPr/>
              </p:nvPicPr>
              <p:blipFill>
                <a:blip r:embed="rId31"/>
                <a:stretch>
                  <a:fillRect/>
                </a:stretch>
              </p:blipFill>
              <p:spPr>
                <a:xfrm>
                  <a:off x="3982785" y="281175"/>
                  <a:ext cx="423000" cy="3693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 name="Ink 18">
                  <a:extLst>
                    <a:ext uri="{FF2B5EF4-FFF2-40B4-BE49-F238E27FC236}">
                      <a16:creationId xmlns:a16="http://schemas.microsoft.com/office/drawing/2014/main" id="{4CF66B75-9401-46DC-0EA4-268F30AF7F50}"/>
                    </a:ext>
                  </a:extLst>
                </p14:cNvPr>
                <p14:cNvContentPartPr/>
                <p14:nvPr/>
              </p14:nvContentPartPr>
              <p14:xfrm>
                <a:off x="4414425" y="419055"/>
                <a:ext cx="266040" cy="205920"/>
              </p14:xfrm>
            </p:contentPart>
          </mc:Choice>
          <mc:Fallback>
            <p:pic>
              <p:nvPicPr>
                <p:cNvPr id="19" name="Ink 18">
                  <a:extLst>
                    <a:ext uri="{FF2B5EF4-FFF2-40B4-BE49-F238E27FC236}">
                      <a16:creationId xmlns:a16="http://schemas.microsoft.com/office/drawing/2014/main" id="{4CF66B75-9401-46DC-0EA4-268F30AF7F50}"/>
                    </a:ext>
                  </a:extLst>
                </p:cNvPr>
                <p:cNvPicPr/>
                <p:nvPr/>
              </p:nvPicPr>
              <p:blipFill>
                <a:blip r:embed="rId33"/>
                <a:stretch>
                  <a:fillRect/>
                </a:stretch>
              </p:blipFill>
              <p:spPr>
                <a:xfrm>
                  <a:off x="4408305" y="412935"/>
                  <a:ext cx="27828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6C54AD09-1B59-8336-D57B-AE63A9842BC7}"/>
                    </a:ext>
                  </a:extLst>
                </p14:cNvPr>
                <p14:cNvContentPartPr/>
                <p14:nvPr/>
              </p14:nvContentPartPr>
              <p14:xfrm>
                <a:off x="4700985" y="409695"/>
                <a:ext cx="594720" cy="651240"/>
              </p14:xfrm>
            </p:contentPart>
          </mc:Choice>
          <mc:Fallback>
            <p:pic>
              <p:nvPicPr>
                <p:cNvPr id="21" name="Ink 20">
                  <a:extLst>
                    <a:ext uri="{FF2B5EF4-FFF2-40B4-BE49-F238E27FC236}">
                      <a16:creationId xmlns:a16="http://schemas.microsoft.com/office/drawing/2014/main" id="{6C54AD09-1B59-8336-D57B-AE63A9842BC7}"/>
                    </a:ext>
                  </a:extLst>
                </p:cNvPr>
                <p:cNvPicPr/>
                <p:nvPr/>
              </p:nvPicPr>
              <p:blipFill>
                <a:blip r:embed="rId35"/>
                <a:stretch>
                  <a:fillRect/>
                </a:stretch>
              </p:blipFill>
              <p:spPr>
                <a:xfrm>
                  <a:off x="4694865" y="403575"/>
                  <a:ext cx="606960" cy="6634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BE3F545E-8559-12B6-1377-50E872EC7EF8}"/>
                    </a:ext>
                  </a:extLst>
                </p14:cNvPr>
                <p14:cNvContentPartPr/>
                <p14:nvPr/>
              </p14:nvContentPartPr>
              <p14:xfrm>
                <a:off x="5531865" y="334095"/>
                <a:ext cx="469440" cy="507240"/>
              </p14:xfrm>
            </p:contentPart>
          </mc:Choice>
          <mc:Fallback>
            <p:pic>
              <p:nvPicPr>
                <p:cNvPr id="22" name="Ink 21">
                  <a:extLst>
                    <a:ext uri="{FF2B5EF4-FFF2-40B4-BE49-F238E27FC236}">
                      <a16:creationId xmlns:a16="http://schemas.microsoft.com/office/drawing/2014/main" id="{BE3F545E-8559-12B6-1377-50E872EC7EF8}"/>
                    </a:ext>
                  </a:extLst>
                </p:cNvPr>
                <p:cNvPicPr/>
                <p:nvPr/>
              </p:nvPicPr>
              <p:blipFill>
                <a:blip r:embed="rId37"/>
                <a:stretch>
                  <a:fillRect/>
                </a:stretch>
              </p:blipFill>
              <p:spPr>
                <a:xfrm>
                  <a:off x="5525745" y="327975"/>
                  <a:ext cx="481680" cy="5194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B6120F71-F6EE-6576-C80C-0D8CCA732897}"/>
                    </a:ext>
                  </a:extLst>
                </p14:cNvPr>
                <p14:cNvContentPartPr/>
                <p14:nvPr/>
              </p14:nvContentPartPr>
              <p14:xfrm>
                <a:off x="6162945" y="320055"/>
                <a:ext cx="107280" cy="146880"/>
              </p14:xfrm>
            </p:contentPart>
          </mc:Choice>
          <mc:Fallback>
            <p:pic>
              <p:nvPicPr>
                <p:cNvPr id="23" name="Ink 22">
                  <a:extLst>
                    <a:ext uri="{FF2B5EF4-FFF2-40B4-BE49-F238E27FC236}">
                      <a16:creationId xmlns:a16="http://schemas.microsoft.com/office/drawing/2014/main" id="{B6120F71-F6EE-6576-C80C-0D8CCA732897}"/>
                    </a:ext>
                  </a:extLst>
                </p:cNvPr>
                <p:cNvPicPr/>
                <p:nvPr/>
              </p:nvPicPr>
              <p:blipFill>
                <a:blip r:embed="rId39"/>
                <a:stretch>
                  <a:fillRect/>
                </a:stretch>
              </p:blipFill>
              <p:spPr>
                <a:xfrm>
                  <a:off x="6156825" y="313935"/>
                  <a:ext cx="11952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4" name="Ink 23">
                  <a:extLst>
                    <a:ext uri="{FF2B5EF4-FFF2-40B4-BE49-F238E27FC236}">
                      <a16:creationId xmlns:a16="http://schemas.microsoft.com/office/drawing/2014/main" id="{3601BEB8-AE57-8746-E478-EC0B59B62776}"/>
                    </a:ext>
                  </a:extLst>
                </p14:cNvPr>
                <p14:cNvContentPartPr/>
                <p14:nvPr/>
              </p14:nvContentPartPr>
              <p14:xfrm>
                <a:off x="6334305" y="191535"/>
                <a:ext cx="180000" cy="313200"/>
              </p14:xfrm>
            </p:contentPart>
          </mc:Choice>
          <mc:Fallback>
            <p:pic>
              <p:nvPicPr>
                <p:cNvPr id="24" name="Ink 23">
                  <a:extLst>
                    <a:ext uri="{FF2B5EF4-FFF2-40B4-BE49-F238E27FC236}">
                      <a16:creationId xmlns:a16="http://schemas.microsoft.com/office/drawing/2014/main" id="{3601BEB8-AE57-8746-E478-EC0B59B62776}"/>
                    </a:ext>
                  </a:extLst>
                </p:cNvPr>
                <p:cNvPicPr/>
                <p:nvPr/>
              </p:nvPicPr>
              <p:blipFill>
                <a:blip r:embed="rId41"/>
                <a:stretch>
                  <a:fillRect/>
                </a:stretch>
              </p:blipFill>
              <p:spPr>
                <a:xfrm>
                  <a:off x="6328185" y="185415"/>
                  <a:ext cx="19224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5" name="Ink 24">
                  <a:extLst>
                    <a:ext uri="{FF2B5EF4-FFF2-40B4-BE49-F238E27FC236}">
                      <a16:creationId xmlns:a16="http://schemas.microsoft.com/office/drawing/2014/main" id="{C5E4ED41-C137-95CB-E277-778D25F00581}"/>
                    </a:ext>
                  </a:extLst>
                </p14:cNvPr>
                <p14:cNvContentPartPr/>
                <p14:nvPr/>
              </p14:nvContentPartPr>
              <p14:xfrm>
                <a:off x="6608625" y="213135"/>
                <a:ext cx="265680" cy="433440"/>
              </p14:xfrm>
            </p:contentPart>
          </mc:Choice>
          <mc:Fallback>
            <p:pic>
              <p:nvPicPr>
                <p:cNvPr id="25" name="Ink 24">
                  <a:extLst>
                    <a:ext uri="{FF2B5EF4-FFF2-40B4-BE49-F238E27FC236}">
                      <a16:creationId xmlns:a16="http://schemas.microsoft.com/office/drawing/2014/main" id="{C5E4ED41-C137-95CB-E277-778D25F00581}"/>
                    </a:ext>
                  </a:extLst>
                </p:cNvPr>
                <p:cNvPicPr/>
                <p:nvPr/>
              </p:nvPicPr>
              <p:blipFill>
                <a:blip r:embed="rId43"/>
                <a:stretch>
                  <a:fillRect/>
                </a:stretch>
              </p:blipFill>
              <p:spPr>
                <a:xfrm>
                  <a:off x="6602505" y="207015"/>
                  <a:ext cx="277920" cy="4456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6" name="Ink 25">
                  <a:extLst>
                    <a:ext uri="{FF2B5EF4-FFF2-40B4-BE49-F238E27FC236}">
                      <a16:creationId xmlns:a16="http://schemas.microsoft.com/office/drawing/2014/main" id="{E96CEF0A-8BFF-FC40-BFD3-F07AB3E6439A}"/>
                    </a:ext>
                  </a:extLst>
                </p14:cNvPr>
                <p14:cNvContentPartPr/>
                <p14:nvPr/>
              </p14:nvContentPartPr>
              <p14:xfrm>
                <a:off x="6779985" y="354975"/>
                <a:ext cx="999000" cy="140760"/>
              </p14:xfrm>
            </p:contentPart>
          </mc:Choice>
          <mc:Fallback>
            <p:pic>
              <p:nvPicPr>
                <p:cNvPr id="26" name="Ink 25">
                  <a:extLst>
                    <a:ext uri="{FF2B5EF4-FFF2-40B4-BE49-F238E27FC236}">
                      <a16:creationId xmlns:a16="http://schemas.microsoft.com/office/drawing/2014/main" id="{E96CEF0A-8BFF-FC40-BFD3-F07AB3E6439A}"/>
                    </a:ext>
                  </a:extLst>
                </p:cNvPr>
                <p:cNvPicPr/>
                <p:nvPr/>
              </p:nvPicPr>
              <p:blipFill>
                <a:blip r:embed="rId45"/>
                <a:stretch>
                  <a:fillRect/>
                </a:stretch>
              </p:blipFill>
              <p:spPr>
                <a:xfrm>
                  <a:off x="6773865" y="348855"/>
                  <a:ext cx="101124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7" name="Ink 26">
                  <a:extLst>
                    <a:ext uri="{FF2B5EF4-FFF2-40B4-BE49-F238E27FC236}">
                      <a16:creationId xmlns:a16="http://schemas.microsoft.com/office/drawing/2014/main" id="{C06F9044-792A-A0E0-E56A-546588E1ECA5}"/>
                    </a:ext>
                  </a:extLst>
                </p14:cNvPr>
                <p14:cNvContentPartPr/>
                <p14:nvPr/>
              </p14:nvContentPartPr>
              <p14:xfrm>
                <a:off x="7871505" y="296655"/>
                <a:ext cx="693000" cy="450000"/>
              </p14:xfrm>
            </p:contentPart>
          </mc:Choice>
          <mc:Fallback>
            <p:pic>
              <p:nvPicPr>
                <p:cNvPr id="27" name="Ink 26">
                  <a:extLst>
                    <a:ext uri="{FF2B5EF4-FFF2-40B4-BE49-F238E27FC236}">
                      <a16:creationId xmlns:a16="http://schemas.microsoft.com/office/drawing/2014/main" id="{C06F9044-792A-A0E0-E56A-546588E1ECA5}"/>
                    </a:ext>
                  </a:extLst>
                </p:cNvPr>
                <p:cNvPicPr/>
                <p:nvPr/>
              </p:nvPicPr>
              <p:blipFill>
                <a:blip r:embed="rId47"/>
                <a:stretch>
                  <a:fillRect/>
                </a:stretch>
              </p:blipFill>
              <p:spPr>
                <a:xfrm>
                  <a:off x="7865385" y="290535"/>
                  <a:ext cx="705240" cy="4622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8" name="Ink 27">
                  <a:extLst>
                    <a:ext uri="{FF2B5EF4-FFF2-40B4-BE49-F238E27FC236}">
                      <a16:creationId xmlns:a16="http://schemas.microsoft.com/office/drawing/2014/main" id="{05941B83-3CBA-2E52-D645-B93922ED4949}"/>
                    </a:ext>
                  </a:extLst>
                </p14:cNvPr>
                <p14:cNvContentPartPr/>
                <p14:nvPr/>
              </p14:nvContentPartPr>
              <p14:xfrm>
                <a:off x="8705985" y="364335"/>
                <a:ext cx="34560" cy="37440"/>
              </p14:xfrm>
            </p:contentPart>
          </mc:Choice>
          <mc:Fallback>
            <p:pic>
              <p:nvPicPr>
                <p:cNvPr id="28" name="Ink 27">
                  <a:extLst>
                    <a:ext uri="{FF2B5EF4-FFF2-40B4-BE49-F238E27FC236}">
                      <a16:creationId xmlns:a16="http://schemas.microsoft.com/office/drawing/2014/main" id="{05941B83-3CBA-2E52-D645-B93922ED4949}"/>
                    </a:ext>
                  </a:extLst>
                </p:cNvPr>
                <p:cNvPicPr/>
                <p:nvPr/>
              </p:nvPicPr>
              <p:blipFill>
                <a:blip r:embed="rId49"/>
                <a:stretch>
                  <a:fillRect/>
                </a:stretch>
              </p:blipFill>
              <p:spPr>
                <a:xfrm>
                  <a:off x="8699865" y="358215"/>
                  <a:ext cx="46800" cy="49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0">
            <p14:nvContentPartPr>
              <p14:cNvPr id="30" name="Ink 29">
                <a:extLst>
                  <a:ext uri="{FF2B5EF4-FFF2-40B4-BE49-F238E27FC236}">
                    <a16:creationId xmlns:a16="http://schemas.microsoft.com/office/drawing/2014/main" id="{401F0FBE-BF78-84A4-5A72-15E59A36BD4D}"/>
                  </a:ext>
                </a:extLst>
              </p14:cNvPr>
              <p14:cNvContentPartPr/>
              <p14:nvPr/>
            </p14:nvContentPartPr>
            <p14:xfrm>
              <a:off x="2490585" y="2162535"/>
              <a:ext cx="677160" cy="100080"/>
            </p14:xfrm>
          </p:contentPart>
        </mc:Choice>
        <mc:Fallback>
          <p:pic>
            <p:nvPicPr>
              <p:cNvPr id="30" name="Ink 29">
                <a:extLst>
                  <a:ext uri="{FF2B5EF4-FFF2-40B4-BE49-F238E27FC236}">
                    <a16:creationId xmlns:a16="http://schemas.microsoft.com/office/drawing/2014/main" id="{401F0FBE-BF78-84A4-5A72-15E59A36BD4D}"/>
                  </a:ext>
                </a:extLst>
              </p:cNvPr>
              <p:cNvPicPr/>
              <p:nvPr/>
            </p:nvPicPr>
            <p:blipFill>
              <a:blip r:embed="rId51"/>
              <a:stretch>
                <a:fillRect/>
              </a:stretch>
            </p:blipFill>
            <p:spPr>
              <a:xfrm>
                <a:off x="2484465" y="2156415"/>
                <a:ext cx="689400" cy="112320"/>
              </a:xfrm>
              <a:prstGeom prst="rect">
                <a:avLst/>
              </a:prstGeom>
            </p:spPr>
          </p:pic>
        </mc:Fallback>
      </mc:AlternateContent>
      <p:grpSp>
        <p:nvGrpSpPr>
          <p:cNvPr id="50" name="Group 49">
            <a:extLst>
              <a:ext uri="{FF2B5EF4-FFF2-40B4-BE49-F238E27FC236}">
                <a16:creationId xmlns:a16="http://schemas.microsoft.com/office/drawing/2014/main" id="{047C6D7B-CD50-4646-2A3F-DDB2D7FA5A30}"/>
              </a:ext>
            </a:extLst>
          </p:cNvPr>
          <p:cNvGrpSpPr/>
          <p:nvPr/>
        </p:nvGrpSpPr>
        <p:grpSpPr>
          <a:xfrm>
            <a:off x="8920185" y="37815"/>
            <a:ext cx="1167120" cy="632160"/>
            <a:chOff x="8920185" y="37815"/>
            <a:chExt cx="1167120" cy="632160"/>
          </a:xfrm>
        </p:grpSpPr>
        <mc:AlternateContent xmlns:mc="http://schemas.openxmlformats.org/markup-compatibility/2006">
          <mc:Choice xmlns:p14="http://schemas.microsoft.com/office/powerpoint/2010/main" Requires="p14">
            <p:contentPart p14:bwMode="auto" r:id="rId52">
              <p14:nvContentPartPr>
                <p14:cNvPr id="43" name="Ink 42">
                  <a:extLst>
                    <a:ext uri="{FF2B5EF4-FFF2-40B4-BE49-F238E27FC236}">
                      <a16:creationId xmlns:a16="http://schemas.microsoft.com/office/drawing/2014/main" id="{FCF9B516-6430-123D-6E6C-4A187F3C2895}"/>
                    </a:ext>
                  </a:extLst>
                </p14:cNvPr>
                <p14:cNvContentPartPr/>
                <p14:nvPr/>
              </p14:nvContentPartPr>
              <p14:xfrm>
                <a:off x="9026385" y="216375"/>
                <a:ext cx="229680" cy="267480"/>
              </p14:xfrm>
            </p:contentPart>
          </mc:Choice>
          <mc:Fallback>
            <p:pic>
              <p:nvPicPr>
                <p:cNvPr id="43" name="Ink 42">
                  <a:extLst>
                    <a:ext uri="{FF2B5EF4-FFF2-40B4-BE49-F238E27FC236}">
                      <a16:creationId xmlns:a16="http://schemas.microsoft.com/office/drawing/2014/main" id="{FCF9B516-6430-123D-6E6C-4A187F3C2895}"/>
                    </a:ext>
                  </a:extLst>
                </p:cNvPr>
                <p:cNvPicPr/>
                <p:nvPr/>
              </p:nvPicPr>
              <p:blipFill>
                <a:blip r:embed="rId53"/>
                <a:stretch>
                  <a:fillRect/>
                </a:stretch>
              </p:blipFill>
              <p:spPr>
                <a:xfrm>
                  <a:off x="9020265" y="210255"/>
                  <a:ext cx="24192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4" name="Ink 43">
                  <a:extLst>
                    <a:ext uri="{FF2B5EF4-FFF2-40B4-BE49-F238E27FC236}">
                      <a16:creationId xmlns:a16="http://schemas.microsoft.com/office/drawing/2014/main" id="{0D4B7B58-B23F-256C-A043-0108A21FE478}"/>
                    </a:ext>
                  </a:extLst>
                </p14:cNvPr>
                <p14:cNvContentPartPr/>
                <p14:nvPr/>
              </p14:nvContentPartPr>
              <p14:xfrm>
                <a:off x="9404745" y="214215"/>
                <a:ext cx="109080" cy="173160"/>
              </p14:xfrm>
            </p:contentPart>
          </mc:Choice>
          <mc:Fallback>
            <p:pic>
              <p:nvPicPr>
                <p:cNvPr id="44" name="Ink 43">
                  <a:extLst>
                    <a:ext uri="{FF2B5EF4-FFF2-40B4-BE49-F238E27FC236}">
                      <a16:creationId xmlns:a16="http://schemas.microsoft.com/office/drawing/2014/main" id="{0D4B7B58-B23F-256C-A043-0108A21FE478}"/>
                    </a:ext>
                  </a:extLst>
                </p:cNvPr>
                <p:cNvPicPr/>
                <p:nvPr/>
              </p:nvPicPr>
              <p:blipFill>
                <a:blip r:embed="rId55"/>
                <a:stretch>
                  <a:fillRect/>
                </a:stretch>
              </p:blipFill>
              <p:spPr>
                <a:xfrm>
                  <a:off x="9398625" y="208095"/>
                  <a:ext cx="12132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5" name="Ink 44">
                  <a:extLst>
                    <a:ext uri="{FF2B5EF4-FFF2-40B4-BE49-F238E27FC236}">
                      <a16:creationId xmlns:a16="http://schemas.microsoft.com/office/drawing/2014/main" id="{E1967B45-ED70-2FCB-8D3E-F8DB59DD1F6E}"/>
                    </a:ext>
                  </a:extLst>
                </p14:cNvPr>
                <p14:cNvContentPartPr/>
                <p14:nvPr/>
              </p14:nvContentPartPr>
              <p14:xfrm>
                <a:off x="9634065" y="174255"/>
                <a:ext cx="78120" cy="89640"/>
              </p14:xfrm>
            </p:contentPart>
          </mc:Choice>
          <mc:Fallback>
            <p:pic>
              <p:nvPicPr>
                <p:cNvPr id="45" name="Ink 44">
                  <a:extLst>
                    <a:ext uri="{FF2B5EF4-FFF2-40B4-BE49-F238E27FC236}">
                      <a16:creationId xmlns:a16="http://schemas.microsoft.com/office/drawing/2014/main" id="{E1967B45-ED70-2FCB-8D3E-F8DB59DD1F6E}"/>
                    </a:ext>
                  </a:extLst>
                </p:cNvPr>
                <p:cNvPicPr/>
                <p:nvPr/>
              </p:nvPicPr>
              <p:blipFill>
                <a:blip r:embed="rId57"/>
                <a:stretch>
                  <a:fillRect/>
                </a:stretch>
              </p:blipFill>
              <p:spPr>
                <a:xfrm>
                  <a:off x="9627945" y="168135"/>
                  <a:ext cx="9036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6" name="Ink 45">
                  <a:extLst>
                    <a:ext uri="{FF2B5EF4-FFF2-40B4-BE49-F238E27FC236}">
                      <a16:creationId xmlns:a16="http://schemas.microsoft.com/office/drawing/2014/main" id="{2B885CB2-A037-CA28-DB9F-F0727A9E3A42}"/>
                    </a:ext>
                  </a:extLst>
                </p14:cNvPr>
                <p14:cNvContentPartPr/>
                <p14:nvPr/>
              </p14:nvContentPartPr>
              <p14:xfrm>
                <a:off x="9608865" y="201615"/>
                <a:ext cx="242640" cy="314280"/>
              </p14:xfrm>
            </p:contentPart>
          </mc:Choice>
          <mc:Fallback>
            <p:pic>
              <p:nvPicPr>
                <p:cNvPr id="46" name="Ink 45">
                  <a:extLst>
                    <a:ext uri="{FF2B5EF4-FFF2-40B4-BE49-F238E27FC236}">
                      <a16:creationId xmlns:a16="http://schemas.microsoft.com/office/drawing/2014/main" id="{2B885CB2-A037-CA28-DB9F-F0727A9E3A42}"/>
                    </a:ext>
                  </a:extLst>
                </p:cNvPr>
                <p:cNvPicPr/>
                <p:nvPr/>
              </p:nvPicPr>
              <p:blipFill>
                <a:blip r:embed="rId59"/>
                <a:stretch>
                  <a:fillRect/>
                </a:stretch>
              </p:blipFill>
              <p:spPr>
                <a:xfrm>
                  <a:off x="9602745" y="195495"/>
                  <a:ext cx="254880" cy="3265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7" name="Ink 46">
                  <a:extLst>
                    <a:ext uri="{FF2B5EF4-FFF2-40B4-BE49-F238E27FC236}">
                      <a16:creationId xmlns:a16="http://schemas.microsoft.com/office/drawing/2014/main" id="{6A36749A-7713-E8F0-A6FE-E8957C2A225E}"/>
                    </a:ext>
                  </a:extLst>
                </p14:cNvPr>
                <p14:cNvContentPartPr/>
                <p14:nvPr/>
              </p14:nvContentPartPr>
              <p14:xfrm>
                <a:off x="9800025" y="393135"/>
                <a:ext cx="102240" cy="45360"/>
              </p14:xfrm>
            </p:contentPart>
          </mc:Choice>
          <mc:Fallback>
            <p:pic>
              <p:nvPicPr>
                <p:cNvPr id="47" name="Ink 46">
                  <a:extLst>
                    <a:ext uri="{FF2B5EF4-FFF2-40B4-BE49-F238E27FC236}">
                      <a16:creationId xmlns:a16="http://schemas.microsoft.com/office/drawing/2014/main" id="{6A36749A-7713-E8F0-A6FE-E8957C2A225E}"/>
                    </a:ext>
                  </a:extLst>
                </p:cNvPr>
                <p:cNvPicPr/>
                <p:nvPr/>
              </p:nvPicPr>
              <p:blipFill>
                <a:blip r:embed="rId61"/>
                <a:stretch>
                  <a:fillRect/>
                </a:stretch>
              </p:blipFill>
              <p:spPr>
                <a:xfrm>
                  <a:off x="9793905" y="387015"/>
                  <a:ext cx="11448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8" name="Ink 47">
                  <a:extLst>
                    <a:ext uri="{FF2B5EF4-FFF2-40B4-BE49-F238E27FC236}">
                      <a16:creationId xmlns:a16="http://schemas.microsoft.com/office/drawing/2014/main" id="{E1EDA358-4EC5-1F29-F461-8C7F04CC0C64}"/>
                    </a:ext>
                  </a:extLst>
                </p14:cNvPr>
                <p14:cNvContentPartPr/>
                <p14:nvPr/>
              </p14:nvContentPartPr>
              <p14:xfrm>
                <a:off x="9834225" y="115215"/>
                <a:ext cx="253080" cy="407880"/>
              </p14:xfrm>
            </p:contentPart>
          </mc:Choice>
          <mc:Fallback>
            <p:pic>
              <p:nvPicPr>
                <p:cNvPr id="48" name="Ink 47">
                  <a:extLst>
                    <a:ext uri="{FF2B5EF4-FFF2-40B4-BE49-F238E27FC236}">
                      <a16:creationId xmlns:a16="http://schemas.microsoft.com/office/drawing/2014/main" id="{E1EDA358-4EC5-1F29-F461-8C7F04CC0C64}"/>
                    </a:ext>
                  </a:extLst>
                </p:cNvPr>
                <p:cNvPicPr/>
                <p:nvPr/>
              </p:nvPicPr>
              <p:blipFill>
                <a:blip r:embed="rId63"/>
                <a:stretch>
                  <a:fillRect/>
                </a:stretch>
              </p:blipFill>
              <p:spPr>
                <a:xfrm>
                  <a:off x="9828105" y="109095"/>
                  <a:ext cx="265320" cy="4201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9" name="Ink 48">
                  <a:extLst>
                    <a:ext uri="{FF2B5EF4-FFF2-40B4-BE49-F238E27FC236}">
                      <a16:creationId xmlns:a16="http://schemas.microsoft.com/office/drawing/2014/main" id="{FF64C052-DBBF-F86C-C63C-597833E29C92}"/>
                    </a:ext>
                  </a:extLst>
                </p14:cNvPr>
                <p14:cNvContentPartPr/>
                <p14:nvPr/>
              </p14:nvContentPartPr>
              <p14:xfrm>
                <a:off x="8920185" y="37815"/>
                <a:ext cx="344880" cy="632160"/>
              </p14:xfrm>
            </p:contentPart>
          </mc:Choice>
          <mc:Fallback>
            <p:pic>
              <p:nvPicPr>
                <p:cNvPr id="49" name="Ink 48">
                  <a:extLst>
                    <a:ext uri="{FF2B5EF4-FFF2-40B4-BE49-F238E27FC236}">
                      <a16:creationId xmlns:a16="http://schemas.microsoft.com/office/drawing/2014/main" id="{FF64C052-DBBF-F86C-C63C-597833E29C92}"/>
                    </a:ext>
                  </a:extLst>
                </p:cNvPr>
                <p:cNvPicPr/>
                <p:nvPr/>
              </p:nvPicPr>
              <p:blipFill>
                <a:blip r:embed="rId65"/>
                <a:stretch>
                  <a:fillRect/>
                </a:stretch>
              </p:blipFill>
              <p:spPr>
                <a:xfrm>
                  <a:off x="8914065" y="31695"/>
                  <a:ext cx="357120" cy="644400"/>
                </a:xfrm>
                <a:prstGeom prst="rect">
                  <a:avLst/>
                </a:prstGeom>
              </p:spPr>
            </p:pic>
          </mc:Fallback>
        </mc:AlternateContent>
      </p:grpSp>
      <p:grpSp>
        <p:nvGrpSpPr>
          <p:cNvPr id="80" name="Group 79">
            <a:extLst>
              <a:ext uri="{FF2B5EF4-FFF2-40B4-BE49-F238E27FC236}">
                <a16:creationId xmlns:a16="http://schemas.microsoft.com/office/drawing/2014/main" id="{3BDA0F9B-788B-7BB2-3EF1-546E5490DE48}"/>
              </a:ext>
            </a:extLst>
          </p:cNvPr>
          <p:cNvGrpSpPr/>
          <p:nvPr/>
        </p:nvGrpSpPr>
        <p:grpSpPr>
          <a:xfrm>
            <a:off x="10196385" y="36015"/>
            <a:ext cx="1802520" cy="778680"/>
            <a:chOff x="10196385" y="36015"/>
            <a:chExt cx="1802520" cy="778680"/>
          </a:xfrm>
        </p:grpSpPr>
        <mc:AlternateContent xmlns:mc="http://schemas.openxmlformats.org/markup-compatibility/2006">
          <mc:Choice xmlns:p14="http://schemas.microsoft.com/office/powerpoint/2010/main" Requires="p14">
            <p:contentPart p14:bwMode="auto" r:id="rId66">
              <p14:nvContentPartPr>
                <p14:cNvPr id="62" name="Ink 61">
                  <a:extLst>
                    <a:ext uri="{FF2B5EF4-FFF2-40B4-BE49-F238E27FC236}">
                      <a16:creationId xmlns:a16="http://schemas.microsoft.com/office/drawing/2014/main" id="{0140C3B1-615D-5799-77D1-8991EA68CEFB}"/>
                    </a:ext>
                  </a:extLst>
                </p14:cNvPr>
                <p14:cNvContentPartPr/>
                <p14:nvPr/>
              </p14:nvContentPartPr>
              <p14:xfrm>
                <a:off x="10196385" y="36015"/>
                <a:ext cx="214200" cy="633960"/>
              </p14:xfrm>
            </p:contentPart>
          </mc:Choice>
          <mc:Fallback>
            <p:pic>
              <p:nvPicPr>
                <p:cNvPr id="62" name="Ink 61">
                  <a:extLst>
                    <a:ext uri="{FF2B5EF4-FFF2-40B4-BE49-F238E27FC236}">
                      <a16:creationId xmlns:a16="http://schemas.microsoft.com/office/drawing/2014/main" id="{0140C3B1-615D-5799-77D1-8991EA68CEFB}"/>
                    </a:ext>
                  </a:extLst>
                </p:cNvPr>
                <p:cNvPicPr/>
                <p:nvPr/>
              </p:nvPicPr>
              <p:blipFill>
                <a:blip r:embed="rId67"/>
                <a:stretch>
                  <a:fillRect/>
                </a:stretch>
              </p:blipFill>
              <p:spPr>
                <a:xfrm>
                  <a:off x="10190265" y="29895"/>
                  <a:ext cx="226440" cy="6462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63" name="Ink 62">
                  <a:extLst>
                    <a:ext uri="{FF2B5EF4-FFF2-40B4-BE49-F238E27FC236}">
                      <a16:creationId xmlns:a16="http://schemas.microsoft.com/office/drawing/2014/main" id="{D91B2B12-708E-4D63-830B-D6A62089403A}"/>
                    </a:ext>
                  </a:extLst>
                </p14:cNvPr>
                <p14:cNvContentPartPr/>
                <p14:nvPr/>
              </p14:nvContentPartPr>
              <p14:xfrm>
                <a:off x="10477905" y="174975"/>
                <a:ext cx="289440" cy="390240"/>
              </p14:xfrm>
            </p:contentPart>
          </mc:Choice>
          <mc:Fallback>
            <p:pic>
              <p:nvPicPr>
                <p:cNvPr id="63" name="Ink 62">
                  <a:extLst>
                    <a:ext uri="{FF2B5EF4-FFF2-40B4-BE49-F238E27FC236}">
                      <a16:creationId xmlns:a16="http://schemas.microsoft.com/office/drawing/2014/main" id="{D91B2B12-708E-4D63-830B-D6A62089403A}"/>
                    </a:ext>
                  </a:extLst>
                </p:cNvPr>
                <p:cNvPicPr/>
                <p:nvPr/>
              </p:nvPicPr>
              <p:blipFill>
                <a:blip r:embed="rId69"/>
                <a:stretch>
                  <a:fillRect/>
                </a:stretch>
              </p:blipFill>
              <p:spPr>
                <a:xfrm>
                  <a:off x="10471785" y="168855"/>
                  <a:ext cx="301680" cy="4024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64" name="Ink 63">
                  <a:extLst>
                    <a:ext uri="{FF2B5EF4-FFF2-40B4-BE49-F238E27FC236}">
                      <a16:creationId xmlns:a16="http://schemas.microsoft.com/office/drawing/2014/main" id="{7D19675E-D3F5-0570-A07D-BDEAF4B811A1}"/>
                    </a:ext>
                  </a:extLst>
                </p14:cNvPr>
                <p14:cNvContentPartPr/>
                <p14:nvPr/>
              </p14:nvContentPartPr>
              <p14:xfrm>
                <a:off x="10907385" y="364335"/>
                <a:ext cx="183600" cy="131040"/>
              </p14:xfrm>
            </p:contentPart>
          </mc:Choice>
          <mc:Fallback>
            <p:pic>
              <p:nvPicPr>
                <p:cNvPr id="64" name="Ink 63">
                  <a:extLst>
                    <a:ext uri="{FF2B5EF4-FFF2-40B4-BE49-F238E27FC236}">
                      <a16:creationId xmlns:a16="http://schemas.microsoft.com/office/drawing/2014/main" id="{7D19675E-D3F5-0570-A07D-BDEAF4B811A1}"/>
                    </a:ext>
                  </a:extLst>
                </p:cNvPr>
                <p:cNvPicPr/>
                <p:nvPr/>
              </p:nvPicPr>
              <p:blipFill>
                <a:blip r:embed="rId71"/>
                <a:stretch>
                  <a:fillRect/>
                </a:stretch>
              </p:blipFill>
              <p:spPr>
                <a:xfrm>
                  <a:off x="10901265" y="358215"/>
                  <a:ext cx="19584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65" name="Ink 64">
                  <a:extLst>
                    <a:ext uri="{FF2B5EF4-FFF2-40B4-BE49-F238E27FC236}">
                      <a16:creationId xmlns:a16="http://schemas.microsoft.com/office/drawing/2014/main" id="{1FFBF55E-BE70-C0F9-67F6-362395698838}"/>
                    </a:ext>
                  </a:extLst>
                </p14:cNvPr>
                <p14:cNvContentPartPr/>
                <p14:nvPr/>
              </p14:nvContentPartPr>
              <p14:xfrm>
                <a:off x="11241465" y="322215"/>
                <a:ext cx="72000" cy="193680"/>
              </p14:xfrm>
            </p:contentPart>
          </mc:Choice>
          <mc:Fallback>
            <p:pic>
              <p:nvPicPr>
                <p:cNvPr id="65" name="Ink 64">
                  <a:extLst>
                    <a:ext uri="{FF2B5EF4-FFF2-40B4-BE49-F238E27FC236}">
                      <a16:creationId xmlns:a16="http://schemas.microsoft.com/office/drawing/2014/main" id="{1FFBF55E-BE70-C0F9-67F6-362395698838}"/>
                    </a:ext>
                  </a:extLst>
                </p:cNvPr>
                <p:cNvPicPr/>
                <p:nvPr/>
              </p:nvPicPr>
              <p:blipFill>
                <a:blip r:embed="rId73"/>
                <a:stretch>
                  <a:fillRect/>
                </a:stretch>
              </p:blipFill>
              <p:spPr>
                <a:xfrm>
                  <a:off x="11235345" y="316095"/>
                  <a:ext cx="8424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66" name="Ink 65">
                  <a:extLst>
                    <a:ext uri="{FF2B5EF4-FFF2-40B4-BE49-F238E27FC236}">
                      <a16:creationId xmlns:a16="http://schemas.microsoft.com/office/drawing/2014/main" id="{53EC4785-67DD-0D19-9DA8-3B4C157E49F7}"/>
                    </a:ext>
                  </a:extLst>
                </p14:cNvPr>
                <p14:cNvContentPartPr/>
                <p14:nvPr/>
              </p14:nvContentPartPr>
              <p14:xfrm>
                <a:off x="11319945" y="265695"/>
                <a:ext cx="105480" cy="339840"/>
              </p14:xfrm>
            </p:contentPart>
          </mc:Choice>
          <mc:Fallback>
            <p:pic>
              <p:nvPicPr>
                <p:cNvPr id="66" name="Ink 65">
                  <a:extLst>
                    <a:ext uri="{FF2B5EF4-FFF2-40B4-BE49-F238E27FC236}">
                      <a16:creationId xmlns:a16="http://schemas.microsoft.com/office/drawing/2014/main" id="{53EC4785-67DD-0D19-9DA8-3B4C157E49F7}"/>
                    </a:ext>
                  </a:extLst>
                </p:cNvPr>
                <p:cNvPicPr/>
                <p:nvPr/>
              </p:nvPicPr>
              <p:blipFill>
                <a:blip r:embed="rId75"/>
                <a:stretch>
                  <a:fillRect/>
                </a:stretch>
              </p:blipFill>
              <p:spPr>
                <a:xfrm>
                  <a:off x="11313825" y="259575"/>
                  <a:ext cx="117720" cy="3520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67" name="Ink 66">
                  <a:extLst>
                    <a:ext uri="{FF2B5EF4-FFF2-40B4-BE49-F238E27FC236}">
                      <a16:creationId xmlns:a16="http://schemas.microsoft.com/office/drawing/2014/main" id="{FF34CC8D-9547-0AD1-710C-7DA43F822209}"/>
                    </a:ext>
                  </a:extLst>
                </p14:cNvPr>
                <p14:cNvContentPartPr/>
                <p14:nvPr/>
              </p14:nvContentPartPr>
              <p14:xfrm>
                <a:off x="11573745" y="393135"/>
                <a:ext cx="20880" cy="16920"/>
              </p14:xfrm>
            </p:contentPart>
          </mc:Choice>
          <mc:Fallback>
            <p:pic>
              <p:nvPicPr>
                <p:cNvPr id="67" name="Ink 66">
                  <a:extLst>
                    <a:ext uri="{FF2B5EF4-FFF2-40B4-BE49-F238E27FC236}">
                      <a16:creationId xmlns:a16="http://schemas.microsoft.com/office/drawing/2014/main" id="{FF34CC8D-9547-0AD1-710C-7DA43F822209}"/>
                    </a:ext>
                  </a:extLst>
                </p:cNvPr>
                <p:cNvPicPr/>
                <p:nvPr/>
              </p:nvPicPr>
              <p:blipFill>
                <a:blip r:embed="rId77"/>
                <a:stretch>
                  <a:fillRect/>
                </a:stretch>
              </p:blipFill>
              <p:spPr>
                <a:xfrm>
                  <a:off x="11567625" y="387015"/>
                  <a:ext cx="3312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74" name="Ink 73">
                  <a:extLst>
                    <a:ext uri="{FF2B5EF4-FFF2-40B4-BE49-F238E27FC236}">
                      <a16:creationId xmlns:a16="http://schemas.microsoft.com/office/drawing/2014/main" id="{768E47C6-B3A3-8529-2B02-5E1E0561FAC6}"/>
                    </a:ext>
                  </a:extLst>
                </p14:cNvPr>
                <p14:cNvContentPartPr/>
                <p14:nvPr/>
              </p14:nvContentPartPr>
              <p14:xfrm>
                <a:off x="11389785" y="471975"/>
                <a:ext cx="71280" cy="121320"/>
              </p14:xfrm>
            </p:contentPart>
          </mc:Choice>
          <mc:Fallback>
            <p:pic>
              <p:nvPicPr>
                <p:cNvPr id="74" name="Ink 73">
                  <a:extLst>
                    <a:ext uri="{FF2B5EF4-FFF2-40B4-BE49-F238E27FC236}">
                      <a16:creationId xmlns:a16="http://schemas.microsoft.com/office/drawing/2014/main" id="{768E47C6-B3A3-8529-2B02-5E1E0561FAC6}"/>
                    </a:ext>
                  </a:extLst>
                </p:cNvPr>
                <p:cNvPicPr/>
                <p:nvPr/>
              </p:nvPicPr>
              <p:blipFill>
                <a:blip r:embed="rId79"/>
                <a:stretch>
                  <a:fillRect/>
                </a:stretch>
              </p:blipFill>
              <p:spPr>
                <a:xfrm>
                  <a:off x="11383665" y="465855"/>
                  <a:ext cx="8352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75" name="Ink 74">
                  <a:extLst>
                    <a:ext uri="{FF2B5EF4-FFF2-40B4-BE49-F238E27FC236}">
                      <a16:creationId xmlns:a16="http://schemas.microsoft.com/office/drawing/2014/main" id="{FBAC6D89-9A6E-77CC-62C1-FC8406F4408F}"/>
                    </a:ext>
                  </a:extLst>
                </p14:cNvPr>
                <p14:cNvContentPartPr/>
                <p14:nvPr/>
              </p14:nvContentPartPr>
              <p14:xfrm>
                <a:off x="11498505" y="337695"/>
                <a:ext cx="41400" cy="5400"/>
              </p14:xfrm>
            </p:contentPart>
          </mc:Choice>
          <mc:Fallback>
            <p:pic>
              <p:nvPicPr>
                <p:cNvPr id="75" name="Ink 74">
                  <a:extLst>
                    <a:ext uri="{FF2B5EF4-FFF2-40B4-BE49-F238E27FC236}">
                      <a16:creationId xmlns:a16="http://schemas.microsoft.com/office/drawing/2014/main" id="{FBAC6D89-9A6E-77CC-62C1-FC8406F4408F}"/>
                    </a:ext>
                  </a:extLst>
                </p:cNvPr>
                <p:cNvPicPr/>
                <p:nvPr/>
              </p:nvPicPr>
              <p:blipFill>
                <a:blip r:embed="rId81"/>
                <a:stretch>
                  <a:fillRect/>
                </a:stretch>
              </p:blipFill>
              <p:spPr>
                <a:xfrm>
                  <a:off x="11492385" y="331575"/>
                  <a:ext cx="53640" cy="176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76" name="Ink 75">
                  <a:extLst>
                    <a:ext uri="{FF2B5EF4-FFF2-40B4-BE49-F238E27FC236}">
                      <a16:creationId xmlns:a16="http://schemas.microsoft.com/office/drawing/2014/main" id="{37F36ED5-D5B7-8748-B87E-FECB12EDDF4E}"/>
                    </a:ext>
                  </a:extLst>
                </p14:cNvPr>
                <p14:cNvContentPartPr/>
                <p14:nvPr/>
              </p14:nvContentPartPr>
              <p14:xfrm>
                <a:off x="11522265" y="432375"/>
                <a:ext cx="83520" cy="162720"/>
              </p14:xfrm>
            </p:contentPart>
          </mc:Choice>
          <mc:Fallback>
            <p:pic>
              <p:nvPicPr>
                <p:cNvPr id="76" name="Ink 75">
                  <a:extLst>
                    <a:ext uri="{FF2B5EF4-FFF2-40B4-BE49-F238E27FC236}">
                      <a16:creationId xmlns:a16="http://schemas.microsoft.com/office/drawing/2014/main" id="{37F36ED5-D5B7-8748-B87E-FECB12EDDF4E}"/>
                    </a:ext>
                  </a:extLst>
                </p:cNvPr>
                <p:cNvPicPr/>
                <p:nvPr/>
              </p:nvPicPr>
              <p:blipFill>
                <a:blip r:embed="rId83"/>
                <a:stretch>
                  <a:fillRect/>
                </a:stretch>
              </p:blipFill>
              <p:spPr>
                <a:xfrm>
                  <a:off x="11516145" y="426255"/>
                  <a:ext cx="9576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77" name="Ink 76">
                  <a:extLst>
                    <a:ext uri="{FF2B5EF4-FFF2-40B4-BE49-F238E27FC236}">
                      <a16:creationId xmlns:a16="http://schemas.microsoft.com/office/drawing/2014/main" id="{33B11CF8-E2A8-CD95-5B29-61638AE64E4E}"/>
                    </a:ext>
                  </a:extLst>
                </p14:cNvPr>
                <p14:cNvContentPartPr/>
                <p14:nvPr/>
              </p14:nvContentPartPr>
              <p14:xfrm>
                <a:off x="11645745" y="296295"/>
                <a:ext cx="3960" cy="4320"/>
              </p14:xfrm>
            </p:contentPart>
          </mc:Choice>
          <mc:Fallback>
            <p:pic>
              <p:nvPicPr>
                <p:cNvPr id="77" name="Ink 76">
                  <a:extLst>
                    <a:ext uri="{FF2B5EF4-FFF2-40B4-BE49-F238E27FC236}">
                      <a16:creationId xmlns:a16="http://schemas.microsoft.com/office/drawing/2014/main" id="{33B11CF8-E2A8-CD95-5B29-61638AE64E4E}"/>
                    </a:ext>
                  </a:extLst>
                </p:cNvPr>
                <p:cNvPicPr/>
                <p:nvPr/>
              </p:nvPicPr>
              <p:blipFill>
                <a:blip r:embed="rId85"/>
                <a:stretch>
                  <a:fillRect/>
                </a:stretch>
              </p:blipFill>
              <p:spPr>
                <a:xfrm>
                  <a:off x="11639625" y="290175"/>
                  <a:ext cx="16200" cy="165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78" name="Ink 77">
                  <a:extLst>
                    <a:ext uri="{FF2B5EF4-FFF2-40B4-BE49-F238E27FC236}">
                      <a16:creationId xmlns:a16="http://schemas.microsoft.com/office/drawing/2014/main" id="{FB924AEC-F715-C643-947C-55619200AE90}"/>
                    </a:ext>
                  </a:extLst>
                </p14:cNvPr>
                <p14:cNvContentPartPr/>
                <p14:nvPr/>
              </p14:nvContentPartPr>
              <p14:xfrm>
                <a:off x="11685705" y="443175"/>
                <a:ext cx="172080" cy="128160"/>
              </p14:xfrm>
            </p:contentPart>
          </mc:Choice>
          <mc:Fallback>
            <p:pic>
              <p:nvPicPr>
                <p:cNvPr id="78" name="Ink 77">
                  <a:extLst>
                    <a:ext uri="{FF2B5EF4-FFF2-40B4-BE49-F238E27FC236}">
                      <a16:creationId xmlns:a16="http://schemas.microsoft.com/office/drawing/2014/main" id="{FB924AEC-F715-C643-947C-55619200AE90}"/>
                    </a:ext>
                  </a:extLst>
                </p:cNvPr>
                <p:cNvPicPr/>
                <p:nvPr/>
              </p:nvPicPr>
              <p:blipFill>
                <a:blip r:embed="rId87"/>
                <a:stretch>
                  <a:fillRect/>
                </a:stretch>
              </p:blipFill>
              <p:spPr>
                <a:xfrm>
                  <a:off x="11679585" y="437055"/>
                  <a:ext cx="18432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79" name="Ink 78">
                  <a:extLst>
                    <a:ext uri="{FF2B5EF4-FFF2-40B4-BE49-F238E27FC236}">
                      <a16:creationId xmlns:a16="http://schemas.microsoft.com/office/drawing/2014/main" id="{5C2EEC96-D0AE-BA10-0230-EC15C8E6C25A}"/>
                    </a:ext>
                  </a:extLst>
                </p14:cNvPr>
                <p14:cNvContentPartPr/>
                <p14:nvPr/>
              </p14:nvContentPartPr>
              <p14:xfrm>
                <a:off x="11683545" y="233655"/>
                <a:ext cx="315360" cy="581040"/>
              </p14:xfrm>
            </p:contentPart>
          </mc:Choice>
          <mc:Fallback>
            <p:pic>
              <p:nvPicPr>
                <p:cNvPr id="79" name="Ink 78">
                  <a:extLst>
                    <a:ext uri="{FF2B5EF4-FFF2-40B4-BE49-F238E27FC236}">
                      <a16:creationId xmlns:a16="http://schemas.microsoft.com/office/drawing/2014/main" id="{5C2EEC96-D0AE-BA10-0230-EC15C8E6C25A}"/>
                    </a:ext>
                  </a:extLst>
                </p:cNvPr>
                <p:cNvPicPr/>
                <p:nvPr/>
              </p:nvPicPr>
              <p:blipFill>
                <a:blip r:embed="rId89"/>
                <a:stretch>
                  <a:fillRect/>
                </a:stretch>
              </p:blipFill>
              <p:spPr>
                <a:xfrm>
                  <a:off x="11677425" y="227535"/>
                  <a:ext cx="327600" cy="593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0">
            <p14:nvContentPartPr>
              <p14:cNvPr id="98" name="Ink 97">
                <a:extLst>
                  <a:ext uri="{FF2B5EF4-FFF2-40B4-BE49-F238E27FC236}">
                    <a16:creationId xmlns:a16="http://schemas.microsoft.com/office/drawing/2014/main" id="{3028251C-9A10-3D0A-C351-8B68746AF702}"/>
                  </a:ext>
                </a:extLst>
              </p14:cNvPr>
              <p14:cNvContentPartPr/>
              <p14:nvPr/>
            </p14:nvContentPartPr>
            <p14:xfrm>
              <a:off x="10518225" y="807135"/>
              <a:ext cx="1299240" cy="56520"/>
            </p14:xfrm>
          </p:contentPart>
        </mc:Choice>
        <mc:Fallback>
          <p:pic>
            <p:nvPicPr>
              <p:cNvPr id="98" name="Ink 97">
                <a:extLst>
                  <a:ext uri="{FF2B5EF4-FFF2-40B4-BE49-F238E27FC236}">
                    <a16:creationId xmlns:a16="http://schemas.microsoft.com/office/drawing/2014/main" id="{3028251C-9A10-3D0A-C351-8B68746AF702}"/>
                  </a:ext>
                </a:extLst>
              </p:cNvPr>
              <p:cNvPicPr/>
              <p:nvPr/>
            </p:nvPicPr>
            <p:blipFill>
              <a:blip r:embed="rId91"/>
              <a:stretch>
                <a:fillRect/>
              </a:stretch>
            </p:blipFill>
            <p:spPr>
              <a:xfrm>
                <a:off x="10512105" y="801015"/>
                <a:ext cx="131148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20" name="Ink 119">
                <a:extLst>
                  <a:ext uri="{FF2B5EF4-FFF2-40B4-BE49-F238E27FC236}">
                    <a16:creationId xmlns:a16="http://schemas.microsoft.com/office/drawing/2014/main" id="{97F04E76-E28E-5B3E-A10E-892A0B8580AA}"/>
                  </a:ext>
                </a:extLst>
              </p14:cNvPr>
              <p14:cNvContentPartPr/>
              <p14:nvPr/>
            </p14:nvContentPartPr>
            <p14:xfrm>
              <a:off x="10680585" y="757815"/>
              <a:ext cx="937080" cy="70920"/>
            </p14:xfrm>
          </p:contentPart>
        </mc:Choice>
        <mc:Fallback>
          <p:pic>
            <p:nvPicPr>
              <p:cNvPr id="120" name="Ink 119">
                <a:extLst>
                  <a:ext uri="{FF2B5EF4-FFF2-40B4-BE49-F238E27FC236}">
                    <a16:creationId xmlns:a16="http://schemas.microsoft.com/office/drawing/2014/main" id="{97F04E76-E28E-5B3E-A10E-892A0B8580AA}"/>
                  </a:ext>
                </a:extLst>
              </p:cNvPr>
              <p:cNvPicPr/>
              <p:nvPr/>
            </p:nvPicPr>
            <p:blipFill>
              <a:blip r:embed="rId93"/>
              <a:stretch>
                <a:fillRect/>
              </a:stretch>
            </p:blipFill>
            <p:spPr>
              <a:xfrm>
                <a:off x="10674465" y="751695"/>
                <a:ext cx="949320" cy="83160"/>
              </a:xfrm>
              <a:prstGeom prst="rect">
                <a:avLst/>
              </a:prstGeom>
            </p:spPr>
          </p:pic>
        </mc:Fallback>
      </mc:AlternateContent>
      <p:grpSp>
        <p:nvGrpSpPr>
          <p:cNvPr id="126" name="Group 125">
            <a:extLst>
              <a:ext uri="{FF2B5EF4-FFF2-40B4-BE49-F238E27FC236}">
                <a16:creationId xmlns:a16="http://schemas.microsoft.com/office/drawing/2014/main" id="{C3F43087-A01C-6846-D4CB-899DDDF5A71F}"/>
              </a:ext>
            </a:extLst>
          </p:cNvPr>
          <p:cNvGrpSpPr/>
          <p:nvPr/>
        </p:nvGrpSpPr>
        <p:grpSpPr>
          <a:xfrm>
            <a:off x="3285105" y="1241655"/>
            <a:ext cx="8798760" cy="3505680"/>
            <a:chOff x="3285105" y="1241655"/>
            <a:chExt cx="8798760" cy="3505680"/>
          </a:xfrm>
        </p:grpSpPr>
        <mc:AlternateContent xmlns:mc="http://schemas.openxmlformats.org/markup-compatibility/2006">
          <mc:Choice xmlns:p14="http://schemas.microsoft.com/office/powerpoint/2010/main" Requires="p14">
            <p:contentPart p14:bwMode="auto" r:id="rId94">
              <p14:nvContentPartPr>
                <p14:cNvPr id="37" name="Ink 36">
                  <a:extLst>
                    <a:ext uri="{FF2B5EF4-FFF2-40B4-BE49-F238E27FC236}">
                      <a16:creationId xmlns:a16="http://schemas.microsoft.com/office/drawing/2014/main" id="{0B6BAE70-59DF-1268-EAF4-6ADBE8B41185}"/>
                    </a:ext>
                  </a:extLst>
                </p14:cNvPr>
                <p14:cNvContentPartPr/>
                <p14:nvPr/>
              </p14:nvContentPartPr>
              <p14:xfrm>
                <a:off x="7205145" y="1733055"/>
                <a:ext cx="293760" cy="243720"/>
              </p14:xfrm>
            </p:contentPart>
          </mc:Choice>
          <mc:Fallback>
            <p:pic>
              <p:nvPicPr>
                <p:cNvPr id="37" name="Ink 36">
                  <a:extLst>
                    <a:ext uri="{FF2B5EF4-FFF2-40B4-BE49-F238E27FC236}">
                      <a16:creationId xmlns:a16="http://schemas.microsoft.com/office/drawing/2014/main" id="{0B6BAE70-59DF-1268-EAF4-6ADBE8B41185}"/>
                    </a:ext>
                  </a:extLst>
                </p:cNvPr>
                <p:cNvPicPr/>
                <p:nvPr/>
              </p:nvPicPr>
              <p:blipFill>
                <a:blip r:embed="rId95"/>
                <a:stretch>
                  <a:fillRect/>
                </a:stretch>
              </p:blipFill>
              <p:spPr>
                <a:xfrm>
                  <a:off x="7199025" y="1726935"/>
                  <a:ext cx="30600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38" name="Ink 37">
                  <a:extLst>
                    <a:ext uri="{FF2B5EF4-FFF2-40B4-BE49-F238E27FC236}">
                      <a16:creationId xmlns:a16="http://schemas.microsoft.com/office/drawing/2014/main" id="{3E63D30F-C5A2-4362-3157-405DAD0A3FC9}"/>
                    </a:ext>
                  </a:extLst>
                </p14:cNvPr>
                <p14:cNvContentPartPr/>
                <p14:nvPr/>
              </p14:nvContentPartPr>
              <p14:xfrm>
                <a:off x="7733985" y="1605615"/>
                <a:ext cx="748440" cy="245880"/>
              </p14:xfrm>
            </p:contentPart>
          </mc:Choice>
          <mc:Fallback>
            <p:pic>
              <p:nvPicPr>
                <p:cNvPr id="38" name="Ink 37">
                  <a:extLst>
                    <a:ext uri="{FF2B5EF4-FFF2-40B4-BE49-F238E27FC236}">
                      <a16:creationId xmlns:a16="http://schemas.microsoft.com/office/drawing/2014/main" id="{3E63D30F-C5A2-4362-3157-405DAD0A3FC9}"/>
                    </a:ext>
                  </a:extLst>
                </p:cNvPr>
                <p:cNvPicPr/>
                <p:nvPr/>
              </p:nvPicPr>
              <p:blipFill>
                <a:blip r:embed="rId97"/>
                <a:stretch>
                  <a:fillRect/>
                </a:stretch>
              </p:blipFill>
              <p:spPr>
                <a:xfrm>
                  <a:off x="7727865" y="1599495"/>
                  <a:ext cx="76068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39" name="Ink 38">
                  <a:extLst>
                    <a:ext uri="{FF2B5EF4-FFF2-40B4-BE49-F238E27FC236}">
                      <a16:creationId xmlns:a16="http://schemas.microsoft.com/office/drawing/2014/main" id="{E9F2E4E3-AC9D-01E2-8D05-9EF1D4D23C51}"/>
                    </a:ext>
                  </a:extLst>
                </p14:cNvPr>
                <p14:cNvContentPartPr/>
                <p14:nvPr/>
              </p14:nvContentPartPr>
              <p14:xfrm>
                <a:off x="8557305" y="1587615"/>
                <a:ext cx="613080" cy="511200"/>
              </p14:xfrm>
            </p:contentPart>
          </mc:Choice>
          <mc:Fallback>
            <p:pic>
              <p:nvPicPr>
                <p:cNvPr id="39" name="Ink 38">
                  <a:extLst>
                    <a:ext uri="{FF2B5EF4-FFF2-40B4-BE49-F238E27FC236}">
                      <a16:creationId xmlns:a16="http://schemas.microsoft.com/office/drawing/2014/main" id="{E9F2E4E3-AC9D-01E2-8D05-9EF1D4D23C51}"/>
                    </a:ext>
                  </a:extLst>
                </p:cNvPr>
                <p:cNvPicPr/>
                <p:nvPr/>
              </p:nvPicPr>
              <p:blipFill>
                <a:blip r:embed="rId99"/>
                <a:stretch>
                  <a:fillRect/>
                </a:stretch>
              </p:blipFill>
              <p:spPr>
                <a:xfrm>
                  <a:off x="8551185" y="1581495"/>
                  <a:ext cx="625320" cy="5234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40" name="Ink 39">
                  <a:extLst>
                    <a:ext uri="{FF2B5EF4-FFF2-40B4-BE49-F238E27FC236}">
                      <a16:creationId xmlns:a16="http://schemas.microsoft.com/office/drawing/2014/main" id="{DC4EA16C-2F2C-79BE-5505-95CD7774BD89}"/>
                    </a:ext>
                  </a:extLst>
                </p14:cNvPr>
                <p14:cNvContentPartPr/>
                <p14:nvPr/>
              </p14:nvContentPartPr>
              <p14:xfrm>
                <a:off x="9410145" y="1604895"/>
                <a:ext cx="59760" cy="56880"/>
              </p14:xfrm>
            </p:contentPart>
          </mc:Choice>
          <mc:Fallback>
            <p:pic>
              <p:nvPicPr>
                <p:cNvPr id="40" name="Ink 39">
                  <a:extLst>
                    <a:ext uri="{FF2B5EF4-FFF2-40B4-BE49-F238E27FC236}">
                      <a16:creationId xmlns:a16="http://schemas.microsoft.com/office/drawing/2014/main" id="{DC4EA16C-2F2C-79BE-5505-95CD7774BD89}"/>
                    </a:ext>
                  </a:extLst>
                </p:cNvPr>
                <p:cNvPicPr/>
                <p:nvPr/>
              </p:nvPicPr>
              <p:blipFill>
                <a:blip r:embed="rId101"/>
                <a:stretch>
                  <a:fillRect/>
                </a:stretch>
              </p:blipFill>
              <p:spPr>
                <a:xfrm>
                  <a:off x="9404025" y="1598775"/>
                  <a:ext cx="7200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31" name="Ink 30">
                  <a:extLst>
                    <a:ext uri="{FF2B5EF4-FFF2-40B4-BE49-F238E27FC236}">
                      <a16:creationId xmlns:a16="http://schemas.microsoft.com/office/drawing/2014/main" id="{A2A126FB-F136-8075-0C73-07D78FC2DC6E}"/>
                    </a:ext>
                  </a:extLst>
                </p14:cNvPr>
                <p14:cNvContentPartPr/>
                <p14:nvPr/>
              </p14:nvContentPartPr>
              <p14:xfrm>
                <a:off x="3656265" y="1831335"/>
                <a:ext cx="415440" cy="470160"/>
              </p14:xfrm>
            </p:contentPart>
          </mc:Choice>
          <mc:Fallback>
            <p:pic>
              <p:nvPicPr>
                <p:cNvPr id="31" name="Ink 30">
                  <a:extLst>
                    <a:ext uri="{FF2B5EF4-FFF2-40B4-BE49-F238E27FC236}">
                      <a16:creationId xmlns:a16="http://schemas.microsoft.com/office/drawing/2014/main" id="{A2A126FB-F136-8075-0C73-07D78FC2DC6E}"/>
                    </a:ext>
                  </a:extLst>
                </p:cNvPr>
                <p:cNvPicPr/>
                <p:nvPr/>
              </p:nvPicPr>
              <p:blipFill>
                <a:blip r:embed="rId103"/>
                <a:stretch>
                  <a:fillRect/>
                </a:stretch>
              </p:blipFill>
              <p:spPr>
                <a:xfrm>
                  <a:off x="3650145" y="1825215"/>
                  <a:ext cx="427680" cy="4824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32" name="Ink 31">
                  <a:extLst>
                    <a:ext uri="{FF2B5EF4-FFF2-40B4-BE49-F238E27FC236}">
                      <a16:creationId xmlns:a16="http://schemas.microsoft.com/office/drawing/2014/main" id="{FE2747A5-207E-7FC9-D160-2FAA1359D097}"/>
                    </a:ext>
                  </a:extLst>
                </p14:cNvPr>
                <p14:cNvContentPartPr/>
                <p14:nvPr/>
              </p14:nvContentPartPr>
              <p14:xfrm>
                <a:off x="4163505" y="1932855"/>
                <a:ext cx="345600" cy="214560"/>
              </p14:xfrm>
            </p:contentPart>
          </mc:Choice>
          <mc:Fallback>
            <p:pic>
              <p:nvPicPr>
                <p:cNvPr id="32" name="Ink 31">
                  <a:extLst>
                    <a:ext uri="{FF2B5EF4-FFF2-40B4-BE49-F238E27FC236}">
                      <a16:creationId xmlns:a16="http://schemas.microsoft.com/office/drawing/2014/main" id="{FE2747A5-207E-7FC9-D160-2FAA1359D097}"/>
                    </a:ext>
                  </a:extLst>
                </p:cNvPr>
                <p:cNvPicPr/>
                <p:nvPr/>
              </p:nvPicPr>
              <p:blipFill>
                <a:blip r:embed="rId105"/>
                <a:stretch>
                  <a:fillRect/>
                </a:stretch>
              </p:blipFill>
              <p:spPr>
                <a:xfrm>
                  <a:off x="4157385" y="1926735"/>
                  <a:ext cx="35784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33" name="Ink 32">
                  <a:extLst>
                    <a:ext uri="{FF2B5EF4-FFF2-40B4-BE49-F238E27FC236}">
                      <a16:creationId xmlns:a16="http://schemas.microsoft.com/office/drawing/2014/main" id="{A9CCA91A-7B47-8E85-0A99-B326696C834E}"/>
                    </a:ext>
                  </a:extLst>
                </p14:cNvPr>
                <p14:cNvContentPartPr/>
                <p14:nvPr/>
              </p14:nvContentPartPr>
              <p14:xfrm>
                <a:off x="4593705" y="1887135"/>
                <a:ext cx="566280" cy="743400"/>
              </p14:xfrm>
            </p:contentPart>
          </mc:Choice>
          <mc:Fallback>
            <p:pic>
              <p:nvPicPr>
                <p:cNvPr id="33" name="Ink 32">
                  <a:extLst>
                    <a:ext uri="{FF2B5EF4-FFF2-40B4-BE49-F238E27FC236}">
                      <a16:creationId xmlns:a16="http://schemas.microsoft.com/office/drawing/2014/main" id="{A9CCA91A-7B47-8E85-0A99-B326696C834E}"/>
                    </a:ext>
                  </a:extLst>
                </p:cNvPr>
                <p:cNvPicPr/>
                <p:nvPr/>
              </p:nvPicPr>
              <p:blipFill>
                <a:blip r:embed="rId107"/>
                <a:stretch>
                  <a:fillRect/>
                </a:stretch>
              </p:blipFill>
              <p:spPr>
                <a:xfrm>
                  <a:off x="4587585" y="1881015"/>
                  <a:ext cx="578520" cy="7556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34" name="Ink 33">
                  <a:extLst>
                    <a:ext uri="{FF2B5EF4-FFF2-40B4-BE49-F238E27FC236}">
                      <a16:creationId xmlns:a16="http://schemas.microsoft.com/office/drawing/2014/main" id="{020C4606-9D93-A457-5BCF-0DE263703B80}"/>
                    </a:ext>
                  </a:extLst>
                </p14:cNvPr>
                <p14:cNvContentPartPr/>
                <p14:nvPr/>
              </p14:nvContentPartPr>
              <p14:xfrm>
                <a:off x="5598825" y="1830975"/>
                <a:ext cx="652680" cy="661680"/>
              </p14:xfrm>
            </p:contentPart>
          </mc:Choice>
          <mc:Fallback>
            <p:pic>
              <p:nvPicPr>
                <p:cNvPr id="34" name="Ink 33">
                  <a:extLst>
                    <a:ext uri="{FF2B5EF4-FFF2-40B4-BE49-F238E27FC236}">
                      <a16:creationId xmlns:a16="http://schemas.microsoft.com/office/drawing/2014/main" id="{020C4606-9D93-A457-5BCF-0DE263703B80}"/>
                    </a:ext>
                  </a:extLst>
                </p:cNvPr>
                <p:cNvPicPr/>
                <p:nvPr/>
              </p:nvPicPr>
              <p:blipFill>
                <a:blip r:embed="rId109"/>
                <a:stretch>
                  <a:fillRect/>
                </a:stretch>
              </p:blipFill>
              <p:spPr>
                <a:xfrm>
                  <a:off x="5592705" y="1824855"/>
                  <a:ext cx="664920" cy="6739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35" name="Ink 34">
                  <a:extLst>
                    <a:ext uri="{FF2B5EF4-FFF2-40B4-BE49-F238E27FC236}">
                      <a16:creationId xmlns:a16="http://schemas.microsoft.com/office/drawing/2014/main" id="{90C1BD63-53EC-A368-C41E-4B6035BA24C8}"/>
                    </a:ext>
                  </a:extLst>
                </p14:cNvPr>
                <p14:cNvContentPartPr/>
                <p14:nvPr/>
              </p14:nvContentPartPr>
              <p14:xfrm>
                <a:off x="6348705" y="1832055"/>
                <a:ext cx="166320" cy="177480"/>
              </p14:xfrm>
            </p:contentPart>
          </mc:Choice>
          <mc:Fallback>
            <p:pic>
              <p:nvPicPr>
                <p:cNvPr id="35" name="Ink 34">
                  <a:extLst>
                    <a:ext uri="{FF2B5EF4-FFF2-40B4-BE49-F238E27FC236}">
                      <a16:creationId xmlns:a16="http://schemas.microsoft.com/office/drawing/2014/main" id="{90C1BD63-53EC-A368-C41E-4B6035BA24C8}"/>
                    </a:ext>
                  </a:extLst>
                </p:cNvPr>
                <p:cNvPicPr/>
                <p:nvPr/>
              </p:nvPicPr>
              <p:blipFill>
                <a:blip r:embed="rId111"/>
                <a:stretch>
                  <a:fillRect/>
                </a:stretch>
              </p:blipFill>
              <p:spPr>
                <a:xfrm>
                  <a:off x="6342585" y="1825935"/>
                  <a:ext cx="17856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36" name="Ink 35">
                  <a:extLst>
                    <a:ext uri="{FF2B5EF4-FFF2-40B4-BE49-F238E27FC236}">
                      <a16:creationId xmlns:a16="http://schemas.microsoft.com/office/drawing/2014/main" id="{8EAAAA90-DDF6-0D89-9C79-56C1C38C5CA5}"/>
                    </a:ext>
                  </a:extLst>
                </p14:cNvPr>
                <p14:cNvContentPartPr/>
                <p14:nvPr/>
              </p14:nvContentPartPr>
              <p14:xfrm>
                <a:off x="6589905" y="1545135"/>
                <a:ext cx="237240" cy="473040"/>
              </p14:xfrm>
            </p:contentPart>
          </mc:Choice>
          <mc:Fallback>
            <p:pic>
              <p:nvPicPr>
                <p:cNvPr id="36" name="Ink 35">
                  <a:extLst>
                    <a:ext uri="{FF2B5EF4-FFF2-40B4-BE49-F238E27FC236}">
                      <a16:creationId xmlns:a16="http://schemas.microsoft.com/office/drawing/2014/main" id="{8EAAAA90-DDF6-0D89-9C79-56C1C38C5CA5}"/>
                    </a:ext>
                  </a:extLst>
                </p:cNvPr>
                <p:cNvPicPr/>
                <p:nvPr/>
              </p:nvPicPr>
              <p:blipFill>
                <a:blip r:embed="rId113"/>
                <a:stretch>
                  <a:fillRect/>
                </a:stretch>
              </p:blipFill>
              <p:spPr>
                <a:xfrm>
                  <a:off x="6583785" y="1539015"/>
                  <a:ext cx="249480" cy="4852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51" name="Ink 50">
                  <a:extLst>
                    <a:ext uri="{FF2B5EF4-FFF2-40B4-BE49-F238E27FC236}">
                      <a16:creationId xmlns:a16="http://schemas.microsoft.com/office/drawing/2014/main" id="{86E10638-6552-2BB9-ABC5-BDB530FE4CD9}"/>
                    </a:ext>
                  </a:extLst>
                </p14:cNvPr>
                <p14:cNvContentPartPr/>
                <p14:nvPr/>
              </p14:nvContentPartPr>
              <p14:xfrm>
                <a:off x="5279505" y="2595255"/>
                <a:ext cx="293760" cy="383040"/>
              </p14:xfrm>
            </p:contentPart>
          </mc:Choice>
          <mc:Fallback>
            <p:pic>
              <p:nvPicPr>
                <p:cNvPr id="51" name="Ink 50">
                  <a:extLst>
                    <a:ext uri="{FF2B5EF4-FFF2-40B4-BE49-F238E27FC236}">
                      <a16:creationId xmlns:a16="http://schemas.microsoft.com/office/drawing/2014/main" id="{86E10638-6552-2BB9-ABC5-BDB530FE4CD9}"/>
                    </a:ext>
                  </a:extLst>
                </p:cNvPr>
                <p:cNvPicPr/>
                <p:nvPr/>
              </p:nvPicPr>
              <p:blipFill>
                <a:blip r:embed="rId115"/>
                <a:stretch>
                  <a:fillRect/>
                </a:stretch>
              </p:blipFill>
              <p:spPr>
                <a:xfrm>
                  <a:off x="5273385" y="2589135"/>
                  <a:ext cx="306000" cy="3952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52" name="Ink 51">
                  <a:extLst>
                    <a:ext uri="{FF2B5EF4-FFF2-40B4-BE49-F238E27FC236}">
                      <a16:creationId xmlns:a16="http://schemas.microsoft.com/office/drawing/2014/main" id="{5E6CD5B7-2465-C64C-3656-6959ADBD5094}"/>
                    </a:ext>
                  </a:extLst>
                </p14:cNvPr>
                <p14:cNvContentPartPr/>
                <p14:nvPr/>
              </p14:nvContentPartPr>
              <p14:xfrm>
                <a:off x="5667945" y="2545935"/>
                <a:ext cx="97560" cy="295920"/>
              </p14:xfrm>
            </p:contentPart>
          </mc:Choice>
          <mc:Fallback>
            <p:pic>
              <p:nvPicPr>
                <p:cNvPr id="52" name="Ink 51">
                  <a:extLst>
                    <a:ext uri="{FF2B5EF4-FFF2-40B4-BE49-F238E27FC236}">
                      <a16:creationId xmlns:a16="http://schemas.microsoft.com/office/drawing/2014/main" id="{5E6CD5B7-2465-C64C-3656-6959ADBD5094}"/>
                    </a:ext>
                  </a:extLst>
                </p:cNvPr>
                <p:cNvPicPr/>
                <p:nvPr/>
              </p:nvPicPr>
              <p:blipFill>
                <a:blip r:embed="rId117"/>
                <a:stretch>
                  <a:fillRect/>
                </a:stretch>
              </p:blipFill>
              <p:spPr>
                <a:xfrm>
                  <a:off x="5661825" y="2539815"/>
                  <a:ext cx="109800" cy="3081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53" name="Ink 52">
                  <a:extLst>
                    <a:ext uri="{FF2B5EF4-FFF2-40B4-BE49-F238E27FC236}">
                      <a16:creationId xmlns:a16="http://schemas.microsoft.com/office/drawing/2014/main" id="{9F8B1AF1-28DE-902B-57D5-166FFE453EC8}"/>
                    </a:ext>
                  </a:extLst>
                </p14:cNvPr>
                <p14:cNvContentPartPr/>
                <p14:nvPr/>
              </p14:nvContentPartPr>
              <p14:xfrm>
                <a:off x="5698905" y="2492655"/>
                <a:ext cx="153360" cy="12600"/>
              </p14:xfrm>
            </p:contentPart>
          </mc:Choice>
          <mc:Fallback>
            <p:pic>
              <p:nvPicPr>
                <p:cNvPr id="53" name="Ink 52">
                  <a:extLst>
                    <a:ext uri="{FF2B5EF4-FFF2-40B4-BE49-F238E27FC236}">
                      <a16:creationId xmlns:a16="http://schemas.microsoft.com/office/drawing/2014/main" id="{9F8B1AF1-28DE-902B-57D5-166FFE453EC8}"/>
                    </a:ext>
                  </a:extLst>
                </p:cNvPr>
                <p:cNvPicPr/>
                <p:nvPr/>
              </p:nvPicPr>
              <p:blipFill>
                <a:blip r:embed="rId119"/>
                <a:stretch>
                  <a:fillRect/>
                </a:stretch>
              </p:blipFill>
              <p:spPr>
                <a:xfrm>
                  <a:off x="5692785" y="2486535"/>
                  <a:ext cx="16560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54" name="Ink 53">
                  <a:extLst>
                    <a:ext uri="{FF2B5EF4-FFF2-40B4-BE49-F238E27FC236}">
                      <a16:creationId xmlns:a16="http://schemas.microsoft.com/office/drawing/2014/main" id="{8F0FC593-7AFA-D01F-975B-DA3B1676F972}"/>
                    </a:ext>
                  </a:extLst>
                </p14:cNvPr>
                <p14:cNvContentPartPr/>
                <p14:nvPr/>
              </p14:nvContentPartPr>
              <p14:xfrm>
                <a:off x="5930385" y="2457735"/>
                <a:ext cx="112320" cy="120600"/>
              </p14:xfrm>
            </p:contentPart>
          </mc:Choice>
          <mc:Fallback>
            <p:pic>
              <p:nvPicPr>
                <p:cNvPr id="54" name="Ink 53">
                  <a:extLst>
                    <a:ext uri="{FF2B5EF4-FFF2-40B4-BE49-F238E27FC236}">
                      <a16:creationId xmlns:a16="http://schemas.microsoft.com/office/drawing/2014/main" id="{8F0FC593-7AFA-D01F-975B-DA3B1676F972}"/>
                    </a:ext>
                  </a:extLst>
                </p:cNvPr>
                <p:cNvPicPr/>
                <p:nvPr/>
              </p:nvPicPr>
              <p:blipFill>
                <a:blip r:embed="rId121"/>
                <a:stretch>
                  <a:fillRect/>
                </a:stretch>
              </p:blipFill>
              <p:spPr>
                <a:xfrm>
                  <a:off x="5924265" y="2451615"/>
                  <a:ext cx="12456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55" name="Ink 54">
                  <a:extLst>
                    <a:ext uri="{FF2B5EF4-FFF2-40B4-BE49-F238E27FC236}">
                      <a16:creationId xmlns:a16="http://schemas.microsoft.com/office/drawing/2014/main" id="{D81ECE86-53C2-0663-5DE3-D7A42F134BDA}"/>
                    </a:ext>
                  </a:extLst>
                </p14:cNvPr>
                <p14:cNvContentPartPr/>
                <p14:nvPr/>
              </p14:nvContentPartPr>
              <p14:xfrm>
                <a:off x="6057465" y="2405895"/>
                <a:ext cx="162720" cy="417240"/>
              </p14:xfrm>
            </p:contentPart>
          </mc:Choice>
          <mc:Fallback>
            <p:pic>
              <p:nvPicPr>
                <p:cNvPr id="55" name="Ink 54">
                  <a:extLst>
                    <a:ext uri="{FF2B5EF4-FFF2-40B4-BE49-F238E27FC236}">
                      <a16:creationId xmlns:a16="http://schemas.microsoft.com/office/drawing/2014/main" id="{D81ECE86-53C2-0663-5DE3-D7A42F134BDA}"/>
                    </a:ext>
                  </a:extLst>
                </p:cNvPr>
                <p:cNvPicPr/>
                <p:nvPr/>
              </p:nvPicPr>
              <p:blipFill>
                <a:blip r:embed="rId123"/>
                <a:stretch>
                  <a:fillRect/>
                </a:stretch>
              </p:blipFill>
              <p:spPr>
                <a:xfrm>
                  <a:off x="6051345" y="2399775"/>
                  <a:ext cx="174960" cy="4294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56" name="Ink 55">
                  <a:extLst>
                    <a:ext uri="{FF2B5EF4-FFF2-40B4-BE49-F238E27FC236}">
                      <a16:creationId xmlns:a16="http://schemas.microsoft.com/office/drawing/2014/main" id="{44328CDC-4CF0-6126-B34A-82D304264F6D}"/>
                    </a:ext>
                  </a:extLst>
                </p14:cNvPr>
                <p14:cNvContentPartPr/>
                <p14:nvPr/>
              </p14:nvContentPartPr>
              <p14:xfrm>
                <a:off x="6245025" y="2585175"/>
                <a:ext cx="90720" cy="123840"/>
              </p14:xfrm>
            </p:contentPart>
          </mc:Choice>
          <mc:Fallback>
            <p:pic>
              <p:nvPicPr>
                <p:cNvPr id="56" name="Ink 55">
                  <a:extLst>
                    <a:ext uri="{FF2B5EF4-FFF2-40B4-BE49-F238E27FC236}">
                      <a16:creationId xmlns:a16="http://schemas.microsoft.com/office/drawing/2014/main" id="{44328CDC-4CF0-6126-B34A-82D304264F6D}"/>
                    </a:ext>
                  </a:extLst>
                </p:cNvPr>
                <p:cNvPicPr/>
                <p:nvPr/>
              </p:nvPicPr>
              <p:blipFill>
                <a:blip r:embed="rId125"/>
                <a:stretch>
                  <a:fillRect/>
                </a:stretch>
              </p:blipFill>
              <p:spPr>
                <a:xfrm>
                  <a:off x="6238905" y="2579055"/>
                  <a:ext cx="10296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57" name="Ink 56">
                  <a:extLst>
                    <a:ext uri="{FF2B5EF4-FFF2-40B4-BE49-F238E27FC236}">
                      <a16:creationId xmlns:a16="http://schemas.microsoft.com/office/drawing/2014/main" id="{3C3C83AC-C26D-A3A2-01E6-E14C2E655742}"/>
                    </a:ext>
                  </a:extLst>
                </p14:cNvPr>
                <p14:cNvContentPartPr/>
                <p14:nvPr/>
              </p14:nvContentPartPr>
              <p14:xfrm>
                <a:off x="6049545" y="2265495"/>
                <a:ext cx="417240" cy="783000"/>
              </p14:xfrm>
            </p:contentPart>
          </mc:Choice>
          <mc:Fallback>
            <p:pic>
              <p:nvPicPr>
                <p:cNvPr id="57" name="Ink 56">
                  <a:extLst>
                    <a:ext uri="{FF2B5EF4-FFF2-40B4-BE49-F238E27FC236}">
                      <a16:creationId xmlns:a16="http://schemas.microsoft.com/office/drawing/2014/main" id="{3C3C83AC-C26D-A3A2-01E6-E14C2E655742}"/>
                    </a:ext>
                  </a:extLst>
                </p:cNvPr>
                <p:cNvPicPr/>
                <p:nvPr/>
              </p:nvPicPr>
              <p:blipFill>
                <a:blip r:embed="rId127"/>
                <a:stretch>
                  <a:fillRect/>
                </a:stretch>
              </p:blipFill>
              <p:spPr>
                <a:xfrm>
                  <a:off x="6043425" y="2259375"/>
                  <a:ext cx="429480" cy="7952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58" name="Ink 57">
                  <a:extLst>
                    <a:ext uri="{FF2B5EF4-FFF2-40B4-BE49-F238E27FC236}">
                      <a16:creationId xmlns:a16="http://schemas.microsoft.com/office/drawing/2014/main" id="{B9873C0D-3388-52B8-1948-5DAD9867DB6D}"/>
                    </a:ext>
                  </a:extLst>
                </p14:cNvPr>
                <p14:cNvContentPartPr/>
                <p14:nvPr/>
              </p14:nvContentPartPr>
              <p14:xfrm>
                <a:off x="4971705" y="2477175"/>
                <a:ext cx="713880" cy="694800"/>
              </p14:xfrm>
            </p:contentPart>
          </mc:Choice>
          <mc:Fallback>
            <p:pic>
              <p:nvPicPr>
                <p:cNvPr id="58" name="Ink 57">
                  <a:extLst>
                    <a:ext uri="{FF2B5EF4-FFF2-40B4-BE49-F238E27FC236}">
                      <a16:creationId xmlns:a16="http://schemas.microsoft.com/office/drawing/2014/main" id="{B9873C0D-3388-52B8-1948-5DAD9867DB6D}"/>
                    </a:ext>
                  </a:extLst>
                </p:cNvPr>
                <p:cNvPicPr/>
                <p:nvPr/>
              </p:nvPicPr>
              <p:blipFill>
                <a:blip r:embed="rId129"/>
                <a:stretch>
                  <a:fillRect/>
                </a:stretch>
              </p:blipFill>
              <p:spPr>
                <a:xfrm>
                  <a:off x="4965585" y="2471055"/>
                  <a:ext cx="726120" cy="7070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60" name="Ink 59">
                  <a:extLst>
                    <a:ext uri="{FF2B5EF4-FFF2-40B4-BE49-F238E27FC236}">
                      <a16:creationId xmlns:a16="http://schemas.microsoft.com/office/drawing/2014/main" id="{B24CBEC4-15DB-1E81-B510-74D820C57AE8}"/>
                    </a:ext>
                  </a:extLst>
                </p14:cNvPr>
                <p14:cNvContentPartPr/>
                <p14:nvPr/>
              </p14:nvContentPartPr>
              <p14:xfrm>
                <a:off x="6444105" y="2616135"/>
                <a:ext cx="12960" cy="15840"/>
              </p14:xfrm>
            </p:contentPart>
          </mc:Choice>
          <mc:Fallback>
            <p:pic>
              <p:nvPicPr>
                <p:cNvPr id="60" name="Ink 59">
                  <a:extLst>
                    <a:ext uri="{FF2B5EF4-FFF2-40B4-BE49-F238E27FC236}">
                      <a16:creationId xmlns:a16="http://schemas.microsoft.com/office/drawing/2014/main" id="{B24CBEC4-15DB-1E81-B510-74D820C57AE8}"/>
                    </a:ext>
                  </a:extLst>
                </p:cNvPr>
                <p:cNvPicPr/>
                <p:nvPr/>
              </p:nvPicPr>
              <p:blipFill>
                <a:blip r:embed="rId131"/>
                <a:stretch>
                  <a:fillRect/>
                </a:stretch>
              </p:blipFill>
              <p:spPr>
                <a:xfrm>
                  <a:off x="6437985" y="2610015"/>
                  <a:ext cx="252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95" name="Ink 94">
                  <a:extLst>
                    <a:ext uri="{FF2B5EF4-FFF2-40B4-BE49-F238E27FC236}">
                      <a16:creationId xmlns:a16="http://schemas.microsoft.com/office/drawing/2014/main" id="{23C6AAEA-18E0-7EE1-CFB2-B0524151A33A}"/>
                    </a:ext>
                  </a:extLst>
                </p14:cNvPr>
                <p14:cNvContentPartPr/>
                <p14:nvPr/>
              </p14:nvContentPartPr>
              <p14:xfrm>
                <a:off x="7812105" y="2215815"/>
                <a:ext cx="73440" cy="9720"/>
              </p14:xfrm>
            </p:contentPart>
          </mc:Choice>
          <mc:Fallback>
            <p:pic>
              <p:nvPicPr>
                <p:cNvPr id="95" name="Ink 94">
                  <a:extLst>
                    <a:ext uri="{FF2B5EF4-FFF2-40B4-BE49-F238E27FC236}">
                      <a16:creationId xmlns:a16="http://schemas.microsoft.com/office/drawing/2014/main" id="{23C6AAEA-18E0-7EE1-CFB2-B0524151A33A}"/>
                    </a:ext>
                  </a:extLst>
                </p:cNvPr>
                <p:cNvPicPr/>
                <p:nvPr/>
              </p:nvPicPr>
              <p:blipFill>
                <a:blip r:embed="rId133"/>
                <a:stretch>
                  <a:fillRect/>
                </a:stretch>
              </p:blipFill>
              <p:spPr>
                <a:xfrm>
                  <a:off x="7805985" y="2209695"/>
                  <a:ext cx="8568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96" name="Ink 95">
                  <a:extLst>
                    <a:ext uri="{FF2B5EF4-FFF2-40B4-BE49-F238E27FC236}">
                      <a16:creationId xmlns:a16="http://schemas.microsoft.com/office/drawing/2014/main" id="{208FA659-7AA1-C483-0174-504CBE4E901B}"/>
                    </a:ext>
                  </a:extLst>
                </p14:cNvPr>
                <p14:cNvContentPartPr/>
                <p14:nvPr/>
              </p14:nvContentPartPr>
              <p14:xfrm>
                <a:off x="7988145" y="2263335"/>
                <a:ext cx="104400" cy="7560"/>
              </p14:xfrm>
            </p:contentPart>
          </mc:Choice>
          <mc:Fallback>
            <p:pic>
              <p:nvPicPr>
                <p:cNvPr id="96" name="Ink 95">
                  <a:extLst>
                    <a:ext uri="{FF2B5EF4-FFF2-40B4-BE49-F238E27FC236}">
                      <a16:creationId xmlns:a16="http://schemas.microsoft.com/office/drawing/2014/main" id="{208FA659-7AA1-C483-0174-504CBE4E901B}"/>
                    </a:ext>
                  </a:extLst>
                </p:cNvPr>
                <p:cNvPicPr/>
                <p:nvPr/>
              </p:nvPicPr>
              <p:blipFill>
                <a:blip r:embed="rId135"/>
                <a:stretch>
                  <a:fillRect/>
                </a:stretch>
              </p:blipFill>
              <p:spPr>
                <a:xfrm>
                  <a:off x="7982025" y="2257215"/>
                  <a:ext cx="11664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00" name="Ink 99">
                  <a:extLst>
                    <a:ext uri="{FF2B5EF4-FFF2-40B4-BE49-F238E27FC236}">
                      <a16:creationId xmlns:a16="http://schemas.microsoft.com/office/drawing/2014/main" id="{24FEC42A-D335-7486-CB14-239EEE7F09D3}"/>
                    </a:ext>
                  </a:extLst>
                </p14:cNvPr>
                <p14:cNvContentPartPr/>
                <p14:nvPr/>
              </p14:nvContentPartPr>
              <p14:xfrm>
                <a:off x="4361505" y="3317775"/>
                <a:ext cx="58680" cy="358200"/>
              </p14:xfrm>
            </p:contentPart>
          </mc:Choice>
          <mc:Fallback>
            <p:pic>
              <p:nvPicPr>
                <p:cNvPr id="100" name="Ink 99">
                  <a:extLst>
                    <a:ext uri="{FF2B5EF4-FFF2-40B4-BE49-F238E27FC236}">
                      <a16:creationId xmlns:a16="http://schemas.microsoft.com/office/drawing/2014/main" id="{24FEC42A-D335-7486-CB14-239EEE7F09D3}"/>
                    </a:ext>
                  </a:extLst>
                </p:cNvPr>
                <p:cNvPicPr/>
                <p:nvPr/>
              </p:nvPicPr>
              <p:blipFill>
                <a:blip r:embed="rId137"/>
                <a:stretch>
                  <a:fillRect/>
                </a:stretch>
              </p:blipFill>
              <p:spPr>
                <a:xfrm>
                  <a:off x="4355385" y="3311655"/>
                  <a:ext cx="70920" cy="3704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01" name="Ink 100">
                  <a:extLst>
                    <a:ext uri="{FF2B5EF4-FFF2-40B4-BE49-F238E27FC236}">
                      <a16:creationId xmlns:a16="http://schemas.microsoft.com/office/drawing/2014/main" id="{9F31BC42-DE7F-0E6A-4F2D-3D359AD060F5}"/>
                    </a:ext>
                  </a:extLst>
                </p14:cNvPr>
                <p14:cNvContentPartPr/>
                <p14:nvPr/>
              </p14:nvContentPartPr>
              <p14:xfrm>
                <a:off x="4199145" y="3263055"/>
                <a:ext cx="172800" cy="144360"/>
              </p14:xfrm>
            </p:contentPart>
          </mc:Choice>
          <mc:Fallback>
            <p:pic>
              <p:nvPicPr>
                <p:cNvPr id="101" name="Ink 100">
                  <a:extLst>
                    <a:ext uri="{FF2B5EF4-FFF2-40B4-BE49-F238E27FC236}">
                      <a16:creationId xmlns:a16="http://schemas.microsoft.com/office/drawing/2014/main" id="{9F31BC42-DE7F-0E6A-4F2D-3D359AD060F5}"/>
                    </a:ext>
                  </a:extLst>
                </p:cNvPr>
                <p:cNvPicPr/>
                <p:nvPr/>
              </p:nvPicPr>
              <p:blipFill>
                <a:blip r:embed="rId139"/>
                <a:stretch>
                  <a:fillRect/>
                </a:stretch>
              </p:blipFill>
              <p:spPr>
                <a:xfrm>
                  <a:off x="4193025" y="3256935"/>
                  <a:ext cx="18504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02" name="Ink 101">
                  <a:extLst>
                    <a:ext uri="{FF2B5EF4-FFF2-40B4-BE49-F238E27FC236}">
                      <a16:creationId xmlns:a16="http://schemas.microsoft.com/office/drawing/2014/main" id="{33F65DC4-528E-927A-F290-FC141C71B4AB}"/>
                    </a:ext>
                  </a:extLst>
                </p14:cNvPr>
                <p14:cNvContentPartPr/>
                <p14:nvPr/>
              </p14:nvContentPartPr>
              <p14:xfrm>
                <a:off x="4369425" y="3212655"/>
                <a:ext cx="320400" cy="272880"/>
              </p14:xfrm>
            </p:contentPart>
          </mc:Choice>
          <mc:Fallback>
            <p:pic>
              <p:nvPicPr>
                <p:cNvPr id="102" name="Ink 101">
                  <a:extLst>
                    <a:ext uri="{FF2B5EF4-FFF2-40B4-BE49-F238E27FC236}">
                      <a16:creationId xmlns:a16="http://schemas.microsoft.com/office/drawing/2014/main" id="{33F65DC4-528E-927A-F290-FC141C71B4AB}"/>
                    </a:ext>
                  </a:extLst>
                </p:cNvPr>
                <p:cNvPicPr/>
                <p:nvPr/>
              </p:nvPicPr>
              <p:blipFill>
                <a:blip r:embed="rId141"/>
                <a:stretch>
                  <a:fillRect/>
                </a:stretch>
              </p:blipFill>
              <p:spPr>
                <a:xfrm>
                  <a:off x="4363305" y="3206535"/>
                  <a:ext cx="33264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03" name="Ink 102">
                  <a:extLst>
                    <a:ext uri="{FF2B5EF4-FFF2-40B4-BE49-F238E27FC236}">
                      <a16:creationId xmlns:a16="http://schemas.microsoft.com/office/drawing/2014/main" id="{2794CD17-412D-323E-33DD-3E2FC4E9A287}"/>
                    </a:ext>
                  </a:extLst>
                </p14:cNvPr>
                <p14:cNvContentPartPr/>
                <p14:nvPr/>
              </p14:nvContentPartPr>
              <p14:xfrm>
                <a:off x="3285105" y="4029855"/>
                <a:ext cx="528120" cy="519840"/>
              </p14:xfrm>
            </p:contentPart>
          </mc:Choice>
          <mc:Fallback>
            <p:pic>
              <p:nvPicPr>
                <p:cNvPr id="103" name="Ink 102">
                  <a:extLst>
                    <a:ext uri="{FF2B5EF4-FFF2-40B4-BE49-F238E27FC236}">
                      <a16:creationId xmlns:a16="http://schemas.microsoft.com/office/drawing/2014/main" id="{2794CD17-412D-323E-33DD-3E2FC4E9A287}"/>
                    </a:ext>
                  </a:extLst>
                </p:cNvPr>
                <p:cNvPicPr/>
                <p:nvPr/>
              </p:nvPicPr>
              <p:blipFill>
                <a:blip r:embed="rId143"/>
                <a:stretch>
                  <a:fillRect/>
                </a:stretch>
              </p:blipFill>
              <p:spPr>
                <a:xfrm>
                  <a:off x="3278985" y="4023735"/>
                  <a:ext cx="540360" cy="5320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04" name="Ink 103">
                  <a:extLst>
                    <a:ext uri="{FF2B5EF4-FFF2-40B4-BE49-F238E27FC236}">
                      <a16:creationId xmlns:a16="http://schemas.microsoft.com/office/drawing/2014/main" id="{40277CBC-B94A-8907-1FCE-F9A2D6734772}"/>
                    </a:ext>
                  </a:extLst>
                </p14:cNvPr>
                <p14:cNvContentPartPr/>
                <p14:nvPr/>
              </p14:nvContentPartPr>
              <p14:xfrm>
                <a:off x="3998625" y="4113375"/>
                <a:ext cx="290160" cy="289800"/>
              </p14:xfrm>
            </p:contentPart>
          </mc:Choice>
          <mc:Fallback>
            <p:pic>
              <p:nvPicPr>
                <p:cNvPr id="104" name="Ink 103">
                  <a:extLst>
                    <a:ext uri="{FF2B5EF4-FFF2-40B4-BE49-F238E27FC236}">
                      <a16:creationId xmlns:a16="http://schemas.microsoft.com/office/drawing/2014/main" id="{40277CBC-B94A-8907-1FCE-F9A2D6734772}"/>
                    </a:ext>
                  </a:extLst>
                </p:cNvPr>
                <p:cNvPicPr/>
                <p:nvPr/>
              </p:nvPicPr>
              <p:blipFill>
                <a:blip r:embed="rId145"/>
                <a:stretch>
                  <a:fillRect/>
                </a:stretch>
              </p:blipFill>
              <p:spPr>
                <a:xfrm>
                  <a:off x="3992505" y="4107255"/>
                  <a:ext cx="30240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05" name="Ink 104">
                  <a:extLst>
                    <a:ext uri="{FF2B5EF4-FFF2-40B4-BE49-F238E27FC236}">
                      <a16:creationId xmlns:a16="http://schemas.microsoft.com/office/drawing/2014/main" id="{2282209D-5606-DA6A-E352-6285B30C1125}"/>
                    </a:ext>
                  </a:extLst>
                </p14:cNvPr>
                <p14:cNvContentPartPr/>
                <p14:nvPr/>
              </p14:nvContentPartPr>
              <p14:xfrm>
                <a:off x="4234065" y="4120575"/>
                <a:ext cx="320040" cy="268200"/>
              </p14:xfrm>
            </p:contentPart>
          </mc:Choice>
          <mc:Fallback>
            <p:pic>
              <p:nvPicPr>
                <p:cNvPr id="105" name="Ink 104">
                  <a:extLst>
                    <a:ext uri="{FF2B5EF4-FFF2-40B4-BE49-F238E27FC236}">
                      <a16:creationId xmlns:a16="http://schemas.microsoft.com/office/drawing/2014/main" id="{2282209D-5606-DA6A-E352-6285B30C1125}"/>
                    </a:ext>
                  </a:extLst>
                </p:cNvPr>
                <p:cNvPicPr/>
                <p:nvPr/>
              </p:nvPicPr>
              <p:blipFill>
                <a:blip r:embed="rId147"/>
                <a:stretch>
                  <a:fillRect/>
                </a:stretch>
              </p:blipFill>
              <p:spPr>
                <a:xfrm>
                  <a:off x="4227945" y="4114455"/>
                  <a:ext cx="332280" cy="2804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06" name="Ink 105">
                  <a:extLst>
                    <a:ext uri="{FF2B5EF4-FFF2-40B4-BE49-F238E27FC236}">
                      <a16:creationId xmlns:a16="http://schemas.microsoft.com/office/drawing/2014/main" id="{B170B1D5-DB06-DB40-379F-51BD0252E3B1}"/>
                    </a:ext>
                  </a:extLst>
                </p14:cNvPr>
                <p14:cNvContentPartPr/>
                <p14:nvPr/>
              </p14:nvContentPartPr>
              <p14:xfrm>
                <a:off x="4677225" y="4016895"/>
                <a:ext cx="190800" cy="252360"/>
              </p14:xfrm>
            </p:contentPart>
          </mc:Choice>
          <mc:Fallback>
            <p:pic>
              <p:nvPicPr>
                <p:cNvPr id="106" name="Ink 105">
                  <a:extLst>
                    <a:ext uri="{FF2B5EF4-FFF2-40B4-BE49-F238E27FC236}">
                      <a16:creationId xmlns:a16="http://schemas.microsoft.com/office/drawing/2014/main" id="{B170B1D5-DB06-DB40-379F-51BD0252E3B1}"/>
                    </a:ext>
                  </a:extLst>
                </p:cNvPr>
                <p:cNvPicPr/>
                <p:nvPr/>
              </p:nvPicPr>
              <p:blipFill>
                <a:blip r:embed="rId149"/>
                <a:stretch>
                  <a:fillRect/>
                </a:stretch>
              </p:blipFill>
              <p:spPr>
                <a:xfrm>
                  <a:off x="4671105" y="4010775"/>
                  <a:ext cx="20304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09" name="Ink 108">
                  <a:extLst>
                    <a:ext uri="{FF2B5EF4-FFF2-40B4-BE49-F238E27FC236}">
                      <a16:creationId xmlns:a16="http://schemas.microsoft.com/office/drawing/2014/main" id="{E824F664-7510-4343-AE57-67C9F286EB35}"/>
                    </a:ext>
                  </a:extLst>
                </p14:cNvPr>
                <p14:cNvContentPartPr/>
                <p14:nvPr/>
              </p14:nvContentPartPr>
              <p14:xfrm>
                <a:off x="4929945" y="3954615"/>
                <a:ext cx="512280" cy="319680"/>
              </p14:xfrm>
            </p:contentPart>
          </mc:Choice>
          <mc:Fallback>
            <p:pic>
              <p:nvPicPr>
                <p:cNvPr id="109" name="Ink 108">
                  <a:extLst>
                    <a:ext uri="{FF2B5EF4-FFF2-40B4-BE49-F238E27FC236}">
                      <a16:creationId xmlns:a16="http://schemas.microsoft.com/office/drawing/2014/main" id="{E824F664-7510-4343-AE57-67C9F286EB35}"/>
                    </a:ext>
                  </a:extLst>
                </p:cNvPr>
                <p:cNvPicPr/>
                <p:nvPr/>
              </p:nvPicPr>
              <p:blipFill>
                <a:blip r:embed="rId151"/>
                <a:stretch>
                  <a:fillRect/>
                </a:stretch>
              </p:blipFill>
              <p:spPr>
                <a:xfrm>
                  <a:off x="4923825" y="3948495"/>
                  <a:ext cx="524520" cy="3319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10" name="Ink 109">
                  <a:extLst>
                    <a:ext uri="{FF2B5EF4-FFF2-40B4-BE49-F238E27FC236}">
                      <a16:creationId xmlns:a16="http://schemas.microsoft.com/office/drawing/2014/main" id="{3816EB17-CAAF-4D05-1277-671632109009}"/>
                    </a:ext>
                  </a:extLst>
                </p14:cNvPr>
                <p14:cNvContentPartPr/>
                <p14:nvPr/>
              </p14:nvContentPartPr>
              <p14:xfrm>
                <a:off x="5459865" y="3680295"/>
                <a:ext cx="729720" cy="431280"/>
              </p14:xfrm>
            </p:contentPart>
          </mc:Choice>
          <mc:Fallback>
            <p:pic>
              <p:nvPicPr>
                <p:cNvPr id="110" name="Ink 109">
                  <a:extLst>
                    <a:ext uri="{FF2B5EF4-FFF2-40B4-BE49-F238E27FC236}">
                      <a16:creationId xmlns:a16="http://schemas.microsoft.com/office/drawing/2014/main" id="{3816EB17-CAAF-4D05-1277-671632109009}"/>
                    </a:ext>
                  </a:extLst>
                </p:cNvPr>
                <p:cNvPicPr/>
                <p:nvPr/>
              </p:nvPicPr>
              <p:blipFill>
                <a:blip r:embed="rId153"/>
                <a:stretch>
                  <a:fillRect/>
                </a:stretch>
              </p:blipFill>
              <p:spPr>
                <a:xfrm>
                  <a:off x="5453745" y="3674175"/>
                  <a:ext cx="741960" cy="4435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11" name="Ink 110">
                  <a:extLst>
                    <a:ext uri="{FF2B5EF4-FFF2-40B4-BE49-F238E27FC236}">
                      <a16:creationId xmlns:a16="http://schemas.microsoft.com/office/drawing/2014/main" id="{2D5796EF-EA67-333A-0D89-4251816773B9}"/>
                    </a:ext>
                  </a:extLst>
                </p14:cNvPr>
                <p14:cNvContentPartPr/>
                <p14:nvPr/>
              </p14:nvContentPartPr>
              <p14:xfrm>
                <a:off x="6227025" y="3616215"/>
                <a:ext cx="28800" cy="51840"/>
              </p14:xfrm>
            </p:contentPart>
          </mc:Choice>
          <mc:Fallback>
            <p:pic>
              <p:nvPicPr>
                <p:cNvPr id="111" name="Ink 110">
                  <a:extLst>
                    <a:ext uri="{FF2B5EF4-FFF2-40B4-BE49-F238E27FC236}">
                      <a16:creationId xmlns:a16="http://schemas.microsoft.com/office/drawing/2014/main" id="{2D5796EF-EA67-333A-0D89-4251816773B9}"/>
                    </a:ext>
                  </a:extLst>
                </p:cNvPr>
                <p:cNvPicPr/>
                <p:nvPr/>
              </p:nvPicPr>
              <p:blipFill>
                <a:blip r:embed="rId155"/>
                <a:stretch>
                  <a:fillRect/>
                </a:stretch>
              </p:blipFill>
              <p:spPr>
                <a:xfrm>
                  <a:off x="6220905" y="3610095"/>
                  <a:ext cx="4104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12" name="Ink 111">
                  <a:extLst>
                    <a:ext uri="{FF2B5EF4-FFF2-40B4-BE49-F238E27FC236}">
                      <a16:creationId xmlns:a16="http://schemas.microsoft.com/office/drawing/2014/main" id="{5F80B7AB-8F97-109D-89F9-2643BFF51BCC}"/>
                    </a:ext>
                  </a:extLst>
                </p14:cNvPr>
                <p14:cNvContentPartPr/>
                <p14:nvPr/>
              </p14:nvContentPartPr>
              <p14:xfrm>
                <a:off x="6328545" y="3457815"/>
                <a:ext cx="809280" cy="565920"/>
              </p14:xfrm>
            </p:contentPart>
          </mc:Choice>
          <mc:Fallback>
            <p:pic>
              <p:nvPicPr>
                <p:cNvPr id="112" name="Ink 111">
                  <a:extLst>
                    <a:ext uri="{FF2B5EF4-FFF2-40B4-BE49-F238E27FC236}">
                      <a16:creationId xmlns:a16="http://schemas.microsoft.com/office/drawing/2014/main" id="{5F80B7AB-8F97-109D-89F9-2643BFF51BCC}"/>
                    </a:ext>
                  </a:extLst>
                </p:cNvPr>
                <p:cNvPicPr/>
                <p:nvPr/>
              </p:nvPicPr>
              <p:blipFill>
                <a:blip r:embed="rId157"/>
                <a:stretch>
                  <a:fillRect/>
                </a:stretch>
              </p:blipFill>
              <p:spPr>
                <a:xfrm>
                  <a:off x="6322425" y="3451695"/>
                  <a:ext cx="821520" cy="5781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13" name="Ink 112">
                  <a:extLst>
                    <a:ext uri="{FF2B5EF4-FFF2-40B4-BE49-F238E27FC236}">
                      <a16:creationId xmlns:a16="http://schemas.microsoft.com/office/drawing/2014/main" id="{682BDFEC-07E4-0600-F390-101A7763B67D}"/>
                    </a:ext>
                  </a:extLst>
                </p14:cNvPr>
                <p14:cNvContentPartPr/>
                <p14:nvPr/>
              </p14:nvContentPartPr>
              <p14:xfrm>
                <a:off x="8016945" y="3219855"/>
                <a:ext cx="72360" cy="295560"/>
              </p14:xfrm>
            </p:contentPart>
          </mc:Choice>
          <mc:Fallback>
            <p:pic>
              <p:nvPicPr>
                <p:cNvPr id="113" name="Ink 112">
                  <a:extLst>
                    <a:ext uri="{FF2B5EF4-FFF2-40B4-BE49-F238E27FC236}">
                      <a16:creationId xmlns:a16="http://schemas.microsoft.com/office/drawing/2014/main" id="{682BDFEC-07E4-0600-F390-101A7763B67D}"/>
                    </a:ext>
                  </a:extLst>
                </p:cNvPr>
                <p:cNvPicPr/>
                <p:nvPr/>
              </p:nvPicPr>
              <p:blipFill>
                <a:blip r:embed="rId159"/>
                <a:stretch>
                  <a:fillRect/>
                </a:stretch>
              </p:blipFill>
              <p:spPr>
                <a:xfrm>
                  <a:off x="8010825" y="3213735"/>
                  <a:ext cx="8460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14" name="Ink 113">
                  <a:extLst>
                    <a:ext uri="{FF2B5EF4-FFF2-40B4-BE49-F238E27FC236}">
                      <a16:creationId xmlns:a16="http://schemas.microsoft.com/office/drawing/2014/main" id="{5A905552-4A3E-8EA7-5E67-611012A5B080}"/>
                    </a:ext>
                  </a:extLst>
                </p14:cNvPr>
                <p14:cNvContentPartPr/>
                <p14:nvPr/>
              </p14:nvContentPartPr>
              <p14:xfrm>
                <a:off x="8038185" y="3206175"/>
                <a:ext cx="542520" cy="252720"/>
              </p14:xfrm>
            </p:contentPart>
          </mc:Choice>
          <mc:Fallback>
            <p:pic>
              <p:nvPicPr>
                <p:cNvPr id="114" name="Ink 113">
                  <a:extLst>
                    <a:ext uri="{FF2B5EF4-FFF2-40B4-BE49-F238E27FC236}">
                      <a16:creationId xmlns:a16="http://schemas.microsoft.com/office/drawing/2014/main" id="{5A905552-4A3E-8EA7-5E67-611012A5B080}"/>
                    </a:ext>
                  </a:extLst>
                </p:cNvPr>
                <p:cNvPicPr/>
                <p:nvPr/>
              </p:nvPicPr>
              <p:blipFill>
                <a:blip r:embed="rId161"/>
                <a:stretch>
                  <a:fillRect/>
                </a:stretch>
              </p:blipFill>
              <p:spPr>
                <a:xfrm>
                  <a:off x="8032065" y="3200055"/>
                  <a:ext cx="55476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15" name="Ink 114">
                  <a:extLst>
                    <a:ext uri="{FF2B5EF4-FFF2-40B4-BE49-F238E27FC236}">
                      <a16:creationId xmlns:a16="http://schemas.microsoft.com/office/drawing/2014/main" id="{3D299592-E9D4-AE54-8FD4-678F9B21C34D}"/>
                    </a:ext>
                  </a:extLst>
                </p14:cNvPr>
                <p14:cNvContentPartPr/>
                <p14:nvPr/>
              </p14:nvContentPartPr>
              <p14:xfrm>
                <a:off x="8737665" y="3183855"/>
                <a:ext cx="170640" cy="189360"/>
              </p14:xfrm>
            </p:contentPart>
          </mc:Choice>
          <mc:Fallback>
            <p:pic>
              <p:nvPicPr>
                <p:cNvPr id="115" name="Ink 114">
                  <a:extLst>
                    <a:ext uri="{FF2B5EF4-FFF2-40B4-BE49-F238E27FC236}">
                      <a16:creationId xmlns:a16="http://schemas.microsoft.com/office/drawing/2014/main" id="{3D299592-E9D4-AE54-8FD4-678F9B21C34D}"/>
                    </a:ext>
                  </a:extLst>
                </p:cNvPr>
                <p:cNvPicPr/>
                <p:nvPr/>
              </p:nvPicPr>
              <p:blipFill>
                <a:blip r:embed="rId163"/>
                <a:stretch>
                  <a:fillRect/>
                </a:stretch>
              </p:blipFill>
              <p:spPr>
                <a:xfrm>
                  <a:off x="8731545" y="3177735"/>
                  <a:ext cx="18288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16" name="Ink 115">
                  <a:extLst>
                    <a:ext uri="{FF2B5EF4-FFF2-40B4-BE49-F238E27FC236}">
                      <a16:creationId xmlns:a16="http://schemas.microsoft.com/office/drawing/2014/main" id="{FFE4A70D-D248-E6DA-14B2-604D45E38DC5}"/>
                    </a:ext>
                  </a:extLst>
                </p14:cNvPr>
                <p14:cNvContentPartPr/>
                <p14:nvPr/>
              </p14:nvContentPartPr>
              <p14:xfrm>
                <a:off x="9049785" y="2760135"/>
                <a:ext cx="848880" cy="578520"/>
              </p14:xfrm>
            </p:contentPart>
          </mc:Choice>
          <mc:Fallback>
            <p:pic>
              <p:nvPicPr>
                <p:cNvPr id="116" name="Ink 115">
                  <a:extLst>
                    <a:ext uri="{FF2B5EF4-FFF2-40B4-BE49-F238E27FC236}">
                      <a16:creationId xmlns:a16="http://schemas.microsoft.com/office/drawing/2014/main" id="{FFE4A70D-D248-E6DA-14B2-604D45E38DC5}"/>
                    </a:ext>
                  </a:extLst>
                </p:cNvPr>
                <p:cNvPicPr/>
                <p:nvPr/>
              </p:nvPicPr>
              <p:blipFill>
                <a:blip r:embed="rId165"/>
                <a:stretch>
                  <a:fillRect/>
                </a:stretch>
              </p:blipFill>
              <p:spPr>
                <a:xfrm>
                  <a:off x="9043665" y="2754015"/>
                  <a:ext cx="861120" cy="5907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17" name="Ink 116">
                  <a:extLst>
                    <a:ext uri="{FF2B5EF4-FFF2-40B4-BE49-F238E27FC236}">
                      <a16:creationId xmlns:a16="http://schemas.microsoft.com/office/drawing/2014/main" id="{04F644CC-27E9-B26C-CE37-68644C4AC833}"/>
                    </a:ext>
                  </a:extLst>
                </p14:cNvPr>
                <p14:cNvContentPartPr/>
                <p14:nvPr/>
              </p14:nvContentPartPr>
              <p14:xfrm>
                <a:off x="10053825" y="3003855"/>
                <a:ext cx="41400" cy="33120"/>
              </p14:xfrm>
            </p:contentPart>
          </mc:Choice>
          <mc:Fallback>
            <p:pic>
              <p:nvPicPr>
                <p:cNvPr id="117" name="Ink 116">
                  <a:extLst>
                    <a:ext uri="{FF2B5EF4-FFF2-40B4-BE49-F238E27FC236}">
                      <a16:creationId xmlns:a16="http://schemas.microsoft.com/office/drawing/2014/main" id="{04F644CC-27E9-B26C-CE37-68644C4AC833}"/>
                    </a:ext>
                  </a:extLst>
                </p:cNvPr>
                <p:cNvPicPr/>
                <p:nvPr/>
              </p:nvPicPr>
              <p:blipFill>
                <a:blip r:embed="rId167"/>
                <a:stretch>
                  <a:fillRect/>
                </a:stretch>
              </p:blipFill>
              <p:spPr>
                <a:xfrm>
                  <a:off x="10047705" y="2997735"/>
                  <a:ext cx="5364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81" name="Ink 80">
                  <a:extLst>
                    <a:ext uri="{FF2B5EF4-FFF2-40B4-BE49-F238E27FC236}">
                      <a16:creationId xmlns:a16="http://schemas.microsoft.com/office/drawing/2014/main" id="{C019C74F-1860-3D71-86F0-C0C63537164B}"/>
                    </a:ext>
                  </a:extLst>
                </p14:cNvPr>
                <p14:cNvContentPartPr/>
                <p14:nvPr/>
              </p14:nvContentPartPr>
              <p14:xfrm>
                <a:off x="9708945" y="1241655"/>
                <a:ext cx="303840" cy="704160"/>
              </p14:xfrm>
            </p:contentPart>
          </mc:Choice>
          <mc:Fallback>
            <p:pic>
              <p:nvPicPr>
                <p:cNvPr id="81" name="Ink 80">
                  <a:extLst>
                    <a:ext uri="{FF2B5EF4-FFF2-40B4-BE49-F238E27FC236}">
                      <a16:creationId xmlns:a16="http://schemas.microsoft.com/office/drawing/2014/main" id="{C019C74F-1860-3D71-86F0-C0C63537164B}"/>
                    </a:ext>
                  </a:extLst>
                </p:cNvPr>
                <p:cNvPicPr/>
                <p:nvPr/>
              </p:nvPicPr>
              <p:blipFill>
                <a:blip r:embed="rId169"/>
                <a:stretch>
                  <a:fillRect/>
                </a:stretch>
              </p:blipFill>
              <p:spPr>
                <a:xfrm>
                  <a:off x="9702825" y="1235535"/>
                  <a:ext cx="316080" cy="7164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82" name="Ink 81">
                  <a:extLst>
                    <a:ext uri="{FF2B5EF4-FFF2-40B4-BE49-F238E27FC236}">
                      <a16:creationId xmlns:a16="http://schemas.microsoft.com/office/drawing/2014/main" id="{8E932F02-143A-C6E4-9B11-A15E13156E45}"/>
                    </a:ext>
                  </a:extLst>
                </p14:cNvPr>
                <p14:cNvContentPartPr/>
                <p14:nvPr/>
              </p14:nvContentPartPr>
              <p14:xfrm>
                <a:off x="10020345" y="1255335"/>
                <a:ext cx="309960" cy="297000"/>
              </p14:xfrm>
            </p:contentPart>
          </mc:Choice>
          <mc:Fallback>
            <p:pic>
              <p:nvPicPr>
                <p:cNvPr id="82" name="Ink 81">
                  <a:extLst>
                    <a:ext uri="{FF2B5EF4-FFF2-40B4-BE49-F238E27FC236}">
                      <a16:creationId xmlns:a16="http://schemas.microsoft.com/office/drawing/2014/main" id="{8E932F02-143A-C6E4-9B11-A15E13156E45}"/>
                    </a:ext>
                  </a:extLst>
                </p:cNvPr>
                <p:cNvPicPr/>
                <p:nvPr/>
              </p:nvPicPr>
              <p:blipFill>
                <a:blip r:embed="rId171"/>
                <a:stretch>
                  <a:fillRect/>
                </a:stretch>
              </p:blipFill>
              <p:spPr>
                <a:xfrm>
                  <a:off x="10014225" y="1249215"/>
                  <a:ext cx="32220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83" name="Ink 82">
                  <a:extLst>
                    <a:ext uri="{FF2B5EF4-FFF2-40B4-BE49-F238E27FC236}">
                      <a16:creationId xmlns:a16="http://schemas.microsoft.com/office/drawing/2014/main" id="{196C8AE2-0A25-AA6C-5574-7F430C0FE3BF}"/>
                    </a:ext>
                  </a:extLst>
                </p14:cNvPr>
                <p14:cNvContentPartPr/>
                <p14:nvPr/>
              </p14:nvContentPartPr>
              <p14:xfrm>
                <a:off x="10500945" y="1284495"/>
                <a:ext cx="252000" cy="154080"/>
              </p14:xfrm>
            </p:contentPart>
          </mc:Choice>
          <mc:Fallback>
            <p:pic>
              <p:nvPicPr>
                <p:cNvPr id="83" name="Ink 82">
                  <a:extLst>
                    <a:ext uri="{FF2B5EF4-FFF2-40B4-BE49-F238E27FC236}">
                      <a16:creationId xmlns:a16="http://schemas.microsoft.com/office/drawing/2014/main" id="{196C8AE2-0A25-AA6C-5574-7F430C0FE3BF}"/>
                    </a:ext>
                  </a:extLst>
                </p:cNvPr>
                <p:cNvPicPr/>
                <p:nvPr/>
              </p:nvPicPr>
              <p:blipFill>
                <a:blip r:embed="rId173"/>
                <a:stretch>
                  <a:fillRect/>
                </a:stretch>
              </p:blipFill>
              <p:spPr>
                <a:xfrm>
                  <a:off x="10494825" y="1278375"/>
                  <a:ext cx="26424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85" name="Ink 84">
                  <a:extLst>
                    <a:ext uri="{FF2B5EF4-FFF2-40B4-BE49-F238E27FC236}">
                      <a16:creationId xmlns:a16="http://schemas.microsoft.com/office/drawing/2014/main" id="{19DAD443-5F1B-8449-BC5E-0F520303D72D}"/>
                    </a:ext>
                  </a:extLst>
                </p14:cNvPr>
                <p14:cNvContentPartPr/>
                <p14:nvPr/>
              </p14:nvContentPartPr>
              <p14:xfrm>
                <a:off x="10588425" y="1556655"/>
                <a:ext cx="343440" cy="317520"/>
              </p14:xfrm>
            </p:contentPart>
          </mc:Choice>
          <mc:Fallback>
            <p:pic>
              <p:nvPicPr>
                <p:cNvPr id="85" name="Ink 84">
                  <a:extLst>
                    <a:ext uri="{FF2B5EF4-FFF2-40B4-BE49-F238E27FC236}">
                      <a16:creationId xmlns:a16="http://schemas.microsoft.com/office/drawing/2014/main" id="{19DAD443-5F1B-8449-BC5E-0F520303D72D}"/>
                    </a:ext>
                  </a:extLst>
                </p:cNvPr>
                <p:cNvPicPr/>
                <p:nvPr/>
              </p:nvPicPr>
              <p:blipFill>
                <a:blip r:embed="rId175"/>
                <a:stretch>
                  <a:fillRect/>
                </a:stretch>
              </p:blipFill>
              <p:spPr>
                <a:xfrm>
                  <a:off x="10582305" y="1550535"/>
                  <a:ext cx="355680" cy="32976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86" name="Ink 85">
                  <a:extLst>
                    <a:ext uri="{FF2B5EF4-FFF2-40B4-BE49-F238E27FC236}">
                      <a16:creationId xmlns:a16="http://schemas.microsoft.com/office/drawing/2014/main" id="{A0F2FD5F-7257-4985-A831-63EF794E959A}"/>
                    </a:ext>
                  </a:extLst>
                </p14:cNvPr>
                <p14:cNvContentPartPr/>
                <p14:nvPr/>
              </p14:nvContentPartPr>
              <p14:xfrm>
                <a:off x="10985145" y="1569255"/>
                <a:ext cx="204840" cy="173880"/>
              </p14:xfrm>
            </p:contentPart>
          </mc:Choice>
          <mc:Fallback>
            <p:pic>
              <p:nvPicPr>
                <p:cNvPr id="86" name="Ink 85">
                  <a:extLst>
                    <a:ext uri="{FF2B5EF4-FFF2-40B4-BE49-F238E27FC236}">
                      <a16:creationId xmlns:a16="http://schemas.microsoft.com/office/drawing/2014/main" id="{A0F2FD5F-7257-4985-A831-63EF794E959A}"/>
                    </a:ext>
                  </a:extLst>
                </p:cNvPr>
                <p:cNvPicPr/>
                <p:nvPr/>
              </p:nvPicPr>
              <p:blipFill>
                <a:blip r:embed="rId177"/>
                <a:stretch>
                  <a:fillRect/>
                </a:stretch>
              </p:blipFill>
              <p:spPr>
                <a:xfrm>
                  <a:off x="10979025" y="1563135"/>
                  <a:ext cx="21708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87" name="Ink 86">
                  <a:extLst>
                    <a:ext uri="{FF2B5EF4-FFF2-40B4-BE49-F238E27FC236}">
                      <a16:creationId xmlns:a16="http://schemas.microsoft.com/office/drawing/2014/main" id="{EB9B54C8-DA6B-9E16-FE5F-F0D0D9CC7EF3}"/>
                    </a:ext>
                  </a:extLst>
                </p14:cNvPr>
                <p14:cNvContentPartPr/>
                <p14:nvPr/>
              </p14:nvContentPartPr>
              <p14:xfrm>
                <a:off x="11286105" y="1499055"/>
                <a:ext cx="193320" cy="174600"/>
              </p14:xfrm>
            </p:contentPart>
          </mc:Choice>
          <mc:Fallback>
            <p:pic>
              <p:nvPicPr>
                <p:cNvPr id="87" name="Ink 86">
                  <a:extLst>
                    <a:ext uri="{FF2B5EF4-FFF2-40B4-BE49-F238E27FC236}">
                      <a16:creationId xmlns:a16="http://schemas.microsoft.com/office/drawing/2014/main" id="{EB9B54C8-DA6B-9E16-FE5F-F0D0D9CC7EF3}"/>
                    </a:ext>
                  </a:extLst>
                </p:cNvPr>
                <p:cNvPicPr/>
                <p:nvPr/>
              </p:nvPicPr>
              <p:blipFill>
                <a:blip r:embed="rId179"/>
                <a:stretch>
                  <a:fillRect/>
                </a:stretch>
              </p:blipFill>
              <p:spPr>
                <a:xfrm>
                  <a:off x="11279985" y="1492935"/>
                  <a:ext cx="20556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88" name="Ink 87">
                  <a:extLst>
                    <a:ext uri="{FF2B5EF4-FFF2-40B4-BE49-F238E27FC236}">
                      <a16:creationId xmlns:a16="http://schemas.microsoft.com/office/drawing/2014/main" id="{3C2FD4EC-DDA7-E098-93CA-28D5BCF9B323}"/>
                    </a:ext>
                  </a:extLst>
                </p14:cNvPr>
                <p14:cNvContentPartPr/>
                <p14:nvPr/>
              </p14:nvContentPartPr>
              <p14:xfrm>
                <a:off x="11509665" y="1543335"/>
                <a:ext cx="42120" cy="144360"/>
              </p14:xfrm>
            </p:contentPart>
          </mc:Choice>
          <mc:Fallback>
            <p:pic>
              <p:nvPicPr>
                <p:cNvPr id="88" name="Ink 87">
                  <a:extLst>
                    <a:ext uri="{FF2B5EF4-FFF2-40B4-BE49-F238E27FC236}">
                      <a16:creationId xmlns:a16="http://schemas.microsoft.com/office/drawing/2014/main" id="{3C2FD4EC-DDA7-E098-93CA-28D5BCF9B323}"/>
                    </a:ext>
                  </a:extLst>
                </p:cNvPr>
                <p:cNvPicPr/>
                <p:nvPr/>
              </p:nvPicPr>
              <p:blipFill>
                <a:blip r:embed="rId181"/>
                <a:stretch>
                  <a:fillRect/>
                </a:stretch>
              </p:blipFill>
              <p:spPr>
                <a:xfrm>
                  <a:off x="11503545" y="1537215"/>
                  <a:ext cx="5436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89" name="Ink 88">
                  <a:extLst>
                    <a:ext uri="{FF2B5EF4-FFF2-40B4-BE49-F238E27FC236}">
                      <a16:creationId xmlns:a16="http://schemas.microsoft.com/office/drawing/2014/main" id="{FA2C23E9-E86C-1EC1-CB63-E59C065280B9}"/>
                    </a:ext>
                  </a:extLst>
                </p14:cNvPr>
                <p14:cNvContentPartPr/>
                <p14:nvPr/>
              </p14:nvContentPartPr>
              <p14:xfrm>
                <a:off x="11600025" y="1321935"/>
                <a:ext cx="27720" cy="7560"/>
              </p14:xfrm>
            </p:contentPart>
          </mc:Choice>
          <mc:Fallback>
            <p:pic>
              <p:nvPicPr>
                <p:cNvPr id="89" name="Ink 88">
                  <a:extLst>
                    <a:ext uri="{FF2B5EF4-FFF2-40B4-BE49-F238E27FC236}">
                      <a16:creationId xmlns:a16="http://schemas.microsoft.com/office/drawing/2014/main" id="{FA2C23E9-E86C-1EC1-CB63-E59C065280B9}"/>
                    </a:ext>
                  </a:extLst>
                </p:cNvPr>
                <p:cNvPicPr/>
                <p:nvPr/>
              </p:nvPicPr>
              <p:blipFill>
                <a:blip r:embed="rId183"/>
                <a:stretch>
                  <a:fillRect/>
                </a:stretch>
              </p:blipFill>
              <p:spPr>
                <a:xfrm>
                  <a:off x="11593905" y="1315815"/>
                  <a:ext cx="3996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90" name="Ink 89">
                  <a:extLst>
                    <a:ext uri="{FF2B5EF4-FFF2-40B4-BE49-F238E27FC236}">
                      <a16:creationId xmlns:a16="http://schemas.microsoft.com/office/drawing/2014/main" id="{DF72AF79-5BD9-76D1-646E-8C13CD6CD7E6}"/>
                    </a:ext>
                  </a:extLst>
                </p14:cNvPr>
                <p14:cNvContentPartPr/>
                <p14:nvPr/>
              </p14:nvContentPartPr>
              <p14:xfrm>
                <a:off x="11635665" y="1477455"/>
                <a:ext cx="98640" cy="112320"/>
              </p14:xfrm>
            </p:contentPart>
          </mc:Choice>
          <mc:Fallback>
            <p:pic>
              <p:nvPicPr>
                <p:cNvPr id="90" name="Ink 89">
                  <a:extLst>
                    <a:ext uri="{FF2B5EF4-FFF2-40B4-BE49-F238E27FC236}">
                      <a16:creationId xmlns:a16="http://schemas.microsoft.com/office/drawing/2014/main" id="{DF72AF79-5BD9-76D1-646E-8C13CD6CD7E6}"/>
                    </a:ext>
                  </a:extLst>
                </p:cNvPr>
                <p:cNvPicPr/>
                <p:nvPr/>
              </p:nvPicPr>
              <p:blipFill>
                <a:blip r:embed="rId185"/>
                <a:stretch>
                  <a:fillRect/>
                </a:stretch>
              </p:blipFill>
              <p:spPr>
                <a:xfrm>
                  <a:off x="11629545" y="1471335"/>
                  <a:ext cx="11088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91" name="Ink 90">
                  <a:extLst>
                    <a:ext uri="{FF2B5EF4-FFF2-40B4-BE49-F238E27FC236}">
                      <a16:creationId xmlns:a16="http://schemas.microsoft.com/office/drawing/2014/main" id="{2D2906B3-899C-1CD5-1D83-2F0209D5AADF}"/>
                    </a:ext>
                  </a:extLst>
                </p14:cNvPr>
                <p14:cNvContentPartPr/>
                <p14:nvPr/>
              </p14:nvContentPartPr>
              <p14:xfrm>
                <a:off x="11744025" y="1502295"/>
                <a:ext cx="109080" cy="73080"/>
              </p14:xfrm>
            </p:contentPart>
          </mc:Choice>
          <mc:Fallback>
            <p:pic>
              <p:nvPicPr>
                <p:cNvPr id="91" name="Ink 90">
                  <a:extLst>
                    <a:ext uri="{FF2B5EF4-FFF2-40B4-BE49-F238E27FC236}">
                      <a16:creationId xmlns:a16="http://schemas.microsoft.com/office/drawing/2014/main" id="{2D2906B3-899C-1CD5-1D83-2F0209D5AADF}"/>
                    </a:ext>
                  </a:extLst>
                </p:cNvPr>
                <p:cNvPicPr/>
                <p:nvPr/>
              </p:nvPicPr>
              <p:blipFill>
                <a:blip r:embed="rId187"/>
                <a:stretch>
                  <a:fillRect/>
                </a:stretch>
              </p:blipFill>
              <p:spPr>
                <a:xfrm>
                  <a:off x="11737905" y="1496175"/>
                  <a:ext cx="12132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92" name="Ink 91">
                  <a:extLst>
                    <a:ext uri="{FF2B5EF4-FFF2-40B4-BE49-F238E27FC236}">
                      <a16:creationId xmlns:a16="http://schemas.microsoft.com/office/drawing/2014/main" id="{6F299F3C-31A2-F5D7-F8B2-7F0FD9C665CF}"/>
                    </a:ext>
                  </a:extLst>
                </p14:cNvPr>
                <p14:cNvContentPartPr/>
                <p14:nvPr/>
              </p14:nvContentPartPr>
              <p14:xfrm>
                <a:off x="11888745" y="1411575"/>
                <a:ext cx="130320" cy="147960"/>
              </p14:xfrm>
            </p:contentPart>
          </mc:Choice>
          <mc:Fallback>
            <p:pic>
              <p:nvPicPr>
                <p:cNvPr id="92" name="Ink 91">
                  <a:extLst>
                    <a:ext uri="{FF2B5EF4-FFF2-40B4-BE49-F238E27FC236}">
                      <a16:creationId xmlns:a16="http://schemas.microsoft.com/office/drawing/2014/main" id="{6F299F3C-31A2-F5D7-F8B2-7F0FD9C665CF}"/>
                    </a:ext>
                  </a:extLst>
                </p:cNvPr>
                <p:cNvPicPr/>
                <p:nvPr/>
              </p:nvPicPr>
              <p:blipFill>
                <a:blip r:embed="rId189"/>
                <a:stretch>
                  <a:fillRect/>
                </a:stretch>
              </p:blipFill>
              <p:spPr>
                <a:xfrm>
                  <a:off x="11882625" y="1405455"/>
                  <a:ext cx="14256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93" name="Ink 92">
                  <a:extLst>
                    <a:ext uri="{FF2B5EF4-FFF2-40B4-BE49-F238E27FC236}">
                      <a16:creationId xmlns:a16="http://schemas.microsoft.com/office/drawing/2014/main" id="{4F2760F0-010B-16E6-4BE5-081C3B5080D4}"/>
                    </a:ext>
                  </a:extLst>
                </p14:cNvPr>
                <p14:cNvContentPartPr/>
                <p14:nvPr/>
              </p14:nvContentPartPr>
              <p14:xfrm>
                <a:off x="11733945" y="1259295"/>
                <a:ext cx="349920" cy="696240"/>
              </p14:xfrm>
            </p:contentPart>
          </mc:Choice>
          <mc:Fallback>
            <p:pic>
              <p:nvPicPr>
                <p:cNvPr id="93" name="Ink 92">
                  <a:extLst>
                    <a:ext uri="{FF2B5EF4-FFF2-40B4-BE49-F238E27FC236}">
                      <a16:creationId xmlns:a16="http://schemas.microsoft.com/office/drawing/2014/main" id="{4F2760F0-010B-16E6-4BE5-081C3B5080D4}"/>
                    </a:ext>
                  </a:extLst>
                </p:cNvPr>
                <p:cNvPicPr/>
                <p:nvPr/>
              </p:nvPicPr>
              <p:blipFill>
                <a:blip r:embed="rId191"/>
                <a:stretch>
                  <a:fillRect/>
                </a:stretch>
              </p:blipFill>
              <p:spPr>
                <a:xfrm>
                  <a:off x="11727825" y="1253175"/>
                  <a:ext cx="362160" cy="70848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97" name="Ink 96">
                  <a:extLst>
                    <a:ext uri="{FF2B5EF4-FFF2-40B4-BE49-F238E27FC236}">
                      <a16:creationId xmlns:a16="http://schemas.microsoft.com/office/drawing/2014/main" id="{A39FABAB-73A7-0ADB-A1F4-0DBE4E19F963}"/>
                    </a:ext>
                  </a:extLst>
                </p14:cNvPr>
                <p14:cNvContentPartPr/>
                <p14:nvPr/>
              </p14:nvContentPartPr>
              <p14:xfrm>
                <a:off x="10112865" y="2099895"/>
                <a:ext cx="1326600" cy="101160"/>
              </p14:xfrm>
            </p:contentPart>
          </mc:Choice>
          <mc:Fallback>
            <p:pic>
              <p:nvPicPr>
                <p:cNvPr id="97" name="Ink 96">
                  <a:extLst>
                    <a:ext uri="{FF2B5EF4-FFF2-40B4-BE49-F238E27FC236}">
                      <a16:creationId xmlns:a16="http://schemas.microsoft.com/office/drawing/2014/main" id="{A39FABAB-73A7-0ADB-A1F4-0DBE4E19F963}"/>
                    </a:ext>
                  </a:extLst>
                </p:cNvPr>
                <p:cNvPicPr/>
                <p:nvPr/>
              </p:nvPicPr>
              <p:blipFill>
                <a:blip r:embed="rId193"/>
                <a:stretch>
                  <a:fillRect/>
                </a:stretch>
              </p:blipFill>
              <p:spPr>
                <a:xfrm>
                  <a:off x="10106745" y="2093775"/>
                  <a:ext cx="133884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1" name="Ink 120">
                  <a:extLst>
                    <a:ext uri="{FF2B5EF4-FFF2-40B4-BE49-F238E27FC236}">
                      <a16:creationId xmlns:a16="http://schemas.microsoft.com/office/drawing/2014/main" id="{0ED086E7-F7C6-8CCA-DBCE-9E678CCBBC89}"/>
                    </a:ext>
                  </a:extLst>
                </p14:cNvPr>
                <p14:cNvContentPartPr/>
                <p14:nvPr/>
              </p14:nvContentPartPr>
              <p14:xfrm>
                <a:off x="10753305" y="2034375"/>
                <a:ext cx="1111320" cy="58320"/>
              </p14:xfrm>
            </p:contentPart>
          </mc:Choice>
          <mc:Fallback>
            <p:pic>
              <p:nvPicPr>
                <p:cNvPr id="121" name="Ink 120">
                  <a:extLst>
                    <a:ext uri="{FF2B5EF4-FFF2-40B4-BE49-F238E27FC236}">
                      <a16:creationId xmlns:a16="http://schemas.microsoft.com/office/drawing/2014/main" id="{0ED086E7-F7C6-8CCA-DBCE-9E678CCBBC89}"/>
                    </a:ext>
                  </a:extLst>
                </p:cNvPr>
                <p:cNvPicPr/>
                <p:nvPr/>
              </p:nvPicPr>
              <p:blipFill>
                <a:blip r:embed="rId195"/>
                <a:stretch>
                  <a:fillRect/>
                </a:stretch>
              </p:blipFill>
              <p:spPr>
                <a:xfrm>
                  <a:off x="10747185" y="2028255"/>
                  <a:ext cx="1123560" cy="7056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23" name="Ink 122">
                  <a:extLst>
                    <a:ext uri="{FF2B5EF4-FFF2-40B4-BE49-F238E27FC236}">
                      <a16:creationId xmlns:a16="http://schemas.microsoft.com/office/drawing/2014/main" id="{726A0503-43BB-AF6A-9AB1-BB84F15F3CDF}"/>
                    </a:ext>
                  </a:extLst>
                </p14:cNvPr>
                <p14:cNvContentPartPr/>
                <p14:nvPr/>
              </p14:nvContentPartPr>
              <p14:xfrm>
                <a:off x="5954865" y="4398855"/>
                <a:ext cx="689760" cy="348480"/>
              </p14:xfrm>
            </p:contentPart>
          </mc:Choice>
          <mc:Fallback>
            <p:pic>
              <p:nvPicPr>
                <p:cNvPr id="123" name="Ink 122">
                  <a:extLst>
                    <a:ext uri="{FF2B5EF4-FFF2-40B4-BE49-F238E27FC236}">
                      <a16:creationId xmlns:a16="http://schemas.microsoft.com/office/drawing/2014/main" id="{726A0503-43BB-AF6A-9AB1-BB84F15F3CDF}"/>
                    </a:ext>
                  </a:extLst>
                </p:cNvPr>
                <p:cNvPicPr/>
                <p:nvPr/>
              </p:nvPicPr>
              <p:blipFill>
                <a:blip r:embed="rId197"/>
                <a:stretch>
                  <a:fillRect/>
                </a:stretch>
              </p:blipFill>
              <p:spPr>
                <a:xfrm>
                  <a:off x="5948745" y="4392735"/>
                  <a:ext cx="702000" cy="36072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24" name="Ink 123">
                  <a:extLst>
                    <a:ext uri="{FF2B5EF4-FFF2-40B4-BE49-F238E27FC236}">
                      <a16:creationId xmlns:a16="http://schemas.microsoft.com/office/drawing/2014/main" id="{FE1B7672-D03A-D1F7-67DB-7FDD68C3B3FB}"/>
                    </a:ext>
                  </a:extLst>
                </p14:cNvPr>
                <p14:cNvContentPartPr/>
                <p14:nvPr/>
              </p14:nvContentPartPr>
              <p14:xfrm>
                <a:off x="6932265" y="4054335"/>
                <a:ext cx="488520" cy="427320"/>
              </p14:xfrm>
            </p:contentPart>
          </mc:Choice>
          <mc:Fallback>
            <p:pic>
              <p:nvPicPr>
                <p:cNvPr id="124" name="Ink 123">
                  <a:extLst>
                    <a:ext uri="{FF2B5EF4-FFF2-40B4-BE49-F238E27FC236}">
                      <a16:creationId xmlns:a16="http://schemas.microsoft.com/office/drawing/2014/main" id="{FE1B7672-D03A-D1F7-67DB-7FDD68C3B3FB}"/>
                    </a:ext>
                  </a:extLst>
                </p:cNvPr>
                <p:cNvPicPr/>
                <p:nvPr/>
              </p:nvPicPr>
              <p:blipFill>
                <a:blip r:embed="rId199"/>
                <a:stretch>
                  <a:fillRect/>
                </a:stretch>
              </p:blipFill>
              <p:spPr>
                <a:xfrm>
                  <a:off x="6926145" y="4048215"/>
                  <a:ext cx="500760" cy="43956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25" name="Ink 124">
                  <a:extLst>
                    <a:ext uri="{FF2B5EF4-FFF2-40B4-BE49-F238E27FC236}">
                      <a16:creationId xmlns:a16="http://schemas.microsoft.com/office/drawing/2014/main" id="{BEE1BFA1-69C3-B734-273A-67F111D6E9B8}"/>
                    </a:ext>
                  </a:extLst>
                </p14:cNvPr>
                <p14:cNvContentPartPr/>
                <p14:nvPr/>
              </p14:nvContentPartPr>
              <p14:xfrm>
                <a:off x="7431585" y="3767415"/>
                <a:ext cx="479160" cy="371880"/>
              </p14:xfrm>
            </p:contentPart>
          </mc:Choice>
          <mc:Fallback>
            <p:pic>
              <p:nvPicPr>
                <p:cNvPr id="125" name="Ink 124">
                  <a:extLst>
                    <a:ext uri="{FF2B5EF4-FFF2-40B4-BE49-F238E27FC236}">
                      <a16:creationId xmlns:a16="http://schemas.microsoft.com/office/drawing/2014/main" id="{BEE1BFA1-69C3-B734-273A-67F111D6E9B8}"/>
                    </a:ext>
                  </a:extLst>
                </p:cNvPr>
                <p:cNvPicPr/>
                <p:nvPr/>
              </p:nvPicPr>
              <p:blipFill>
                <a:blip r:embed="rId201"/>
                <a:stretch>
                  <a:fillRect/>
                </a:stretch>
              </p:blipFill>
              <p:spPr>
                <a:xfrm>
                  <a:off x="7425465" y="3761295"/>
                  <a:ext cx="491400" cy="384120"/>
                </a:xfrm>
                <a:prstGeom prst="rect">
                  <a:avLst/>
                </a:prstGeom>
              </p:spPr>
            </p:pic>
          </mc:Fallback>
        </mc:AlternateContent>
      </p:grpSp>
    </p:spTree>
    <p:extLst>
      <p:ext uri="{BB962C8B-B14F-4D97-AF65-F5344CB8AC3E}">
        <p14:creationId xmlns:p14="http://schemas.microsoft.com/office/powerpoint/2010/main" val="1018488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4" name="Ink 13">
                <a:extLst>
                  <a:ext uri="{FF2B5EF4-FFF2-40B4-BE49-F238E27FC236}">
                    <a16:creationId xmlns:a16="http://schemas.microsoft.com/office/drawing/2014/main" id="{DDA3B74E-413C-DA14-4571-2A3FA46EB18F}"/>
                  </a:ext>
                </a:extLst>
              </p14:cNvPr>
              <p14:cNvContentPartPr/>
              <p14:nvPr/>
            </p14:nvContentPartPr>
            <p14:xfrm>
              <a:off x="3200505" y="673935"/>
              <a:ext cx="834120" cy="111960"/>
            </p14:xfrm>
          </p:contentPart>
        </mc:Choice>
        <mc:Fallback>
          <p:pic>
            <p:nvPicPr>
              <p:cNvPr id="14" name="Ink 13">
                <a:extLst>
                  <a:ext uri="{FF2B5EF4-FFF2-40B4-BE49-F238E27FC236}">
                    <a16:creationId xmlns:a16="http://schemas.microsoft.com/office/drawing/2014/main" id="{DDA3B74E-413C-DA14-4571-2A3FA46EB18F}"/>
                  </a:ext>
                </a:extLst>
              </p:cNvPr>
              <p:cNvPicPr/>
              <p:nvPr/>
            </p:nvPicPr>
            <p:blipFill>
              <a:blip r:embed="rId3"/>
              <a:stretch>
                <a:fillRect/>
              </a:stretch>
            </p:blipFill>
            <p:spPr>
              <a:xfrm>
                <a:off x="3194385" y="667815"/>
                <a:ext cx="84636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8" name="Ink 47">
                <a:extLst>
                  <a:ext uri="{FF2B5EF4-FFF2-40B4-BE49-F238E27FC236}">
                    <a16:creationId xmlns:a16="http://schemas.microsoft.com/office/drawing/2014/main" id="{5F337621-DB2B-34D5-0E1E-3E5EAC0C4FE7}"/>
                  </a:ext>
                </a:extLst>
              </p14:cNvPr>
              <p14:cNvContentPartPr/>
              <p14:nvPr/>
            </p14:nvContentPartPr>
            <p14:xfrm>
              <a:off x="3166665" y="2732775"/>
              <a:ext cx="1036440" cy="129960"/>
            </p14:xfrm>
          </p:contentPart>
        </mc:Choice>
        <mc:Fallback>
          <p:pic>
            <p:nvPicPr>
              <p:cNvPr id="48" name="Ink 47">
                <a:extLst>
                  <a:ext uri="{FF2B5EF4-FFF2-40B4-BE49-F238E27FC236}">
                    <a16:creationId xmlns:a16="http://schemas.microsoft.com/office/drawing/2014/main" id="{5F337621-DB2B-34D5-0E1E-3E5EAC0C4FE7}"/>
                  </a:ext>
                </a:extLst>
              </p:cNvPr>
              <p:cNvPicPr/>
              <p:nvPr/>
            </p:nvPicPr>
            <p:blipFill>
              <a:blip r:embed="rId5"/>
              <a:stretch>
                <a:fillRect/>
              </a:stretch>
            </p:blipFill>
            <p:spPr>
              <a:xfrm>
                <a:off x="3160545" y="2726655"/>
                <a:ext cx="104868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9" name="Ink 48">
                <a:extLst>
                  <a:ext uri="{FF2B5EF4-FFF2-40B4-BE49-F238E27FC236}">
                    <a16:creationId xmlns:a16="http://schemas.microsoft.com/office/drawing/2014/main" id="{5E0D7185-B568-B550-A99B-D49CFF4DD738}"/>
                  </a:ext>
                </a:extLst>
              </p14:cNvPr>
              <p14:cNvContentPartPr/>
              <p14:nvPr/>
            </p14:nvContentPartPr>
            <p14:xfrm>
              <a:off x="3853905" y="2351895"/>
              <a:ext cx="384480" cy="844920"/>
            </p14:xfrm>
          </p:contentPart>
        </mc:Choice>
        <mc:Fallback>
          <p:pic>
            <p:nvPicPr>
              <p:cNvPr id="49" name="Ink 48">
                <a:extLst>
                  <a:ext uri="{FF2B5EF4-FFF2-40B4-BE49-F238E27FC236}">
                    <a16:creationId xmlns:a16="http://schemas.microsoft.com/office/drawing/2014/main" id="{5E0D7185-B568-B550-A99B-D49CFF4DD738}"/>
                  </a:ext>
                </a:extLst>
              </p:cNvPr>
              <p:cNvPicPr/>
              <p:nvPr/>
            </p:nvPicPr>
            <p:blipFill>
              <a:blip r:embed="rId7"/>
              <a:stretch>
                <a:fillRect/>
              </a:stretch>
            </p:blipFill>
            <p:spPr>
              <a:xfrm>
                <a:off x="3847785" y="2345775"/>
                <a:ext cx="396720" cy="857160"/>
              </a:xfrm>
              <a:prstGeom prst="rect">
                <a:avLst/>
              </a:prstGeom>
            </p:spPr>
          </p:pic>
        </mc:Fallback>
      </mc:AlternateContent>
      <p:grpSp>
        <p:nvGrpSpPr>
          <p:cNvPr id="102" name="Group 101">
            <a:extLst>
              <a:ext uri="{FF2B5EF4-FFF2-40B4-BE49-F238E27FC236}">
                <a16:creationId xmlns:a16="http://schemas.microsoft.com/office/drawing/2014/main" id="{27D3F398-48D5-4DB6-C2E8-79AEFE8C5034}"/>
              </a:ext>
            </a:extLst>
          </p:cNvPr>
          <p:cNvGrpSpPr/>
          <p:nvPr/>
        </p:nvGrpSpPr>
        <p:grpSpPr>
          <a:xfrm>
            <a:off x="249225" y="509775"/>
            <a:ext cx="2297520" cy="3131280"/>
            <a:chOff x="249225" y="509775"/>
            <a:chExt cx="2297520" cy="3131280"/>
          </a:xfrm>
        </p:grpSpPr>
        <mc:AlternateContent xmlns:mc="http://schemas.openxmlformats.org/markup-compatibility/2006">
          <mc:Choice xmlns:p14="http://schemas.microsoft.com/office/powerpoint/2010/main" Requires="p14">
            <p:contentPart p14:bwMode="auto" r:id="rId8">
              <p14:nvContentPartPr>
                <p14:cNvPr id="2" name="Ink 1">
                  <a:extLst>
                    <a:ext uri="{FF2B5EF4-FFF2-40B4-BE49-F238E27FC236}">
                      <a16:creationId xmlns:a16="http://schemas.microsoft.com/office/drawing/2014/main" id="{61C146C1-9A3F-BC7C-4FCE-0390D6287AB7}"/>
                    </a:ext>
                  </a:extLst>
                </p14:cNvPr>
                <p14:cNvContentPartPr/>
                <p14:nvPr/>
              </p14:nvContentPartPr>
              <p14:xfrm>
                <a:off x="352905" y="509775"/>
                <a:ext cx="1065600" cy="233280"/>
              </p14:xfrm>
            </p:contentPart>
          </mc:Choice>
          <mc:Fallback>
            <p:pic>
              <p:nvPicPr>
                <p:cNvPr id="2" name="Ink 1">
                  <a:extLst>
                    <a:ext uri="{FF2B5EF4-FFF2-40B4-BE49-F238E27FC236}">
                      <a16:creationId xmlns:a16="http://schemas.microsoft.com/office/drawing/2014/main" id="{61C146C1-9A3F-BC7C-4FCE-0390D6287AB7}"/>
                    </a:ext>
                  </a:extLst>
                </p:cNvPr>
                <p:cNvPicPr/>
                <p:nvPr/>
              </p:nvPicPr>
              <p:blipFill>
                <a:blip r:embed="rId9"/>
                <a:stretch>
                  <a:fillRect/>
                </a:stretch>
              </p:blipFill>
              <p:spPr>
                <a:xfrm>
                  <a:off x="346785" y="503655"/>
                  <a:ext cx="107784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 name="Ink 2">
                  <a:extLst>
                    <a:ext uri="{FF2B5EF4-FFF2-40B4-BE49-F238E27FC236}">
                      <a16:creationId xmlns:a16="http://schemas.microsoft.com/office/drawing/2014/main" id="{CEC726AB-EDA2-1FBE-CE17-77F0297C6B28}"/>
                    </a:ext>
                  </a:extLst>
                </p14:cNvPr>
                <p14:cNvContentPartPr/>
                <p14:nvPr/>
              </p14:nvContentPartPr>
              <p14:xfrm>
                <a:off x="936825" y="554415"/>
                <a:ext cx="79560" cy="345240"/>
              </p14:xfrm>
            </p:contentPart>
          </mc:Choice>
          <mc:Fallback>
            <p:pic>
              <p:nvPicPr>
                <p:cNvPr id="3" name="Ink 2">
                  <a:extLst>
                    <a:ext uri="{FF2B5EF4-FFF2-40B4-BE49-F238E27FC236}">
                      <a16:creationId xmlns:a16="http://schemas.microsoft.com/office/drawing/2014/main" id="{CEC726AB-EDA2-1FBE-CE17-77F0297C6B28}"/>
                    </a:ext>
                  </a:extLst>
                </p:cNvPr>
                <p:cNvPicPr/>
                <p:nvPr/>
              </p:nvPicPr>
              <p:blipFill>
                <a:blip r:embed="rId11"/>
                <a:stretch>
                  <a:fillRect/>
                </a:stretch>
              </p:blipFill>
              <p:spPr>
                <a:xfrm>
                  <a:off x="930705" y="548295"/>
                  <a:ext cx="91800" cy="357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 name="Ink 3">
                  <a:extLst>
                    <a:ext uri="{FF2B5EF4-FFF2-40B4-BE49-F238E27FC236}">
                      <a16:creationId xmlns:a16="http://schemas.microsoft.com/office/drawing/2014/main" id="{1EA74DC5-2A8F-7B08-2647-D2A0F9A7E6AF}"/>
                    </a:ext>
                  </a:extLst>
                </p14:cNvPr>
                <p14:cNvContentPartPr/>
                <p14:nvPr/>
              </p14:nvContentPartPr>
              <p14:xfrm>
                <a:off x="1059225" y="721815"/>
                <a:ext cx="525240" cy="318600"/>
              </p14:xfrm>
            </p:contentPart>
          </mc:Choice>
          <mc:Fallback>
            <p:pic>
              <p:nvPicPr>
                <p:cNvPr id="4" name="Ink 3">
                  <a:extLst>
                    <a:ext uri="{FF2B5EF4-FFF2-40B4-BE49-F238E27FC236}">
                      <a16:creationId xmlns:a16="http://schemas.microsoft.com/office/drawing/2014/main" id="{1EA74DC5-2A8F-7B08-2647-D2A0F9A7E6AF}"/>
                    </a:ext>
                  </a:extLst>
                </p:cNvPr>
                <p:cNvPicPr/>
                <p:nvPr/>
              </p:nvPicPr>
              <p:blipFill>
                <a:blip r:embed="rId13"/>
                <a:stretch>
                  <a:fillRect/>
                </a:stretch>
              </p:blipFill>
              <p:spPr>
                <a:xfrm>
                  <a:off x="1053105" y="715695"/>
                  <a:ext cx="537480" cy="3308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 name="Ink 4">
                  <a:extLst>
                    <a:ext uri="{FF2B5EF4-FFF2-40B4-BE49-F238E27FC236}">
                      <a16:creationId xmlns:a16="http://schemas.microsoft.com/office/drawing/2014/main" id="{B6443F96-56C9-9726-E31F-715164C8BF0E}"/>
                    </a:ext>
                  </a:extLst>
                </p14:cNvPr>
                <p14:cNvContentPartPr/>
                <p14:nvPr/>
              </p14:nvContentPartPr>
              <p14:xfrm>
                <a:off x="1625145" y="761415"/>
                <a:ext cx="406080" cy="169200"/>
              </p14:xfrm>
            </p:contentPart>
          </mc:Choice>
          <mc:Fallback>
            <p:pic>
              <p:nvPicPr>
                <p:cNvPr id="5" name="Ink 4">
                  <a:extLst>
                    <a:ext uri="{FF2B5EF4-FFF2-40B4-BE49-F238E27FC236}">
                      <a16:creationId xmlns:a16="http://schemas.microsoft.com/office/drawing/2014/main" id="{B6443F96-56C9-9726-E31F-715164C8BF0E}"/>
                    </a:ext>
                  </a:extLst>
                </p:cNvPr>
                <p:cNvPicPr/>
                <p:nvPr/>
              </p:nvPicPr>
              <p:blipFill>
                <a:blip r:embed="rId15"/>
                <a:stretch>
                  <a:fillRect/>
                </a:stretch>
              </p:blipFill>
              <p:spPr>
                <a:xfrm>
                  <a:off x="1619025" y="755295"/>
                  <a:ext cx="41832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6" name="Ink 5">
                  <a:extLst>
                    <a:ext uri="{FF2B5EF4-FFF2-40B4-BE49-F238E27FC236}">
                      <a16:creationId xmlns:a16="http://schemas.microsoft.com/office/drawing/2014/main" id="{939B100D-0179-5F50-CFBD-E03211C34733}"/>
                    </a:ext>
                  </a:extLst>
                </p14:cNvPr>
                <p14:cNvContentPartPr/>
                <p14:nvPr/>
              </p14:nvContentPartPr>
              <p14:xfrm>
                <a:off x="2180625" y="577095"/>
                <a:ext cx="20880" cy="24120"/>
              </p14:xfrm>
            </p:contentPart>
          </mc:Choice>
          <mc:Fallback>
            <p:pic>
              <p:nvPicPr>
                <p:cNvPr id="6" name="Ink 5">
                  <a:extLst>
                    <a:ext uri="{FF2B5EF4-FFF2-40B4-BE49-F238E27FC236}">
                      <a16:creationId xmlns:a16="http://schemas.microsoft.com/office/drawing/2014/main" id="{939B100D-0179-5F50-CFBD-E03211C34733}"/>
                    </a:ext>
                  </a:extLst>
                </p:cNvPr>
                <p:cNvPicPr/>
                <p:nvPr/>
              </p:nvPicPr>
              <p:blipFill>
                <a:blip r:embed="rId17"/>
                <a:stretch>
                  <a:fillRect/>
                </a:stretch>
              </p:blipFill>
              <p:spPr>
                <a:xfrm>
                  <a:off x="2174505" y="570975"/>
                  <a:ext cx="3312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7" name="Ink 6">
                  <a:extLst>
                    <a:ext uri="{FF2B5EF4-FFF2-40B4-BE49-F238E27FC236}">
                      <a16:creationId xmlns:a16="http://schemas.microsoft.com/office/drawing/2014/main" id="{5C8C2FF8-8DA6-2CC8-4A98-890423C4029F}"/>
                    </a:ext>
                  </a:extLst>
                </p14:cNvPr>
                <p14:cNvContentPartPr/>
                <p14:nvPr/>
              </p14:nvContentPartPr>
              <p14:xfrm>
                <a:off x="2217345" y="747015"/>
                <a:ext cx="329400" cy="153720"/>
              </p14:xfrm>
            </p:contentPart>
          </mc:Choice>
          <mc:Fallback>
            <p:pic>
              <p:nvPicPr>
                <p:cNvPr id="7" name="Ink 6">
                  <a:extLst>
                    <a:ext uri="{FF2B5EF4-FFF2-40B4-BE49-F238E27FC236}">
                      <a16:creationId xmlns:a16="http://schemas.microsoft.com/office/drawing/2014/main" id="{5C8C2FF8-8DA6-2CC8-4A98-890423C4029F}"/>
                    </a:ext>
                  </a:extLst>
                </p:cNvPr>
                <p:cNvPicPr/>
                <p:nvPr/>
              </p:nvPicPr>
              <p:blipFill>
                <a:blip r:embed="rId19"/>
                <a:stretch>
                  <a:fillRect/>
                </a:stretch>
              </p:blipFill>
              <p:spPr>
                <a:xfrm>
                  <a:off x="2211225" y="740895"/>
                  <a:ext cx="34164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9" name="Ink 8">
                  <a:extLst>
                    <a:ext uri="{FF2B5EF4-FFF2-40B4-BE49-F238E27FC236}">
                      <a16:creationId xmlns:a16="http://schemas.microsoft.com/office/drawing/2014/main" id="{E41F53CB-D6FF-2CEB-3B66-1A9F366BDCB5}"/>
                    </a:ext>
                  </a:extLst>
                </p14:cNvPr>
                <p14:cNvContentPartPr/>
                <p14:nvPr/>
              </p14:nvContentPartPr>
              <p14:xfrm>
                <a:off x="663945" y="2813415"/>
                <a:ext cx="781560" cy="155160"/>
              </p14:xfrm>
            </p:contentPart>
          </mc:Choice>
          <mc:Fallback>
            <p:pic>
              <p:nvPicPr>
                <p:cNvPr id="9" name="Ink 8">
                  <a:extLst>
                    <a:ext uri="{FF2B5EF4-FFF2-40B4-BE49-F238E27FC236}">
                      <a16:creationId xmlns:a16="http://schemas.microsoft.com/office/drawing/2014/main" id="{E41F53CB-D6FF-2CEB-3B66-1A9F366BDCB5}"/>
                    </a:ext>
                  </a:extLst>
                </p:cNvPr>
                <p:cNvPicPr/>
                <p:nvPr/>
              </p:nvPicPr>
              <p:blipFill>
                <a:blip r:embed="rId21"/>
                <a:stretch>
                  <a:fillRect/>
                </a:stretch>
              </p:blipFill>
              <p:spPr>
                <a:xfrm>
                  <a:off x="657825" y="2807295"/>
                  <a:ext cx="79380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0" name="Ink 9">
                  <a:extLst>
                    <a:ext uri="{FF2B5EF4-FFF2-40B4-BE49-F238E27FC236}">
                      <a16:creationId xmlns:a16="http://schemas.microsoft.com/office/drawing/2014/main" id="{4A8C9FB7-4FB7-6FF1-DEE1-EC2B45C24192}"/>
                    </a:ext>
                  </a:extLst>
                </p14:cNvPr>
                <p14:cNvContentPartPr/>
                <p14:nvPr/>
              </p14:nvContentPartPr>
              <p14:xfrm>
                <a:off x="1035465" y="2921775"/>
                <a:ext cx="111240" cy="370800"/>
              </p14:xfrm>
            </p:contentPart>
          </mc:Choice>
          <mc:Fallback>
            <p:pic>
              <p:nvPicPr>
                <p:cNvPr id="10" name="Ink 9">
                  <a:extLst>
                    <a:ext uri="{FF2B5EF4-FFF2-40B4-BE49-F238E27FC236}">
                      <a16:creationId xmlns:a16="http://schemas.microsoft.com/office/drawing/2014/main" id="{4A8C9FB7-4FB7-6FF1-DEE1-EC2B45C24192}"/>
                    </a:ext>
                  </a:extLst>
                </p:cNvPr>
                <p:cNvPicPr/>
                <p:nvPr/>
              </p:nvPicPr>
              <p:blipFill>
                <a:blip r:embed="rId23"/>
                <a:stretch>
                  <a:fillRect/>
                </a:stretch>
              </p:blipFill>
              <p:spPr>
                <a:xfrm>
                  <a:off x="1029345" y="2915655"/>
                  <a:ext cx="123480" cy="3830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1" name="Ink 10">
                  <a:extLst>
                    <a:ext uri="{FF2B5EF4-FFF2-40B4-BE49-F238E27FC236}">
                      <a16:creationId xmlns:a16="http://schemas.microsoft.com/office/drawing/2014/main" id="{5DCE2E97-9B80-EA66-18FB-17240EF43049}"/>
                    </a:ext>
                  </a:extLst>
                </p14:cNvPr>
                <p14:cNvContentPartPr/>
                <p14:nvPr/>
              </p14:nvContentPartPr>
              <p14:xfrm>
                <a:off x="1420665" y="2997015"/>
                <a:ext cx="447480" cy="257760"/>
              </p14:xfrm>
            </p:contentPart>
          </mc:Choice>
          <mc:Fallback>
            <p:pic>
              <p:nvPicPr>
                <p:cNvPr id="11" name="Ink 10">
                  <a:extLst>
                    <a:ext uri="{FF2B5EF4-FFF2-40B4-BE49-F238E27FC236}">
                      <a16:creationId xmlns:a16="http://schemas.microsoft.com/office/drawing/2014/main" id="{5DCE2E97-9B80-EA66-18FB-17240EF43049}"/>
                    </a:ext>
                  </a:extLst>
                </p:cNvPr>
                <p:cNvPicPr/>
                <p:nvPr/>
              </p:nvPicPr>
              <p:blipFill>
                <a:blip r:embed="rId25"/>
                <a:stretch>
                  <a:fillRect/>
                </a:stretch>
              </p:blipFill>
              <p:spPr>
                <a:xfrm>
                  <a:off x="1414545" y="2990895"/>
                  <a:ext cx="45972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2" name="Ink 11">
                  <a:extLst>
                    <a:ext uri="{FF2B5EF4-FFF2-40B4-BE49-F238E27FC236}">
                      <a16:creationId xmlns:a16="http://schemas.microsoft.com/office/drawing/2014/main" id="{74A4986A-9760-BF98-AF85-F6F9337E216D}"/>
                    </a:ext>
                  </a:extLst>
                </p14:cNvPr>
                <p14:cNvContentPartPr/>
                <p14:nvPr/>
              </p14:nvContentPartPr>
              <p14:xfrm>
                <a:off x="2128425" y="2814855"/>
                <a:ext cx="91440" cy="318240"/>
              </p14:xfrm>
            </p:contentPart>
          </mc:Choice>
          <mc:Fallback>
            <p:pic>
              <p:nvPicPr>
                <p:cNvPr id="12" name="Ink 11">
                  <a:extLst>
                    <a:ext uri="{FF2B5EF4-FFF2-40B4-BE49-F238E27FC236}">
                      <a16:creationId xmlns:a16="http://schemas.microsoft.com/office/drawing/2014/main" id="{74A4986A-9760-BF98-AF85-F6F9337E216D}"/>
                    </a:ext>
                  </a:extLst>
                </p:cNvPr>
                <p:cNvPicPr/>
                <p:nvPr/>
              </p:nvPicPr>
              <p:blipFill>
                <a:blip r:embed="rId27"/>
                <a:stretch>
                  <a:fillRect/>
                </a:stretch>
              </p:blipFill>
              <p:spPr>
                <a:xfrm>
                  <a:off x="2122305" y="2808735"/>
                  <a:ext cx="103680" cy="3304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3" name="Ink 12">
                  <a:extLst>
                    <a:ext uri="{FF2B5EF4-FFF2-40B4-BE49-F238E27FC236}">
                      <a16:creationId xmlns:a16="http://schemas.microsoft.com/office/drawing/2014/main" id="{42522ACD-73CC-CFFF-A16E-A932309F2C9B}"/>
                    </a:ext>
                  </a:extLst>
                </p14:cNvPr>
                <p14:cNvContentPartPr/>
                <p14:nvPr/>
              </p14:nvContentPartPr>
              <p14:xfrm>
                <a:off x="2140665" y="2936175"/>
                <a:ext cx="263160" cy="104400"/>
              </p14:xfrm>
            </p:contentPart>
          </mc:Choice>
          <mc:Fallback>
            <p:pic>
              <p:nvPicPr>
                <p:cNvPr id="13" name="Ink 12">
                  <a:extLst>
                    <a:ext uri="{FF2B5EF4-FFF2-40B4-BE49-F238E27FC236}">
                      <a16:creationId xmlns:a16="http://schemas.microsoft.com/office/drawing/2014/main" id="{42522ACD-73CC-CFFF-A16E-A932309F2C9B}"/>
                    </a:ext>
                  </a:extLst>
                </p:cNvPr>
                <p:cNvPicPr/>
                <p:nvPr/>
              </p:nvPicPr>
              <p:blipFill>
                <a:blip r:embed="rId29"/>
                <a:stretch>
                  <a:fillRect/>
                </a:stretch>
              </p:blipFill>
              <p:spPr>
                <a:xfrm>
                  <a:off x="2134545" y="2930055"/>
                  <a:ext cx="27540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01" name="Ink 100">
                  <a:extLst>
                    <a:ext uri="{FF2B5EF4-FFF2-40B4-BE49-F238E27FC236}">
                      <a16:creationId xmlns:a16="http://schemas.microsoft.com/office/drawing/2014/main" id="{A6477553-CC6F-07F8-2DD2-DB9AEEE66E8F}"/>
                    </a:ext>
                  </a:extLst>
                </p14:cNvPr>
                <p14:cNvContentPartPr/>
                <p14:nvPr/>
              </p14:nvContentPartPr>
              <p14:xfrm>
                <a:off x="249225" y="896055"/>
                <a:ext cx="414360" cy="2745000"/>
              </p14:xfrm>
            </p:contentPart>
          </mc:Choice>
          <mc:Fallback>
            <p:pic>
              <p:nvPicPr>
                <p:cNvPr id="101" name="Ink 100">
                  <a:extLst>
                    <a:ext uri="{FF2B5EF4-FFF2-40B4-BE49-F238E27FC236}">
                      <a16:creationId xmlns:a16="http://schemas.microsoft.com/office/drawing/2014/main" id="{A6477553-CC6F-07F8-2DD2-DB9AEEE66E8F}"/>
                    </a:ext>
                  </a:extLst>
                </p:cNvPr>
                <p:cNvPicPr/>
                <p:nvPr/>
              </p:nvPicPr>
              <p:blipFill>
                <a:blip r:embed="rId31"/>
                <a:stretch>
                  <a:fillRect/>
                </a:stretch>
              </p:blipFill>
              <p:spPr>
                <a:xfrm>
                  <a:off x="243105" y="889935"/>
                  <a:ext cx="426600" cy="2757240"/>
                </a:xfrm>
                <a:prstGeom prst="rect">
                  <a:avLst/>
                </a:prstGeom>
              </p:spPr>
            </p:pic>
          </mc:Fallback>
        </mc:AlternateContent>
      </p:grpSp>
      <p:grpSp>
        <p:nvGrpSpPr>
          <p:cNvPr id="104" name="Group 103">
            <a:extLst>
              <a:ext uri="{FF2B5EF4-FFF2-40B4-BE49-F238E27FC236}">
                <a16:creationId xmlns:a16="http://schemas.microsoft.com/office/drawing/2014/main" id="{3BB8EB92-C4C5-01D5-3D44-CCA10C15D11E}"/>
              </a:ext>
            </a:extLst>
          </p:cNvPr>
          <p:cNvGrpSpPr/>
          <p:nvPr/>
        </p:nvGrpSpPr>
        <p:grpSpPr>
          <a:xfrm>
            <a:off x="4884585" y="181455"/>
            <a:ext cx="7064280" cy="1288080"/>
            <a:chOff x="4884585" y="181455"/>
            <a:chExt cx="7064280" cy="1288080"/>
          </a:xfrm>
        </p:grpSpPr>
        <mc:AlternateContent xmlns:mc="http://schemas.openxmlformats.org/markup-compatibility/2006">
          <mc:Choice xmlns:p14="http://schemas.microsoft.com/office/powerpoint/2010/main" Requires="p14">
            <p:contentPart p14:bwMode="auto" r:id="rId32">
              <p14:nvContentPartPr>
                <p14:cNvPr id="16" name="Ink 15">
                  <a:extLst>
                    <a:ext uri="{FF2B5EF4-FFF2-40B4-BE49-F238E27FC236}">
                      <a16:creationId xmlns:a16="http://schemas.microsoft.com/office/drawing/2014/main" id="{65CB3964-AEAE-AD9A-8CBA-79A351C105C2}"/>
                    </a:ext>
                  </a:extLst>
                </p14:cNvPr>
                <p14:cNvContentPartPr/>
                <p14:nvPr/>
              </p14:nvContentPartPr>
              <p14:xfrm>
                <a:off x="4884585" y="398175"/>
                <a:ext cx="633960" cy="408600"/>
              </p14:xfrm>
            </p:contentPart>
          </mc:Choice>
          <mc:Fallback>
            <p:pic>
              <p:nvPicPr>
                <p:cNvPr id="16" name="Ink 15">
                  <a:extLst>
                    <a:ext uri="{FF2B5EF4-FFF2-40B4-BE49-F238E27FC236}">
                      <a16:creationId xmlns:a16="http://schemas.microsoft.com/office/drawing/2014/main" id="{65CB3964-AEAE-AD9A-8CBA-79A351C105C2}"/>
                    </a:ext>
                  </a:extLst>
                </p:cNvPr>
                <p:cNvPicPr/>
                <p:nvPr/>
              </p:nvPicPr>
              <p:blipFill>
                <a:blip r:embed="rId33"/>
                <a:stretch>
                  <a:fillRect/>
                </a:stretch>
              </p:blipFill>
              <p:spPr>
                <a:xfrm>
                  <a:off x="4878465" y="392055"/>
                  <a:ext cx="646200" cy="4208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7" name="Ink 16">
                  <a:extLst>
                    <a:ext uri="{FF2B5EF4-FFF2-40B4-BE49-F238E27FC236}">
                      <a16:creationId xmlns:a16="http://schemas.microsoft.com/office/drawing/2014/main" id="{13435BC4-EF24-9684-FC40-3938FB7E5150}"/>
                    </a:ext>
                  </a:extLst>
                </p14:cNvPr>
                <p14:cNvContentPartPr/>
                <p14:nvPr/>
              </p14:nvContentPartPr>
              <p14:xfrm>
                <a:off x="5526105" y="511575"/>
                <a:ext cx="258840" cy="266760"/>
              </p14:xfrm>
            </p:contentPart>
          </mc:Choice>
          <mc:Fallback>
            <p:pic>
              <p:nvPicPr>
                <p:cNvPr id="17" name="Ink 16">
                  <a:extLst>
                    <a:ext uri="{FF2B5EF4-FFF2-40B4-BE49-F238E27FC236}">
                      <a16:creationId xmlns:a16="http://schemas.microsoft.com/office/drawing/2014/main" id="{13435BC4-EF24-9684-FC40-3938FB7E5150}"/>
                    </a:ext>
                  </a:extLst>
                </p:cNvPr>
                <p:cNvPicPr/>
                <p:nvPr/>
              </p:nvPicPr>
              <p:blipFill>
                <a:blip r:embed="rId35"/>
                <a:stretch>
                  <a:fillRect/>
                </a:stretch>
              </p:blipFill>
              <p:spPr>
                <a:xfrm>
                  <a:off x="5519985" y="505455"/>
                  <a:ext cx="27108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8" name="Ink 17">
                  <a:extLst>
                    <a:ext uri="{FF2B5EF4-FFF2-40B4-BE49-F238E27FC236}">
                      <a16:creationId xmlns:a16="http://schemas.microsoft.com/office/drawing/2014/main" id="{7467D711-4DC0-77F1-0C9B-52912ACEB228}"/>
                    </a:ext>
                  </a:extLst>
                </p14:cNvPr>
                <p14:cNvContentPartPr/>
                <p14:nvPr/>
              </p14:nvContentPartPr>
              <p14:xfrm>
                <a:off x="5754705" y="509415"/>
                <a:ext cx="334080" cy="163800"/>
              </p14:xfrm>
            </p:contentPart>
          </mc:Choice>
          <mc:Fallback>
            <p:pic>
              <p:nvPicPr>
                <p:cNvPr id="18" name="Ink 17">
                  <a:extLst>
                    <a:ext uri="{FF2B5EF4-FFF2-40B4-BE49-F238E27FC236}">
                      <a16:creationId xmlns:a16="http://schemas.microsoft.com/office/drawing/2014/main" id="{7467D711-4DC0-77F1-0C9B-52912ACEB228}"/>
                    </a:ext>
                  </a:extLst>
                </p:cNvPr>
                <p:cNvPicPr/>
                <p:nvPr/>
              </p:nvPicPr>
              <p:blipFill>
                <a:blip r:embed="rId37"/>
                <a:stretch>
                  <a:fillRect/>
                </a:stretch>
              </p:blipFill>
              <p:spPr>
                <a:xfrm>
                  <a:off x="5748585" y="503295"/>
                  <a:ext cx="34632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9" name="Ink 18">
                  <a:extLst>
                    <a:ext uri="{FF2B5EF4-FFF2-40B4-BE49-F238E27FC236}">
                      <a16:creationId xmlns:a16="http://schemas.microsoft.com/office/drawing/2014/main" id="{C9B4E65A-7B91-4974-A527-0968FB7FFD27}"/>
                    </a:ext>
                  </a:extLst>
                </p14:cNvPr>
                <p14:cNvContentPartPr/>
                <p14:nvPr/>
              </p14:nvContentPartPr>
              <p14:xfrm>
                <a:off x="6055305" y="470175"/>
                <a:ext cx="550440" cy="767160"/>
              </p14:xfrm>
            </p:contentPart>
          </mc:Choice>
          <mc:Fallback>
            <p:pic>
              <p:nvPicPr>
                <p:cNvPr id="19" name="Ink 18">
                  <a:extLst>
                    <a:ext uri="{FF2B5EF4-FFF2-40B4-BE49-F238E27FC236}">
                      <a16:creationId xmlns:a16="http://schemas.microsoft.com/office/drawing/2014/main" id="{C9B4E65A-7B91-4974-A527-0968FB7FFD27}"/>
                    </a:ext>
                  </a:extLst>
                </p:cNvPr>
                <p:cNvPicPr/>
                <p:nvPr/>
              </p:nvPicPr>
              <p:blipFill>
                <a:blip r:embed="rId39"/>
                <a:stretch>
                  <a:fillRect/>
                </a:stretch>
              </p:blipFill>
              <p:spPr>
                <a:xfrm>
                  <a:off x="6049185" y="464055"/>
                  <a:ext cx="562680" cy="7794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0" name="Ink 19">
                  <a:extLst>
                    <a:ext uri="{FF2B5EF4-FFF2-40B4-BE49-F238E27FC236}">
                      <a16:creationId xmlns:a16="http://schemas.microsoft.com/office/drawing/2014/main" id="{DD02D677-FDC5-8FDC-CF28-C14D03D4695B}"/>
                    </a:ext>
                  </a:extLst>
                </p14:cNvPr>
                <p14:cNvContentPartPr/>
                <p14:nvPr/>
              </p14:nvContentPartPr>
              <p14:xfrm>
                <a:off x="6875385" y="442455"/>
                <a:ext cx="559440" cy="628920"/>
              </p14:xfrm>
            </p:contentPart>
          </mc:Choice>
          <mc:Fallback>
            <p:pic>
              <p:nvPicPr>
                <p:cNvPr id="20" name="Ink 19">
                  <a:extLst>
                    <a:ext uri="{FF2B5EF4-FFF2-40B4-BE49-F238E27FC236}">
                      <a16:creationId xmlns:a16="http://schemas.microsoft.com/office/drawing/2014/main" id="{DD02D677-FDC5-8FDC-CF28-C14D03D4695B}"/>
                    </a:ext>
                  </a:extLst>
                </p:cNvPr>
                <p:cNvPicPr/>
                <p:nvPr/>
              </p:nvPicPr>
              <p:blipFill>
                <a:blip r:embed="rId41"/>
                <a:stretch>
                  <a:fillRect/>
                </a:stretch>
              </p:blipFill>
              <p:spPr>
                <a:xfrm>
                  <a:off x="6869265" y="436335"/>
                  <a:ext cx="571680" cy="6411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1" name="Ink 20">
                  <a:extLst>
                    <a:ext uri="{FF2B5EF4-FFF2-40B4-BE49-F238E27FC236}">
                      <a16:creationId xmlns:a16="http://schemas.microsoft.com/office/drawing/2014/main" id="{5336B8FF-37B5-C474-DC6D-140E5472F6AA}"/>
                    </a:ext>
                  </a:extLst>
                </p14:cNvPr>
                <p14:cNvContentPartPr/>
                <p14:nvPr/>
              </p14:nvContentPartPr>
              <p14:xfrm>
                <a:off x="7562265" y="474135"/>
                <a:ext cx="172080" cy="246600"/>
              </p14:xfrm>
            </p:contentPart>
          </mc:Choice>
          <mc:Fallback>
            <p:pic>
              <p:nvPicPr>
                <p:cNvPr id="21" name="Ink 20">
                  <a:extLst>
                    <a:ext uri="{FF2B5EF4-FFF2-40B4-BE49-F238E27FC236}">
                      <a16:creationId xmlns:a16="http://schemas.microsoft.com/office/drawing/2014/main" id="{5336B8FF-37B5-C474-DC6D-140E5472F6AA}"/>
                    </a:ext>
                  </a:extLst>
                </p:cNvPr>
                <p:cNvPicPr/>
                <p:nvPr/>
              </p:nvPicPr>
              <p:blipFill>
                <a:blip r:embed="rId43"/>
                <a:stretch>
                  <a:fillRect/>
                </a:stretch>
              </p:blipFill>
              <p:spPr>
                <a:xfrm>
                  <a:off x="7556145" y="468015"/>
                  <a:ext cx="18432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2" name="Ink 21">
                  <a:extLst>
                    <a:ext uri="{FF2B5EF4-FFF2-40B4-BE49-F238E27FC236}">
                      <a16:creationId xmlns:a16="http://schemas.microsoft.com/office/drawing/2014/main" id="{C2FF0773-A63C-DEFD-E068-C1BC9305DCC8}"/>
                    </a:ext>
                  </a:extLst>
                </p14:cNvPr>
                <p14:cNvContentPartPr/>
                <p14:nvPr/>
              </p14:nvContentPartPr>
              <p14:xfrm>
                <a:off x="7819305" y="311775"/>
                <a:ext cx="158400" cy="340560"/>
              </p14:xfrm>
            </p:contentPart>
          </mc:Choice>
          <mc:Fallback>
            <p:pic>
              <p:nvPicPr>
                <p:cNvPr id="22" name="Ink 21">
                  <a:extLst>
                    <a:ext uri="{FF2B5EF4-FFF2-40B4-BE49-F238E27FC236}">
                      <a16:creationId xmlns:a16="http://schemas.microsoft.com/office/drawing/2014/main" id="{C2FF0773-A63C-DEFD-E068-C1BC9305DCC8}"/>
                    </a:ext>
                  </a:extLst>
                </p:cNvPr>
                <p:cNvPicPr/>
                <p:nvPr/>
              </p:nvPicPr>
              <p:blipFill>
                <a:blip r:embed="rId45"/>
                <a:stretch>
                  <a:fillRect/>
                </a:stretch>
              </p:blipFill>
              <p:spPr>
                <a:xfrm>
                  <a:off x="7813185" y="305655"/>
                  <a:ext cx="170640" cy="3528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Ink 28">
                  <a:extLst>
                    <a:ext uri="{FF2B5EF4-FFF2-40B4-BE49-F238E27FC236}">
                      <a16:creationId xmlns:a16="http://schemas.microsoft.com/office/drawing/2014/main" id="{944DF092-DCEE-A5B3-2214-C26845AD06E4}"/>
                    </a:ext>
                  </a:extLst>
                </p14:cNvPr>
                <p14:cNvContentPartPr/>
                <p14:nvPr/>
              </p14:nvContentPartPr>
              <p14:xfrm>
                <a:off x="8205585" y="390255"/>
                <a:ext cx="214920" cy="301320"/>
              </p14:xfrm>
            </p:contentPart>
          </mc:Choice>
          <mc:Fallback>
            <p:pic>
              <p:nvPicPr>
                <p:cNvPr id="29" name="Ink 28">
                  <a:extLst>
                    <a:ext uri="{FF2B5EF4-FFF2-40B4-BE49-F238E27FC236}">
                      <a16:creationId xmlns:a16="http://schemas.microsoft.com/office/drawing/2014/main" id="{944DF092-DCEE-A5B3-2214-C26845AD06E4}"/>
                    </a:ext>
                  </a:extLst>
                </p:cNvPr>
                <p:cNvPicPr/>
                <p:nvPr/>
              </p:nvPicPr>
              <p:blipFill>
                <a:blip r:embed="rId47"/>
                <a:stretch>
                  <a:fillRect/>
                </a:stretch>
              </p:blipFill>
              <p:spPr>
                <a:xfrm>
                  <a:off x="8199465" y="384135"/>
                  <a:ext cx="227160" cy="3135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0" name="Ink 29">
                  <a:extLst>
                    <a:ext uri="{FF2B5EF4-FFF2-40B4-BE49-F238E27FC236}">
                      <a16:creationId xmlns:a16="http://schemas.microsoft.com/office/drawing/2014/main" id="{EB6697AA-E946-E0FF-5223-57B7190329A5}"/>
                    </a:ext>
                  </a:extLst>
                </p14:cNvPr>
                <p14:cNvContentPartPr/>
                <p14:nvPr/>
              </p14:nvContentPartPr>
              <p14:xfrm>
                <a:off x="8626425" y="320775"/>
                <a:ext cx="207720" cy="239400"/>
              </p14:xfrm>
            </p:contentPart>
          </mc:Choice>
          <mc:Fallback>
            <p:pic>
              <p:nvPicPr>
                <p:cNvPr id="30" name="Ink 29">
                  <a:extLst>
                    <a:ext uri="{FF2B5EF4-FFF2-40B4-BE49-F238E27FC236}">
                      <a16:creationId xmlns:a16="http://schemas.microsoft.com/office/drawing/2014/main" id="{EB6697AA-E946-E0FF-5223-57B7190329A5}"/>
                    </a:ext>
                  </a:extLst>
                </p:cNvPr>
                <p:cNvPicPr/>
                <p:nvPr/>
              </p:nvPicPr>
              <p:blipFill>
                <a:blip r:embed="rId49"/>
                <a:stretch>
                  <a:fillRect/>
                </a:stretch>
              </p:blipFill>
              <p:spPr>
                <a:xfrm>
                  <a:off x="8620305" y="314655"/>
                  <a:ext cx="21996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1" name="Ink 30">
                  <a:extLst>
                    <a:ext uri="{FF2B5EF4-FFF2-40B4-BE49-F238E27FC236}">
                      <a16:creationId xmlns:a16="http://schemas.microsoft.com/office/drawing/2014/main" id="{611BE0BE-ED74-1200-65C9-2D7B5B5D6B98}"/>
                    </a:ext>
                  </a:extLst>
                </p14:cNvPr>
                <p14:cNvContentPartPr/>
                <p14:nvPr/>
              </p14:nvContentPartPr>
              <p14:xfrm>
                <a:off x="8902185" y="393135"/>
                <a:ext cx="413280" cy="151920"/>
              </p14:xfrm>
            </p:contentPart>
          </mc:Choice>
          <mc:Fallback>
            <p:pic>
              <p:nvPicPr>
                <p:cNvPr id="31" name="Ink 30">
                  <a:extLst>
                    <a:ext uri="{FF2B5EF4-FFF2-40B4-BE49-F238E27FC236}">
                      <a16:creationId xmlns:a16="http://schemas.microsoft.com/office/drawing/2014/main" id="{611BE0BE-ED74-1200-65C9-2D7B5B5D6B98}"/>
                    </a:ext>
                  </a:extLst>
                </p:cNvPr>
                <p:cNvPicPr/>
                <p:nvPr/>
              </p:nvPicPr>
              <p:blipFill>
                <a:blip r:embed="rId51"/>
                <a:stretch>
                  <a:fillRect/>
                </a:stretch>
              </p:blipFill>
              <p:spPr>
                <a:xfrm>
                  <a:off x="8896065" y="387015"/>
                  <a:ext cx="42552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3" name="Ink 32">
                  <a:extLst>
                    <a:ext uri="{FF2B5EF4-FFF2-40B4-BE49-F238E27FC236}">
                      <a16:creationId xmlns:a16="http://schemas.microsoft.com/office/drawing/2014/main" id="{720CC0F3-3618-A1FB-AB20-0A0EC7746C0B}"/>
                    </a:ext>
                  </a:extLst>
                </p14:cNvPr>
                <p14:cNvContentPartPr/>
                <p14:nvPr/>
              </p14:nvContentPartPr>
              <p14:xfrm>
                <a:off x="8832705" y="347415"/>
                <a:ext cx="224640" cy="213840"/>
              </p14:xfrm>
            </p:contentPart>
          </mc:Choice>
          <mc:Fallback>
            <p:pic>
              <p:nvPicPr>
                <p:cNvPr id="33" name="Ink 32">
                  <a:extLst>
                    <a:ext uri="{FF2B5EF4-FFF2-40B4-BE49-F238E27FC236}">
                      <a16:creationId xmlns:a16="http://schemas.microsoft.com/office/drawing/2014/main" id="{720CC0F3-3618-A1FB-AB20-0A0EC7746C0B}"/>
                    </a:ext>
                  </a:extLst>
                </p:cNvPr>
                <p:cNvPicPr/>
                <p:nvPr/>
              </p:nvPicPr>
              <p:blipFill>
                <a:blip r:embed="rId53"/>
                <a:stretch>
                  <a:fillRect/>
                </a:stretch>
              </p:blipFill>
              <p:spPr>
                <a:xfrm>
                  <a:off x="8826585" y="341295"/>
                  <a:ext cx="23688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4" name="Ink 33">
                  <a:extLst>
                    <a:ext uri="{FF2B5EF4-FFF2-40B4-BE49-F238E27FC236}">
                      <a16:creationId xmlns:a16="http://schemas.microsoft.com/office/drawing/2014/main" id="{F7D46083-88E6-602B-48CF-01C09B37D999}"/>
                    </a:ext>
                  </a:extLst>
                </p14:cNvPr>
                <p14:cNvContentPartPr/>
                <p14:nvPr/>
              </p14:nvContentPartPr>
              <p14:xfrm>
                <a:off x="9093705" y="328335"/>
                <a:ext cx="244800" cy="173160"/>
              </p14:xfrm>
            </p:contentPart>
          </mc:Choice>
          <mc:Fallback>
            <p:pic>
              <p:nvPicPr>
                <p:cNvPr id="34" name="Ink 33">
                  <a:extLst>
                    <a:ext uri="{FF2B5EF4-FFF2-40B4-BE49-F238E27FC236}">
                      <a16:creationId xmlns:a16="http://schemas.microsoft.com/office/drawing/2014/main" id="{F7D46083-88E6-602B-48CF-01C09B37D999}"/>
                    </a:ext>
                  </a:extLst>
                </p:cNvPr>
                <p:cNvPicPr/>
                <p:nvPr/>
              </p:nvPicPr>
              <p:blipFill>
                <a:blip r:embed="rId55"/>
                <a:stretch>
                  <a:fillRect/>
                </a:stretch>
              </p:blipFill>
              <p:spPr>
                <a:xfrm>
                  <a:off x="9087585" y="322215"/>
                  <a:ext cx="25704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5" name="Ink 34">
                  <a:extLst>
                    <a:ext uri="{FF2B5EF4-FFF2-40B4-BE49-F238E27FC236}">
                      <a16:creationId xmlns:a16="http://schemas.microsoft.com/office/drawing/2014/main" id="{AAC46AD6-CD55-AEF8-DAC8-3C7F9853BA5D}"/>
                    </a:ext>
                  </a:extLst>
                </p14:cNvPr>
                <p14:cNvContentPartPr/>
                <p14:nvPr/>
              </p14:nvContentPartPr>
              <p14:xfrm>
                <a:off x="9380625" y="368295"/>
                <a:ext cx="174960" cy="211680"/>
              </p14:xfrm>
            </p:contentPart>
          </mc:Choice>
          <mc:Fallback>
            <p:pic>
              <p:nvPicPr>
                <p:cNvPr id="35" name="Ink 34">
                  <a:extLst>
                    <a:ext uri="{FF2B5EF4-FFF2-40B4-BE49-F238E27FC236}">
                      <a16:creationId xmlns:a16="http://schemas.microsoft.com/office/drawing/2014/main" id="{AAC46AD6-CD55-AEF8-DAC8-3C7F9853BA5D}"/>
                    </a:ext>
                  </a:extLst>
                </p:cNvPr>
                <p:cNvPicPr/>
                <p:nvPr/>
              </p:nvPicPr>
              <p:blipFill>
                <a:blip r:embed="rId57"/>
                <a:stretch>
                  <a:fillRect/>
                </a:stretch>
              </p:blipFill>
              <p:spPr>
                <a:xfrm>
                  <a:off x="9374505" y="362175"/>
                  <a:ext cx="18720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6" name="Ink 35">
                  <a:extLst>
                    <a:ext uri="{FF2B5EF4-FFF2-40B4-BE49-F238E27FC236}">
                      <a16:creationId xmlns:a16="http://schemas.microsoft.com/office/drawing/2014/main" id="{0E87EA0D-ADC0-E322-53A3-A165C098A3D7}"/>
                    </a:ext>
                  </a:extLst>
                </p14:cNvPr>
                <p14:cNvContentPartPr/>
                <p14:nvPr/>
              </p14:nvContentPartPr>
              <p14:xfrm>
                <a:off x="9582585" y="410775"/>
                <a:ext cx="111600" cy="127800"/>
              </p14:xfrm>
            </p:contentPart>
          </mc:Choice>
          <mc:Fallback>
            <p:pic>
              <p:nvPicPr>
                <p:cNvPr id="36" name="Ink 35">
                  <a:extLst>
                    <a:ext uri="{FF2B5EF4-FFF2-40B4-BE49-F238E27FC236}">
                      <a16:creationId xmlns:a16="http://schemas.microsoft.com/office/drawing/2014/main" id="{0E87EA0D-ADC0-E322-53A3-A165C098A3D7}"/>
                    </a:ext>
                  </a:extLst>
                </p:cNvPr>
                <p:cNvPicPr/>
                <p:nvPr/>
              </p:nvPicPr>
              <p:blipFill>
                <a:blip r:embed="rId59"/>
                <a:stretch>
                  <a:fillRect/>
                </a:stretch>
              </p:blipFill>
              <p:spPr>
                <a:xfrm>
                  <a:off x="9576465" y="404655"/>
                  <a:ext cx="12384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7" name="Ink 36">
                  <a:extLst>
                    <a:ext uri="{FF2B5EF4-FFF2-40B4-BE49-F238E27FC236}">
                      <a16:creationId xmlns:a16="http://schemas.microsoft.com/office/drawing/2014/main" id="{4B23E0B5-80B3-DD7B-2984-D79017B599E0}"/>
                    </a:ext>
                  </a:extLst>
                </p14:cNvPr>
                <p14:cNvContentPartPr/>
                <p14:nvPr/>
              </p14:nvContentPartPr>
              <p14:xfrm>
                <a:off x="9797505" y="352095"/>
                <a:ext cx="401400" cy="581400"/>
              </p14:xfrm>
            </p:contentPart>
          </mc:Choice>
          <mc:Fallback>
            <p:pic>
              <p:nvPicPr>
                <p:cNvPr id="37" name="Ink 36">
                  <a:extLst>
                    <a:ext uri="{FF2B5EF4-FFF2-40B4-BE49-F238E27FC236}">
                      <a16:creationId xmlns:a16="http://schemas.microsoft.com/office/drawing/2014/main" id="{4B23E0B5-80B3-DD7B-2984-D79017B599E0}"/>
                    </a:ext>
                  </a:extLst>
                </p:cNvPr>
                <p:cNvPicPr/>
                <p:nvPr/>
              </p:nvPicPr>
              <p:blipFill>
                <a:blip r:embed="rId61"/>
                <a:stretch>
                  <a:fillRect/>
                </a:stretch>
              </p:blipFill>
              <p:spPr>
                <a:xfrm>
                  <a:off x="9791385" y="345975"/>
                  <a:ext cx="413640" cy="5936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8" name="Ink 37">
                  <a:extLst>
                    <a:ext uri="{FF2B5EF4-FFF2-40B4-BE49-F238E27FC236}">
                      <a16:creationId xmlns:a16="http://schemas.microsoft.com/office/drawing/2014/main" id="{F358E155-81D9-E5AF-BBDA-93E646748606}"/>
                    </a:ext>
                  </a:extLst>
                </p14:cNvPr>
                <p14:cNvContentPartPr/>
                <p14:nvPr/>
              </p14:nvContentPartPr>
              <p14:xfrm>
                <a:off x="10383945" y="423015"/>
                <a:ext cx="50760" cy="19800"/>
              </p14:xfrm>
            </p:contentPart>
          </mc:Choice>
          <mc:Fallback>
            <p:pic>
              <p:nvPicPr>
                <p:cNvPr id="38" name="Ink 37">
                  <a:extLst>
                    <a:ext uri="{FF2B5EF4-FFF2-40B4-BE49-F238E27FC236}">
                      <a16:creationId xmlns:a16="http://schemas.microsoft.com/office/drawing/2014/main" id="{F358E155-81D9-E5AF-BBDA-93E646748606}"/>
                    </a:ext>
                  </a:extLst>
                </p:cNvPr>
                <p:cNvPicPr/>
                <p:nvPr/>
              </p:nvPicPr>
              <p:blipFill>
                <a:blip r:embed="rId63"/>
                <a:stretch>
                  <a:fillRect/>
                </a:stretch>
              </p:blipFill>
              <p:spPr>
                <a:xfrm>
                  <a:off x="10377825" y="416895"/>
                  <a:ext cx="6300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0" name="Ink 39">
                  <a:extLst>
                    <a:ext uri="{FF2B5EF4-FFF2-40B4-BE49-F238E27FC236}">
                      <a16:creationId xmlns:a16="http://schemas.microsoft.com/office/drawing/2014/main" id="{50326083-960F-D25E-842A-DC1174805EC5}"/>
                    </a:ext>
                  </a:extLst>
                </p14:cNvPr>
                <p14:cNvContentPartPr/>
                <p14:nvPr/>
              </p14:nvContentPartPr>
              <p14:xfrm>
                <a:off x="10485825" y="310695"/>
                <a:ext cx="213840" cy="455040"/>
              </p14:xfrm>
            </p:contentPart>
          </mc:Choice>
          <mc:Fallback>
            <p:pic>
              <p:nvPicPr>
                <p:cNvPr id="40" name="Ink 39">
                  <a:extLst>
                    <a:ext uri="{FF2B5EF4-FFF2-40B4-BE49-F238E27FC236}">
                      <a16:creationId xmlns:a16="http://schemas.microsoft.com/office/drawing/2014/main" id="{50326083-960F-D25E-842A-DC1174805EC5}"/>
                    </a:ext>
                  </a:extLst>
                </p:cNvPr>
                <p:cNvPicPr/>
                <p:nvPr/>
              </p:nvPicPr>
              <p:blipFill>
                <a:blip r:embed="rId65"/>
                <a:stretch>
                  <a:fillRect/>
                </a:stretch>
              </p:blipFill>
              <p:spPr>
                <a:xfrm>
                  <a:off x="10479705" y="304575"/>
                  <a:ext cx="226080" cy="4672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1" name="Ink 40">
                  <a:extLst>
                    <a:ext uri="{FF2B5EF4-FFF2-40B4-BE49-F238E27FC236}">
                      <a16:creationId xmlns:a16="http://schemas.microsoft.com/office/drawing/2014/main" id="{EB673520-371E-185F-FA7A-E0D7C6D61542}"/>
                    </a:ext>
                  </a:extLst>
                </p14:cNvPr>
                <p14:cNvContentPartPr/>
                <p14:nvPr/>
              </p14:nvContentPartPr>
              <p14:xfrm>
                <a:off x="10770225" y="321135"/>
                <a:ext cx="280440" cy="534240"/>
              </p14:xfrm>
            </p:contentPart>
          </mc:Choice>
          <mc:Fallback>
            <p:pic>
              <p:nvPicPr>
                <p:cNvPr id="41" name="Ink 40">
                  <a:extLst>
                    <a:ext uri="{FF2B5EF4-FFF2-40B4-BE49-F238E27FC236}">
                      <a16:creationId xmlns:a16="http://schemas.microsoft.com/office/drawing/2014/main" id="{EB673520-371E-185F-FA7A-E0D7C6D61542}"/>
                    </a:ext>
                  </a:extLst>
                </p:cNvPr>
                <p:cNvPicPr/>
                <p:nvPr/>
              </p:nvPicPr>
              <p:blipFill>
                <a:blip r:embed="rId67"/>
                <a:stretch>
                  <a:fillRect/>
                </a:stretch>
              </p:blipFill>
              <p:spPr>
                <a:xfrm>
                  <a:off x="10764105" y="315015"/>
                  <a:ext cx="292680" cy="5464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2" name="Ink 41">
                  <a:extLst>
                    <a:ext uri="{FF2B5EF4-FFF2-40B4-BE49-F238E27FC236}">
                      <a16:creationId xmlns:a16="http://schemas.microsoft.com/office/drawing/2014/main" id="{C71387F4-FA9C-ACCA-BB22-BC2A544BF581}"/>
                    </a:ext>
                  </a:extLst>
                </p14:cNvPr>
                <p14:cNvContentPartPr/>
                <p14:nvPr/>
              </p14:nvContentPartPr>
              <p14:xfrm>
                <a:off x="11211945" y="346695"/>
                <a:ext cx="111960" cy="240120"/>
              </p14:xfrm>
            </p:contentPart>
          </mc:Choice>
          <mc:Fallback>
            <p:pic>
              <p:nvPicPr>
                <p:cNvPr id="42" name="Ink 41">
                  <a:extLst>
                    <a:ext uri="{FF2B5EF4-FFF2-40B4-BE49-F238E27FC236}">
                      <a16:creationId xmlns:a16="http://schemas.microsoft.com/office/drawing/2014/main" id="{C71387F4-FA9C-ACCA-BB22-BC2A544BF581}"/>
                    </a:ext>
                  </a:extLst>
                </p:cNvPr>
                <p:cNvPicPr/>
                <p:nvPr/>
              </p:nvPicPr>
              <p:blipFill>
                <a:blip r:embed="rId69"/>
                <a:stretch>
                  <a:fillRect/>
                </a:stretch>
              </p:blipFill>
              <p:spPr>
                <a:xfrm>
                  <a:off x="11205825" y="340575"/>
                  <a:ext cx="12420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3" name="Ink 42">
                  <a:extLst>
                    <a:ext uri="{FF2B5EF4-FFF2-40B4-BE49-F238E27FC236}">
                      <a16:creationId xmlns:a16="http://schemas.microsoft.com/office/drawing/2014/main" id="{FC4A0FEC-D08A-F238-CEF9-20921DE23EB8}"/>
                    </a:ext>
                  </a:extLst>
                </p14:cNvPr>
                <p14:cNvContentPartPr/>
                <p14:nvPr/>
              </p14:nvContentPartPr>
              <p14:xfrm>
                <a:off x="11404545" y="296295"/>
                <a:ext cx="110880" cy="128520"/>
              </p14:xfrm>
            </p:contentPart>
          </mc:Choice>
          <mc:Fallback>
            <p:pic>
              <p:nvPicPr>
                <p:cNvPr id="43" name="Ink 42">
                  <a:extLst>
                    <a:ext uri="{FF2B5EF4-FFF2-40B4-BE49-F238E27FC236}">
                      <a16:creationId xmlns:a16="http://schemas.microsoft.com/office/drawing/2014/main" id="{FC4A0FEC-D08A-F238-CEF9-20921DE23EB8}"/>
                    </a:ext>
                  </a:extLst>
                </p:cNvPr>
                <p:cNvPicPr/>
                <p:nvPr/>
              </p:nvPicPr>
              <p:blipFill>
                <a:blip r:embed="rId71"/>
                <a:stretch>
                  <a:fillRect/>
                </a:stretch>
              </p:blipFill>
              <p:spPr>
                <a:xfrm>
                  <a:off x="11398425" y="290175"/>
                  <a:ext cx="12312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4" name="Ink 43">
                  <a:extLst>
                    <a:ext uri="{FF2B5EF4-FFF2-40B4-BE49-F238E27FC236}">
                      <a16:creationId xmlns:a16="http://schemas.microsoft.com/office/drawing/2014/main" id="{5A6EEF34-B5A8-42BB-9E86-AF90EE23DF90}"/>
                    </a:ext>
                  </a:extLst>
                </p14:cNvPr>
                <p14:cNvContentPartPr/>
                <p14:nvPr/>
              </p14:nvContentPartPr>
              <p14:xfrm>
                <a:off x="11380065" y="247695"/>
                <a:ext cx="347400" cy="556200"/>
              </p14:xfrm>
            </p:contentPart>
          </mc:Choice>
          <mc:Fallback>
            <p:pic>
              <p:nvPicPr>
                <p:cNvPr id="44" name="Ink 43">
                  <a:extLst>
                    <a:ext uri="{FF2B5EF4-FFF2-40B4-BE49-F238E27FC236}">
                      <a16:creationId xmlns:a16="http://schemas.microsoft.com/office/drawing/2014/main" id="{5A6EEF34-B5A8-42BB-9E86-AF90EE23DF90}"/>
                    </a:ext>
                  </a:extLst>
                </p:cNvPr>
                <p:cNvPicPr/>
                <p:nvPr/>
              </p:nvPicPr>
              <p:blipFill>
                <a:blip r:embed="rId73"/>
                <a:stretch>
                  <a:fillRect/>
                </a:stretch>
              </p:blipFill>
              <p:spPr>
                <a:xfrm>
                  <a:off x="11373945" y="241575"/>
                  <a:ext cx="359640" cy="5684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5" name="Ink 44">
                  <a:extLst>
                    <a:ext uri="{FF2B5EF4-FFF2-40B4-BE49-F238E27FC236}">
                      <a16:creationId xmlns:a16="http://schemas.microsoft.com/office/drawing/2014/main" id="{107CB60D-9C86-C052-AFB3-35146A14AB8B}"/>
                    </a:ext>
                  </a:extLst>
                </p14:cNvPr>
                <p14:cNvContentPartPr/>
                <p14:nvPr/>
              </p14:nvContentPartPr>
              <p14:xfrm>
                <a:off x="11656185" y="516615"/>
                <a:ext cx="80280" cy="64080"/>
              </p14:xfrm>
            </p:contentPart>
          </mc:Choice>
          <mc:Fallback>
            <p:pic>
              <p:nvPicPr>
                <p:cNvPr id="45" name="Ink 44">
                  <a:extLst>
                    <a:ext uri="{FF2B5EF4-FFF2-40B4-BE49-F238E27FC236}">
                      <a16:creationId xmlns:a16="http://schemas.microsoft.com/office/drawing/2014/main" id="{107CB60D-9C86-C052-AFB3-35146A14AB8B}"/>
                    </a:ext>
                  </a:extLst>
                </p:cNvPr>
                <p:cNvPicPr/>
                <p:nvPr/>
              </p:nvPicPr>
              <p:blipFill>
                <a:blip r:embed="rId75"/>
                <a:stretch>
                  <a:fillRect/>
                </a:stretch>
              </p:blipFill>
              <p:spPr>
                <a:xfrm>
                  <a:off x="11650065" y="510495"/>
                  <a:ext cx="9252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6" name="Ink 45">
                  <a:extLst>
                    <a:ext uri="{FF2B5EF4-FFF2-40B4-BE49-F238E27FC236}">
                      <a16:creationId xmlns:a16="http://schemas.microsoft.com/office/drawing/2014/main" id="{606A2E7B-7FC5-A55F-C2A9-8D6B7B926458}"/>
                    </a:ext>
                  </a:extLst>
                </p14:cNvPr>
                <p14:cNvContentPartPr/>
                <p14:nvPr/>
              </p14:nvContentPartPr>
              <p14:xfrm>
                <a:off x="11482305" y="181455"/>
                <a:ext cx="466560" cy="806400"/>
              </p14:xfrm>
            </p:contentPart>
          </mc:Choice>
          <mc:Fallback>
            <p:pic>
              <p:nvPicPr>
                <p:cNvPr id="46" name="Ink 45">
                  <a:extLst>
                    <a:ext uri="{FF2B5EF4-FFF2-40B4-BE49-F238E27FC236}">
                      <a16:creationId xmlns:a16="http://schemas.microsoft.com/office/drawing/2014/main" id="{606A2E7B-7FC5-A55F-C2A9-8D6B7B926458}"/>
                    </a:ext>
                  </a:extLst>
                </p:cNvPr>
                <p:cNvPicPr/>
                <p:nvPr/>
              </p:nvPicPr>
              <p:blipFill>
                <a:blip r:embed="rId77"/>
                <a:stretch>
                  <a:fillRect/>
                </a:stretch>
              </p:blipFill>
              <p:spPr>
                <a:xfrm>
                  <a:off x="11476185" y="175335"/>
                  <a:ext cx="478800" cy="8186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62" name="Ink 61">
                  <a:extLst>
                    <a:ext uri="{FF2B5EF4-FFF2-40B4-BE49-F238E27FC236}">
                      <a16:creationId xmlns:a16="http://schemas.microsoft.com/office/drawing/2014/main" id="{4DE27300-BB26-C549-370B-99B7164E9DAC}"/>
                    </a:ext>
                  </a:extLst>
                </p14:cNvPr>
                <p14:cNvContentPartPr/>
                <p14:nvPr/>
              </p14:nvContentPartPr>
              <p14:xfrm>
                <a:off x="9693825" y="889935"/>
                <a:ext cx="250560" cy="575640"/>
              </p14:xfrm>
            </p:contentPart>
          </mc:Choice>
          <mc:Fallback>
            <p:pic>
              <p:nvPicPr>
                <p:cNvPr id="62" name="Ink 61">
                  <a:extLst>
                    <a:ext uri="{FF2B5EF4-FFF2-40B4-BE49-F238E27FC236}">
                      <a16:creationId xmlns:a16="http://schemas.microsoft.com/office/drawing/2014/main" id="{4DE27300-BB26-C549-370B-99B7164E9DAC}"/>
                    </a:ext>
                  </a:extLst>
                </p:cNvPr>
                <p:cNvPicPr/>
                <p:nvPr/>
              </p:nvPicPr>
              <p:blipFill>
                <a:blip r:embed="rId79"/>
                <a:stretch>
                  <a:fillRect/>
                </a:stretch>
              </p:blipFill>
              <p:spPr>
                <a:xfrm>
                  <a:off x="9687705" y="883815"/>
                  <a:ext cx="262800" cy="5878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63" name="Ink 62">
                  <a:extLst>
                    <a:ext uri="{FF2B5EF4-FFF2-40B4-BE49-F238E27FC236}">
                      <a16:creationId xmlns:a16="http://schemas.microsoft.com/office/drawing/2014/main" id="{83FE0844-E797-3AAA-417B-E1DC21450499}"/>
                    </a:ext>
                  </a:extLst>
                </p14:cNvPr>
                <p14:cNvContentPartPr/>
                <p14:nvPr/>
              </p14:nvContentPartPr>
              <p14:xfrm>
                <a:off x="10155705" y="990735"/>
                <a:ext cx="323640" cy="290160"/>
              </p14:xfrm>
            </p:contentPart>
          </mc:Choice>
          <mc:Fallback>
            <p:pic>
              <p:nvPicPr>
                <p:cNvPr id="63" name="Ink 62">
                  <a:extLst>
                    <a:ext uri="{FF2B5EF4-FFF2-40B4-BE49-F238E27FC236}">
                      <a16:creationId xmlns:a16="http://schemas.microsoft.com/office/drawing/2014/main" id="{83FE0844-E797-3AAA-417B-E1DC21450499}"/>
                    </a:ext>
                  </a:extLst>
                </p:cNvPr>
                <p:cNvPicPr/>
                <p:nvPr/>
              </p:nvPicPr>
              <p:blipFill>
                <a:blip r:embed="rId81"/>
                <a:stretch>
                  <a:fillRect/>
                </a:stretch>
              </p:blipFill>
              <p:spPr>
                <a:xfrm>
                  <a:off x="10149585" y="984615"/>
                  <a:ext cx="335880" cy="3024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4" name="Ink 63">
                  <a:extLst>
                    <a:ext uri="{FF2B5EF4-FFF2-40B4-BE49-F238E27FC236}">
                      <a16:creationId xmlns:a16="http://schemas.microsoft.com/office/drawing/2014/main" id="{687E8676-8D40-267C-42E5-D67863AC3CF9}"/>
                    </a:ext>
                  </a:extLst>
                </p14:cNvPr>
                <p14:cNvContentPartPr/>
                <p14:nvPr/>
              </p14:nvContentPartPr>
              <p14:xfrm>
                <a:off x="10524705" y="1073175"/>
                <a:ext cx="239760" cy="146160"/>
              </p14:xfrm>
            </p:contentPart>
          </mc:Choice>
          <mc:Fallback>
            <p:pic>
              <p:nvPicPr>
                <p:cNvPr id="64" name="Ink 63">
                  <a:extLst>
                    <a:ext uri="{FF2B5EF4-FFF2-40B4-BE49-F238E27FC236}">
                      <a16:creationId xmlns:a16="http://schemas.microsoft.com/office/drawing/2014/main" id="{687E8676-8D40-267C-42E5-D67863AC3CF9}"/>
                    </a:ext>
                  </a:extLst>
                </p:cNvPr>
                <p:cNvPicPr/>
                <p:nvPr/>
              </p:nvPicPr>
              <p:blipFill>
                <a:blip r:embed="rId83"/>
                <a:stretch>
                  <a:fillRect/>
                </a:stretch>
              </p:blipFill>
              <p:spPr>
                <a:xfrm>
                  <a:off x="10518585" y="1067055"/>
                  <a:ext cx="25200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5" name="Ink 64">
                  <a:extLst>
                    <a:ext uri="{FF2B5EF4-FFF2-40B4-BE49-F238E27FC236}">
                      <a16:creationId xmlns:a16="http://schemas.microsoft.com/office/drawing/2014/main" id="{00A97249-52ED-BC0F-071F-A94D5C85AAD8}"/>
                    </a:ext>
                  </a:extLst>
                </p14:cNvPr>
                <p14:cNvContentPartPr/>
                <p14:nvPr/>
              </p14:nvContentPartPr>
              <p14:xfrm>
                <a:off x="10924665" y="1009455"/>
                <a:ext cx="180720" cy="343080"/>
              </p14:xfrm>
            </p:contentPart>
          </mc:Choice>
          <mc:Fallback>
            <p:pic>
              <p:nvPicPr>
                <p:cNvPr id="65" name="Ink 64">
                  <a:extLst>
                    <a:ext uri="{FF2B5EF4-FFF2-40B4-BE49-F238E27FC236}">
                      <a16:creationId xmlns:a16="http://schemas.microsoft.com/office/drawing/2014/main" id="{00A97249-52ED-BC0F-071F-A94D5C85AAD8}"/>
                    </a:ext>
                  </a:extLst>
                </p:cNvPr>
                <p:cNvPicPr/>
                <p:nvPr/>
              </p:nvPicPr>
              <p:blipFill>
                <a:blip r:embed="rId85"/>
                <a:stretch>
                  <a:fillRect/>
                </a:stretch>
              </p:blipFill>
              <p:spPr>
                <a:xfrm>
                  <a:off x="10918545" y="1003335"/>
                  <a:ext cx="192960" cy="3553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6" name="Ink 65">
                  <a:extLst>
                    <a:ext uri="{FF2B5EF4-FFF2-40B4-BE49-F238E27FC236}">
                      <a16:creationId xmlns:a16="http://schemas.microsoft.com/office/drawing/2014/main" id="{95FB1DA8-23C1-326A-10B3-869F6F07EC41}"/>
                    </a:ext>
                  </a:extLst>
                </p14:cNvPr>
                <p14:cNvContentPartPr/>
                <p14:nvPr/>
              </p14:nvContentPartPr>
              <p14:xfrm>
                <a:off x="11233185" y="1167855"/>
                <a:ext cx="35640" cy="136080"/>
              </p14:xfrm>
            </p:contentPart>
          </mc:Choice>
          <mc:Fallback>
            <p:pic>
              <p:nvPicPr>
                <p:cNvPr id="66" name="Ink 65">
                  <a:extLst>
                    <a:ext uri="{FF2B5EF4-FFF2-40B4-BE49-F238E27FC236}">
                      <a16:creationId xmlns:a16="http://schemas.microsoft.com/office/drawing/2014/main" id="{95FB1DA8-23C1-326A-10B3-869F6F07EC41}"/>
                    </a:ext>
                  </a:extLst>
                </p:cNvPr>
                <p:cNvPicPr/>
                <p:nvPr/>
              </p:nvPicPr>
              <p:blipFill>
                <a:blip r:embed="rId87"/>
                <a:stretch>
                  <a:fillRect/>
                </a:stretch>
              </p:blipFill>
              <p:spPr>
                <a:xfrm>
                  <a:off x="11227065" y="1161735"/>
                  <a:ext cx="4788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7" name="Ink 66">
                  <a:extLst>
                    <a:ext uri="{FF2B5EF4-FFF2-40B4-BE49-F238E27FC236}">
                      <a16:creationId xmlns:a16="http://schemas.microsoft.com/office/drawing/2014/main" id="{0E3DE23B-A99B-EE65-CC21-4D3DBD87D125}"/>
                    </a:ext>
                  </a:extLst>
                </p14:cNvPr>
                <p14:cNvContentPartPr/>
                <p14:nvPr/>
              </p14:nvContentPartPr>
              <p14:xfrm>
                <a:off x="11323545" y="1021695"/>
                <a:ext cx="21960" cy="14760"/>
              </p14:xfrm>
            </p:contentPart>
          </mc:Choice>
          <mc:Fallback>
            <p:pic>
              <p:nvPicPr>
                <p:cNvPr id="67" name="Ink 66">
                  <a:extLst>
                    <a:ext uri="{FF2B5EF4-FFF2-40B4-BE49-F238E27FC236}">
                      <a16:creationId xmlns:a16="http://schemas.microsoft.com/office/drawing/2014/main" id="{0E3DE23B-A99B-EE65-CC21-4D3DBD87D125}"/>
                    </a:ext>
                  </a:extLst>
                </p:cNvPr>
                <p:cNvPicPr/>
                <p:nvPr/>
              </p:nvPicPr>
              <p:blipFill>
                <a:blip r:embed="rId89"/>
                <a:stretch>
                  <a:fillRect/>
                </a:stretch>
              </p:blipFill>
              <p:spPr>
                <a:xfrm>
                  <a:off x="11317425" y="1015575"/>
                  <a:ext cx="3420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8" name="Ink 67">
                  <a:extLst>
                    <a:ext uri="{FF2B5EF4-FFF2-40B4-BE49-F238E27FC236}">
                      <a16:creationId xmlns:a16="http://schemas.microsoft.com/office/drawing/2014/main" id="{667C3135-771D-0277-6EC5-6937C8A5837D}"/>
                    </a:ext>
                  </a:extLst>
                </p14:cNvPr>
                <p14:cNvContentPartPr/>
                <p14:nvPr/>
              </p14:nvContentPartPr>
              <p14:xfrm>
                <a:off x="11347665" y="1144095"/>
                <a:ext cx="259560" cy="172800"/>
              </p14:xfrm>
            </p:contentPart>
          </mc:Choice>
          <mc:Fallback>
            <p:pic>
              <p:nvPicPr>
                <p:cNvPr id="68" name="Ink 67">
                  <a:extLst>
                    <a:ext uri="{FF2B5EF4-FFF2-40B4-BE49-F238E27FC236}">
                      <a16:creationId xmlns:a16="http://schemas.microsoft.com/office/drawing/2014/main" id="{667C3135-771D-0277-6EC5-6937C8A5837D}"/>
                    </a:ext>
                  </a:extLst>
                </p:cNvPr>
                <p:cNvPicPr/>
                <p:nvPr/>
              </p:nvPicPr>
              <p:blipFill>
                <a:blip r:embed="rId91"/>
                <a:stretch>
                  <a:fillRect/>
                </a:stretch>
              </p:blipFill>
              <p:spPr>
                <a:xfrm>
                  <a:off x="11341545" y="1137975"/>
                  <a:ext cx="27180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9" name="Ink 68">
                  <a:extLst>
                    <a:ext uri="{FF2B5EF4-FFF2-40B4-BE49-F238E27FC236}">
                      <a16:creationId xmlns:a16="http://schemas.microsoft.com/office/drawing/2014/main" id="{F4F6F701-2A1E-BD4F-4A61-D8B1D17E9DB3}"/>
                    </a:ext>
                  </a:extLst>
                </p14:cNvPr>
                <p14:cNvContentPartPr/>
                <p14:nvPr/>
              </p14:nvContentPartPr>
              <p14:xfrm>
                <a:off x="11230305" y="904335"/>
                <a:ext cx="518400" cy="565200"/>
              </p14:xfrm>
            </p:contentPart>
          </mc:Choice>
          <mc:Fallback>
            <p:pic>
              <p:nvPicPr>
                <p:cNvPr id="69" name="Ink 68">
                  <a:extLst>
                    <a:ext uri="{FF2B5EF4-FFF2-40B4-BE49-F238E27FC236}">
                      <a16:creationId xmlns:a16="http://schemas.microsoft.com/office/drawing/2014/main" id="{F4F6F701-2A1E-BD4F-4A61-D8B1D17E9DB3}"/>
                    </a:ext>
                  </a:extLst>
                </p:cNvPr>
                <p:cNvPicPr/>
                <p:nvPr/>
              </p:nvPicPr>
              <p:blipFill>
                <a:blip r:embed="rId93"/>
                <a:stretch>
                  <a:fillRect/>
                </a:stretch>
              </p:blipFill>
              <p:spPr>
                <a:xfrm>
                  <a:off x="11224185" y="898215"/>
                  <a:ext cx="530640" cy="5774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03" name="Ink 102">
                  <a:extLst>
                    <a:ext uri="{FF2B5EF4-FFF2-40B4-BE49-F238E27FC236}">
                      <a16:creationId xmlns:a16="http://schemas.microsoft.com/office/drawing/2014/main" id="{D74F7A91-1CF3-7C92-8057-A0637730AC25}"/>
                    </a:ext>
                  </a:extLst>
                </p14:cNvPr>
                <p14:cNvContentPartPr/>
                <p14:nvPr/>
              </p14:nvContentPartPr>
              <p14:xfrm>
                <a:off x="6278145" y="1053375"/>
                <a:ext cx="2942280" cy="181440"/>
              </p14:xfrm>
            </p:contentPart>
          </mc:Choice>
          <mc:Fallback>
            <p:pic>
              <p:nvPicPr>
                <p:cNvPr id="103" name="Ink 102">
                  <a:extLst>
                    <a:ext uri="{FF2B5EF4-FFF2-40B4-BE49-F238E27FC236}">
                      <a16:creationId xmlns:a16="http://schemas.microsoft.com/office/drawing/2014/main" id="{D74F7A91-1CF3-7C92-8057-A0637730AC25}"/>
                    </a:ext>
                  </a:extLst>
                </p:cNvPr>
                <p:cNvPicPr/>
                <p:nvPr/>
              </p:nvPicPr>
              <p:blipFill>
                <a:blip r:embed="rId95"/>
                <a:stretch>
                  <a:fillRect/>
                </a:stretch>
              </p:blipFill>
              <p:spPr>
                <a:xfrm>
                  <a:off x="6272025" y="1047255"/>
                  <a:ext cx="2954520" cy="193680"/>
                </a:xfrm>
                <a:prstGeom prst="rect">
                  <a:avLst/>
                </a:prstGeom>
              </p:spPr>
            </p:pic>
          </mc:Fallback>
        </mc:AlternateContent>
      </p:grpSp>
      <p:grpSp>
        <p:nvGrpSpPr>
          <p:cNvPr id="128" name="Group 127">
            <a:extLst>
              <a:ext uri="{FF2B5EF4-FFF2-40B4-BE49-F238E27FC236}">
                <a16:creationId xmlns:a16="http://schemas.microsoft.com/office/drawing/2014/main" id="{FA7EB319-6C39-98F8-140C-38E02E3AB33C}"/>
              </a:ext>
            </a:extLst>
          </p:cNvPr>
          <p:cNvGrpSpPr/>
          <p:nvPr/>
        </p:nvGrpSpPr>
        <p:grpSpPr>
          <a:xfrm>
            <a:off x="4602705" y="1656015"/>
            <a:ext cx="7518960" cy="4662720"/>
            <a:chOff x="4602705" y="1656015"/>
            <a:chExt cx="7518960" cy="4662720"/>
          </a:xfrm>
        </p:grpSpPr>
        <mc:AlternateContent xmlns:mc="http://schemas.openxmlformats.org/markup-compatibility/2006">
          <mc:Choice xmlns:p14="http://schemas.microsoft.com/office/powerpoint/2010/main" Requires="p14">
            <p:contentPart p14:bwMode="auto" r:id="rId96">
              <p14:nvContentPartPr>
                <p14:cNvPr id="51" name="Ink 50">
                  <a:extLst>
                    <a:ext uri="{FF2B5EF4-FFF2-40B4-BE49-F238E27FC236}">
                      <a16:creationId xmlns:a16="http://schemas.microsoft.com/office/drawing/2014/main" id="{7C90C765-848A-2A95-CDD0-F426500AF63F}"/>
                    </a:ext>
                  </a:extLst>
                </p14:cNvPr>
                <p14:cNvContentPartPr/>
                <p14:nvPr/>
              </p14:nvContentPartPr>
              <p14:xfrm>
                <a:off x="4602705" y="2284935"/>
                <a:ext cx="27720" cy="505440"/>
              </p14:xfrm>
            </p:contentPart>
          </mc:Choice>
          <mc:Fallback>
            <p:pic>
              <p:nvPicPr>
                <p:cNvPr id="51" name="Ink 50">
                  <a:extLst>
                    <a:ext uri="{FF2B5EF4-FFF2-40B4-BE49-F238E27FC236}">
                      <a16:creationId xmlns:a16="http://schemas.microsoft.com/office/drawing/2014/main" id="{7C90C765-848A-2A95-CDD0-F426500AF63F}"/>
                    </a:ext>
                  </a:extLst>
                </p:cNvPr>
                <p:cNvPicPr/>
                <p:nvPr/>
              </p:nvPicPr>
              <p:blipFill>
                <a:blip r:embed="rId97"/>
                <a:stretch>
                  <a:fillRect/>
                </a:stretch>
              </p:blipFill>
              <p:spPr>
                <a:xfrm>
                  <a:off x="4596585" y="2278815"/>
                  <a:ext cx="39960" cy="5176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2" name="Ink 51">
                  <a:extLst>
                    <a:ext uri="{FF2B5EF4-FFF2-40B4-BE49-F238E27FC236}">
                      <a16:creationId xmlns:a16="http://schemas.microsoft.com/office/drawing/2014/main" id="{BE0FC65C-C5E5-707C-6AC6-CB4B6D388526}"/>
                    </a:ext>
                  </a:extLst>
                </p14:cNvPr>
                <p14:cNvContentPartPr/>
                <p14:nvPr/>
              </p14:nvContentPartPr>
              <p14:xfrm>
                <a:off x="4690545" y="2030775"/>
                <a:ext cx="575280" cy="718920"/>
              </p14:xfrm>
            </p:contentPart>
          </mc:Choice>
          <mc:Fallback>
            <p:pic>
              <p:nvPicPr>
                <p:cNvPr id="52" name="Ink 51">
                  <a:extLst>
                    <a:ext uri="{FF2B5EF4-FFF2-40B4-BE49-F238E27FC236}">
                      <a16:creationId xmlns:a16="http://schemas.microsoft.com/office/drawing/2014/main" id="{BE0FC65C-C5E5-707C-6AC6-CB4B6D388526}"/>
                    </a:ext>
                  </a:extLst>
                </p:cNvPr>
                <p:cNvPicPr/>
                <p:nvPr/>
              </p:nvPicPr>
              <p:blipFill>
                <a:blip r:embed="rId99"/>
                <a:stretch>
                  <a:fillRect/>
                </a:stretch>
              </p:blipFill>
              <p:spPr>
                <a:xfrm>
                  <a:off x="4684425" y="2024655"/>
                  <a:ext cx="587520" cy="7311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3" name="Ink 52">
                  <a:extLst>
                    <a:ext uri="{FF2B5EF4-FFF2-40B4-BE49-F238E27FC236}">
                      <a16:creationId xmlns:a16="http://schemas.microsoft.com/office/drawing/2014/main" id="{D48FAFF6-F588-22C5-B065-31F039FFA67B}"/>
                    </a:ext>
                  </a:extLst>
                </p14:cNvPr>
                <p14:cNvContentPartPr/>
                <p14:nvPr/>
              </p14:nvContentPartPr>
              <p14:xfrm>
                <a:off x="5386425" y="2367015"/>
                <a:ext cx="258840" cy="193680"/>
              </p14:xfrm>
            </p:contentPart>
          </mc:Choice>
          <mc:Fallback>
            <p:pic>
              <p:nvPicPr>
                <p:cNvPr id="53" name="Ink 52">
                  <a:extLst>
                    <a:ext uri="{FF2B5EF4-FFF2-40B4-BE49-F238E27FC236}">
                      <a16:creationId xmlns:a16="http://schemas.microsoft.com/office/drawing/2014/main" id="{D48FAFF6-F588-22C5-B065-31F039FFA67B}"/>
                    </a:ext>
                  </a:extLst>
                </p:cNvPr>
                <p:cNvPicPr/>
                <p:nvPr/>
              </p:nvPicPr>
              <p:blipFill>
                <a:blip r:embed="rId101"/>
                <a:stretch>
                  <a:fillRect/>
                </a:stretch>
              </p:blipFill>
              <p:spPr>
                <a:xfrm>
                  <a:off x="5380305" y="2360895"/>
                  <a:ext cx="27108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4" name="Ink 53">
                  <a:extLst>
                    <a:ext uri="{FF2B5EF4-FFF2-40B4-BE49-F238E27FC236}">
                      <a16:creationId xmlns:a16="http://schemas.microsoft.com/office/drawing/2014/main" id="{C4B02845-94D8-724F-3937-53C05E69390F}"/>
                    </a:ext>
                  </a:extLst>
                </p14:cNvPr>
                <p14:cNvContentPartPr/>
                <p14:nvPr/>
              </p14:nvContentPartPr>
              <p14:xfrm>
                <a:off x="5742105" y="2021415"/>
                <a:ext cx="228240" cy="517680"/>
              </p14:xfrm>
            </p:contentPart>
          </mc:Choice>
          <mc:Fallback>
            <p:pic>
              <p:nvPicPr>
                <p:cNvPr id="54" name="Ink 53">
                  <a:extLst>
                    <a:ext uri="{FF2B5EF4-FFF2-40B4-BE49-F238E27FC236}">
                      <a16:creationId xmlns:a16="http://schemas.microsoft.com/office/drawing/2014/main" id="{C4B02845-94D8-724F-3937-53C05E69390F}"/>
                    </a:ext>
                  </a:extLst>
                </p:cNvPr>
                <p:cNvPicPr/>
                <p:nvPr/>
              </p:nvPicPr>
              <p:blipFill>
                <a:blip r:embed="rId103"/>
                <a:stretch>
                  <a:fillRect/>
                </a:stretch>
              </p:blipFill>
              <p:spPr>
                <a:xfrm>
                  <a:off x="5735985" y="2015295"/>
                  <a:ext cx="240480" cy="5299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56" name="Ink 55">
                  <a:extLst>
                    <a:ext uri="{FF2B5EF4-FFF2-40B4-BE49-F238E27FC236}">
                      <a16:creationId xmlns:a16="http://schemas.microsoft.com/office/drawing/2014/main" id="{99DB30CF-A46C-D09A-4814-C555A8C4AA06}"/>
                    </a:ext>
                  </a:extLst>
                </p14:cNvPr>
                <p14:cNvContentPartPr/>
                <p14:nvPr/>
              </p14:nvContentPartPr>
              <p14:xfrm>
                <a:off x="6554985" y="1882455"/>
                <a:ext cx="478080" cy="700920"/>
              </p14:xfrm>
            </p:contentPart>
          </mc:Choice>
          <mc:Fallback>
            <p:pic>
              <p:nvPicPr>
                <p:cNvPr id="56" name="Ink 55">
                  <a:extLst>
                    <a:ext uri="{FF2B5EF4-FFF2-40B4-BE49-F238E27FC236}">
                      <a16:creationId xmlns:a16="http://schemas.microsoft.com/office/drawing/2014/main" id="{99DB30CF-A46C-D09A-4814-C555A8C4AA06}"/>
                    </a:ext>
                  </a:extLst>
                </p:cNvPr>
                <p:cNvPicPr/>
                <p:nvPr/>
              </p:nvPicPr>
              <p:blipFill>
                <a:blip r:embed="rId105"/>
                <a:stretch>
                  <a:fillRect/>
                </a:stretch>
              </p:blipFill>
              <p:spPr>
                <a:xfrm>
                  <a:off x="6548865" y="1876335"/>
                  <a:ext cx="490320" cy="7131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57" name="Ink 56">
                  <a:extLst>
                    <a:ext uri="{FF2B5EF4-FFF2-40B4-BE49-F238E27FC236}">
                      <a16:creationId xmlns:a16="http://schemas.microsoft.com/office/drawing/2014/main" id="{ED55958D-7F0D-48A3-9E67-6E895A0C6A62}"/>
                    </a:ext>
                  </a:extLst>
                </p14:cNvPr>
                <p14:cNvContentPartPr/>
                <p14:nvPr/>
              </p14:nvContentPartPr>
              <p14:xfrm>
                <a:off x="6614385" y="2063175"/>
                <a:ext cx="1206360" cy="267480"/>
              </p14:xfrm>
            </p:contentPart>
          </mc:Choice>
          <mc:Fallback>
            <p:pic>
              <p:nvPicPr>
                <p:cNvPr id="57" name="Ink 56">
                  <a:extLst>
                    <a:ext uri="{FF2B5EF4-FFF2-40B4-BE49-F238E27FC236}">
                      <a16:creationId xmlns:a16="http://schemas.microsoft.com/office/drawing/2014/main" id="{ED55958D-7F0D-48A3-9E67-6E895A0C6A62}"/>
                    </a:ext>
                  </a:extLst>
                </p:cNvPr>
                <p:cNvPicPr/>
                <p:nvPr/>
              </p:nvPicPr>
              <p:blipFill>
                <a:blip r:embed="rId107"/>
                <a:stretch>
                  <a:fillRect/>
                </a:stretch>
              </p:blipFill>
              <p:spPr>
                <a:xfrm>
                  <a:off x="6608265" y="2057055"/>
                  <a:ext cx="121860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58" name="Ink 57">
                  <a:extLst>
                    <a:ext uri="{FF2B5EF4-FFF2-40B4-BE49-F238E27FC236}">
                      <a16:creationId xmlns:a16="http://schemas.microsoft.com/office/drawing/2014/main" id="{675DA797-18DF-8920-B7FA-792EF457C20C}"/>
                    </a:ext>
                  </a:extLst>
                </p14:cNvPr>
                <p14:cNvContentPartPr/>
                <p14:nvPr/>
              </p14:nvContentPartPr>
              <p14:xfrm>
                <a:off x="7866465" y="1956255"/>
                <a:ext cx="245520" cy="228240"/>
              </p14:xfrm>
            </p:contentPart>
          </mc:Choice>
          <mc:Fallback>
            <p:pic>
              <p:nvPicPr>
                <p:cNvPr id="58" name="Ink 57">
                  <a:extLst>
                    <a:ext uri="{FF2B5EF4-FFF2-40B4-BE49-F238E27FC236}">
                      <a16:creationId xmlns:a16="http://schemas.microsoft.com/office/drawing/2014/main" id="{675DA797-18DF-8920-B7FA-792EF457C20C}"/>
                    </a:ext>
                  </a:extLst>
                </p:cNvPr>
                <p:cNvPicPr/>
                <p:nvPr/>
              </p:nvPicPr>
              <p:blipFill>
                <a:blip r:embed="rId109"/>
                <a:stretch>
                  <a:fillRect/>
                </a:stretch>
              </p:blipFill>
              <p:spPr>
                <a:xfrm>
                  <a:off x="7860345" y="1950135"/>
                  <a:ext cx="25776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59" name="Ink 58">
                  <a:extLst>
                    <a:ext uri="{FF2B5EF4-FFF2-40B4-BE49-F238E27FC236}">
                      <a16:creationId xmlns:a16="http://schemas.microsoft.com/office/drawing/2014/main" id="{B3A6414C-9A19-EBCD-5D05-18B91465AB28}"/>
                    </a:ext>
                  </a:extLst>
                </p14:cNvPr>
                <p14:cNvContentPartPr/>
                <p14:nvPr/>
              </p14:nvContentPartPr>
              <p14:xfrm>
                <a:off x="8205585" y="1893975"/>
                <a:ext cx="880560" cy="779760"/>
              </p14:xfrm>
            </p:contentPart>
          </mc:Choice>
          <mc:Fallback>
            <p:pic>
              <p:nvPicPr>
                <p:cNvPr id="59" name="Ink 58">
                  <a:extLst>
                    <a:ext uri="{FF2B5EF4-FFF2-40B4-BE49-F238E27FC236}">
                      <a16:creationId xmlns:a16="http://schemas.microsoft.com/office/drawing/2014/main" id="{B3A6414C-9A19-EBCD-5D05-18B91465AB28}"/>
                    </a:ext>
                  </a:extLst>
                </p:cNvPr>
                <p:cNvPicPr/>
                <p:nvPr/>
              </p:nvPicPr>
              <p:blipFill>
                <a:blip r:embed="rId111"/>
                <a:stretch>
                  <a:fillRect/>
                </a:stretch>
              </p:blipFill>
              <p:spPr>
                <a:xfrm>
                  <a:off x="8199465" y="1887855"/>
                  <a:ext cx="892800" cy="7920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0" name="Ink 59">
                  <a:extLst>
                    <a:ext uri="{FF2B5EF4-FFF2-40B4-BE49-F238E27FC236}">
                      <a16:creationId xmlns:a16="http://schemas.microsoft.com/office/drawing/2014/main" id="{EBF484F2-B922-5F9D-4D93-53F6A56A7E6B}"/>
                    </a:ext>
                  </a:extLst>
                </p14:cNvPr>
                <p14:cNvContentPartPr/>
                <p14:nvPr/>
              </p14:nvContentPartPr>
              <p14:xfrm>
                <a:off x="9395025" y="1988655"/>
                <a:ext cx="88560" cy="71280"/>
              </p14:xfrm>
            </p:contentPart>
          </mc:Choice>
          <mc:Fallback>
            <p:pic>
              <p:nvPicPr>
                <p:cNvPr id="60" name="Ink 59">
                  <a:extLst>
                    <a:ext uri="{FF2B5EF4-FFF2-40B4-BE49-F238E27FC236}">
                      <a16:creationId xmlns:a16="http://schemas.microsoft.com/office/drawing/2014/main" id="{EBF484F2-B922-5F9D-4D93-53F6A56A7E6B}"/>
                    </a:ext>
                  </a:extLst>
                </p:cNvPr>
                <p:cNvPicPr/>
                <p:nvPr/>
              </p:nvPicPr>
              <p:blipFill>
                <a:blip r:embed="rId113"/>
                <a:stretch>
                  <a:fillRect/>
                </a:stretch>
              </p:blipFill>
              <p:spPr>
                <a:xfrm>
                  <a:off x="9388905" y="1982535"/>
                  <a:ext cx="100800" cy="835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1" name="Ink 70">
                  <a:extLst>
                    <a:ext uri="{FF2B5EF4-FFF2-40B4-BE49-F238E27FC236}">
                      <a16:creationId xmlns:a16="http://schemas.microsoft.com/office/drawing/2014/main" id="{5AA26A94-736D-EF27-8165-80BA19B9EC8C}"/>
                    </a:ext>
                  </a:extLst>
                </p14:cNvPr>
                <p14:cNvContentPartPr/>
                <p14:nvPr/>
              </p14:nvContentPartPr>
              <p14:xfrm>
                <a:off x="9398265" y="1902255"/>
                <a:ext cx="265320" cy="431640"/>
              </p14:xfrm>
            </p:contentPart>
          </mc:Choice>
          <mc:Fallback>
            <p:pic>
              <p:nvPicPr>
                <p:cNvPr id="71" name="Ink 70">
                  <a:extLst>
                    <a:ext uri="{FF2B5EF4-FFF2-40B4-BE49-F238E27FC236}">
                      <a16:creationId xmlns:a16="http://schemas.microsoft.com/office/drawing/2014/main" id="{5AA26A94-736D-EF27-8165-80BA19B9EC8C}"/>
                    </a:ext>
                  </a:extLst>
                </p:cNvPr>
                <p:cNvPicPr/>
                <p:nvPr/>
              </p:nvPicPr>
              <p:blipFill>
                <a:blip r:embed="rId115"/>
                <a:stretch>
                  <a:fillRect/>
                </a:stretch>
              </p:blipFill>
              <p:spPr>
                <a:xfrm>
                  <a:off x="9392145" y="1896135"/>
                  <a:ext cx="277560" cy="4438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2" name="Ink 71">
                  <a:extLst>
                    <a:ext uri="{FF2B5EF4-FFF2-40B4-BE49-F238E27FC236}">
                      <a16:creationId xmlns:a16="http://schemas.microsoft.com/office/drawing/2014/main" id="{E26F238B-AFD7-D919-CC0C-AAB5ECAF2A9E}"/>
                    </a:ext>
                  </a:extLst>
                </p14:cNvPr>
                <p14:cNvContentPartPr/>
                <p14:nvPr/>
              </p14:nvContentPartPr>
              <p14:xfrm>
                <a:off x="9619305" y="1762215"/>
                <a:ext cx="262080" cy="88920"/>
              </p14:xfrm>
            </p:contentPart>
          </mc:Choice>
          <mc:Fallback>
            <p:pic>
              <p:nvPicPr>
                <p:cNvPr id="72" name="Ink 71">
                  <a:extLst>
                    <a:ext uri="{FF2B5EF4-FFF2-40B4-BE49-F238E27FC236}">
                      <a16:creationId xmlns:a16="http://schemas.microsoft.com/office/drawing/2014/main" id="{E26F238B-AFD7-D919-CC0C-AAB5ECAF2A9E}"/>
                    </a:ext>
                  </a:extLst>
                </p:cNvPr>
                <p:cNvPicPr/>
                <p:nvPr/>
              </p:nvPicPr>
              <p:blipFill>
                <a:blip r:embed="rId117"/>
                <a:stretch>
                  <a:fillRect/>
                </a:stretch>
              </p:blipFill>
              <p:spPr>
                <a:xfrm>
                  <a:off x="9613185" y="1756095"/>
                  <a:ext cx="27432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3" name="Ink 72">
                  <a:extLst>
                    <a:ext uri="{FF2B5EF4-FFF2-40B4-BE49-F238E27FC236}">
                      <a16:creationId xmlns:a16="http://schemas.microsoft.com/office/drawing/2014/main" id="{3B266A36-AD81-F590-D99B-F6E8CED10D0C}"/>
                    </a:ext>
                  </a:extLst>
                </p14:cNvPr>
                <p14:cNvContentPartPr/>
                <p14:nvPr/>
              </p14:nvContentPartPr>
              <p14:xfrm>
                <a:off x="9887865" y="1824135"/>
                <a:ext cx="237240" cy="339480"/>
              </p14:xfrm>
            </p:contentPart>
          </mc:Choice>
          <mc:Fallback>
            <p:pic>
              <p:nvPicPr>
                <p:cNvPr id="73" name="Ink 72">
                  <a:extLst>
                    <a:ext uri="{FF2B5EF4-FFF2-40B4-BE49-F238E27FC236}">
                      <a16:creationId xmlns:a16="http://schemas.microsoft.com/office/drawing/2014/main" id="{3B266A36-AD81-F590-D99B-F6E8CED10D0C}"/>
                    </a:ext>
                  </a:extLst>
                </p:cNvPr>
                <p:cNvPicPr/>
                <p:nvPr/>
              </p:nvPicPr>
              <p:blipFill>
                <a:blip r:embed="rId119"/>
                <a:stretch>
                  <a:fillRect/>
                </a:stretch>
              </p:blipFill>
              <p:spPr>
                <a:xfrm>
                  <a:off x="9881745" y="1818015"/>
                  <a:ext cx="249480" cy="3517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4" name="Ink 73">
                  <a:extLst>
                    <a:ext uri="{FF2B5EF4-FFF2-40B4-BE49-F238E27FC236}">
                      <a16:creationId xmlns:a16="http://schemas.microsoft.com/office/drawing/2014/main" id="{A908F856-1EDA-BA61-4FAC-6FAE212681FF}"/>
                    </a:ext>
                  </a:extLst>
                </p14:cNvPr>
                <p14:cNvContentPartPr/>
                <p14:nvPr/>
              </p14:nvContentPartPr>
              <p14:xfrm>
                <a:off x="10288185" y="1756455"/>
                <a:ext cx="147600" cy="131760"/>
              </p14:xfrm>
            </p:contentPart>
          </mc:Choice>
          <mc:Fallback>
            <p:pic>
              <p:nvPicPr>
                <p:cNvPr id="74" name="Ink 73">
                  <a:extLst>
                    <a:ext uri="{FF2B5EF4-FFF2-40B4-BE49-F238E27FC236}">
                      <a16:creationId xmlns:a16="http://schemas.microsoft.com/office/drawing/2014/main" id="{A908F856-1EDA-BA61-4FAC-6FAE212681FF}"/>
                    </a:ext>
                  </a:extLst>
                </p:cNvPr>
                <p:cNvPicPr/>
                <p:nvPr/>
              </p:nvPicPr>
              <p:blipFill>
                <a:blip r:embed="rId121"/>
                <a:stretch>
                  <a:fillRect/>
                </a:stretch>
              </p:blipFill>
              <p:spPr>
                <a:xfrm>
                  <a:off x="10282065" y="1750335"/>
                  <a:ext cx="15984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5" name="Ink 74">
                  <a:extLst>
                    <a:ext uri="{FF2B5EF4-FFF2-40B4-BE49-F238E27FC236}">
                      <a16:creationId xmlns:a16="http://schemas.microsoft.com/office/drawing/2014/main" id="{6D424C69-DC91-739D-5732-C6901C13C470}"/>
                    </a:ext>
                  </a:extLst>
                </p14:cNvPr>
                <p14:cNvContentPartPr/>
                <p14:nvPr/>
              </p14:nvContentPartPr>
              <p14:xfrm>
                <a:off x="10347945" y="1782015"/>
                <a:ext cx="172440" cy="440640"/>
              </p14:xfrm>
            </p:contentPart>
          </mc:Choice>
          <mc:Fallback>
            <p:pic>
              <p:nvPicPr>
                <p:cNvPr id="75" name="Ink 74">
                  <a:extLst>
                    <a:ext uri="{FF2B5EF4-FFF2-40B4-BE49-F238E27FC236}">
                      <a16:creationId xmlns:a16="http://schemas.microsoft.com/office/drawing/2014/main" id="{6D424C69-DC91-739D-5732-C6901C13C470}"/>
                    </a:ext>
                  </a:extLst>
                </p:cNvPr>
                <p:cNvPicPr/>
                <p:nvPr/>
              </p:nvPicPr>
              <p:blipFill>
                <a:blip r:embed="rId123"/>
                <a:stretch>
                  <a:fillRect/>
                </a:stretch>
              </p:blipFill>
              <p:spPr>
                <a:xfrm>
                  <a:off x="10341825" y="1775895"/>
                  <a:ext cx="184680" cy="4528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6" name="Ink 75">
                  <a:extLst>
                    <a:ext uri="{FF2B5EF4-FFF2-40B4-BE49-F238E27FC236}">
                      <a16:creationId xmlns:a16="http://schemas.microsoft.com/office/drawing/2014/main" id="{23D38A18-8B2D-B8F9-5A95-41BBD2583DCE}"/>
                    </a:ext>
                  </a:extLst>
                </p14:cNvPr>
                <p14:cNvContentPartPr/>
                <p14:nvPr/>
              </p14:nvContentPartPr>
              <p14:xfrm>
                <a:off x="10521465" y="1973175"/>
                <a:ext cx="89640" cy="137880"/>
              </p14:xfrm>
            </p:contentPart>
          </mc:Choice>
          <mc:Fallback>
            <p:pic>
              <p:nvPicPr>
                <p:cNvPr id="76" name="Ink 75">
                  <a:extLst>
                    <a:ext uri="{FF2B5EF4-FFF2-40B4-BE49-F238E27FC236}">
                      <a16:creationId xmlns:a16="http://schemas.microsoft.com/office/drawing/2014/main" id="{23D38A18-8B2D-B8F9-5A95-41BBD2583DCE}"/>
                    </a:ext>
                  </a:extLst>
                </p:cNvPr>
                <p:cNvPicPr/>
                <p:nvPr/>
              </p:nvPicPr>
              <p:blipFill>
                <a:blip r:embed="rId125"/>
                <a:stretch>
                  <a:fillRect/>
                </a:stretch>
              </p:blipFill>
              <p:spPr>
                <a:xfrm>
                  <a:off x="10515345" y="1967055"/>
                  <a:ext cx="10188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7" name="Ink 76">
                  <a:extLst>
                    <a:ext uri="{FF2B5EF4-FFF2-40B4-BE49-F238E27FC236}">
                      <a16:creationId xmlns:a16="http://schemas.microsoft.com/office/drawing/2014/main" id="{775DA478-40B1-0990-A70C-62A26859CBFF}"/>
                    </a:ext>
                  </a:extLst>
                </p14:cNvPr>
                <p14:cNvContentPartPr/>
                <p14:nvPr/>
              </p14:nvContentPartPr>
              <p14:xfrm>
                <a:off x="10444425" y="1656015"/>
                <a:ext cx="404280" cy="761040"/>
              </p14:xfrm>
            </p:contentPart>
          </mc:Choice>
          <mc:Fallback>
            <p:pic>
              <p:nvPicPr>
                <p:cNvPr id="77" name="Ink 76">
                  <a:extLst>
                    <a:ext uri="{FF2B5EF4-FFF2-40B4-BE49-F238E27FC236}">
                      <a16:creationId xmlns:a16="http://schemas.microsoft.com/office/drawing/2014/main" id="{775DA478-40B1-0990-A70C-62A26859CBFF}"/>
                    </a:ext>
                  </a:extLst>
                </p:cNvPr>
                <p:cNvPicPr/>
                <p:nvPr/>
              </p:nvPicPr>
              <p:blipFill>
                <a:blip r:embed="rId127"/>
                <a:stretch>
                  <a:fillRect/>
                </a:stretch>
              </p:blipFill>
              <p:spPr>
                <a:xfrm>
                  <a:off x="10438305" y="1649895"/>
                  <a:ext cx="416520" cy="7732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8" name="Ink 77">
                  <a:extLst>
                    <a:ext uri="{FF2B5EF4-FFF2-40B4-BE49-F238E27FC236}">
                      <a16:creationId xmlns:a16="http://schemas.microsoft.com/office/drawing/2014/main" id="{BBDFA0FD-6777-5EC2-EC44-763D28CE4093}"/>
                    </a:ext>
                  </a:extLst>
                </p14:cNvPr>
                <p14:cNvContentPartPr/>
                <p14:nvPr/>
              </p14:nvContentPartPr>
              <p14:xfrm>
                <a:off x="9221505" y="1736655"/>
                <a:ext cx="299880" cy="849960"/>
              </p14:xfrm>
            </p:contentPart>
          </mc:Choice>
          <mc:Fallback>
            <p:pic>
              <p:nvPicPr>
                <p:cNvPr id="78" name="Ink 77">
                  <a:extLst>
                    <a:ext uri="{FF2B5EF4-FFF2-40B4-BE49-F238E27FC236}">
                      <a16:creationId xmlns:a16="http://schemas.microsoft.com/office/drawing/2014/main" id="{BBDFA0FD-6777-5EC2-EC44-763D28CE4093}"/>
                    </a:ext>
                  </a:extLst>
                </p:cNvPr>
                <p:cNvPicPr/>
                <p:nvPr/>
              </p:nvPicPr>
              <p:blipFill>
                <a:blip r:embed="rId129"/>
                <a:stretch>
                  <a:fillRect/>
                </a:stretch>
              </p:blipFill>
              <p:spPr>
                <a:xfrm>
                  <a:off x="9215385" y="1730535"/>
                  <a:ext cx="312120" cy="8622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0" name="Ink 79">
                  <a:extLst>
                    <a:ext uri="{FF2B5EF4-FFF2-40B4-BE49-F238E27FC236}">
                      <a16:creationId xmlns:a16="http://schemas.microsoft.com/office/drawing/2014/main" id="{5AD114F4-D6BB-11D7-42CA-161A5455CA23}"/>
                    </a:ext>
                  </a:extLst>
                </p14:cNvPr>
                <p14:cNvContentPartPr/>
                <p14:nvPr/>
              </p14:nvContentPartPr>
              <p14:xfrm>
                <a:off x="9057705" y="2725215"/>
                <a:ext cx="468360" cy="451440"/>
              </p14:xfrm>
            </p:contentPart>
          </mc:Choice>
          <mc:Fallback>
            <p:pic>
              <p:nvPicPr>
                <p:cNvPr id="80" name="Ink 79">
                  <a:extLst>
                    <a:ext uri="{FF2B5EF4-FFF2-40B4-BE49-F238E27FC236}">
                      <a16:creationId xmlns:a16="http://schemas.microsoft.com/office/drawing/2014/main" id="{5AD114F4-D6BB-11D7-42CA-161A5455CA23}"/>
                    </a:ext>
                  </a:extLst>
                </p:cNvPr>
                <p:cNvPicPr/>
                <p:nvPr/>
              </p:nvPicPr>
              <p:blipFill>
                <a:blip r:embed="rId131"/>
                <a:stretch>
                  <a:fillRect/>
                </a:stretch>
              </p:blipFill>
              <p:spPr>
                <a:xfrm>
                  <a:off x="9051585" y="2719095"/>
                  <a:ext cx="480600" cy="4636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1" name="Ink 80">
                  <a:extLst>
                    <a:ext uri="{FF2B5EF4-FFF2-40B4-BE49-F238E27FC236}">
                      <a16:creationId xmlns:a16="http://schemas.microsoft.com/office/drawing/2014/main" id="{921669D3-E9F8-C19A-4D30-E62CF531F074}"/>
                    </a:ext>
                  </a:extLst>
                </p14:cNvPr>
                <p14:cNvContentPartPr/>
                <p14:nvPr/>
              </p14:nvContentPartPr>
              <p14:xfrm>
                <a:off x="9443265" y="2864175"/>
                <a:ext cx="131040" cy="375840"/>
              </p14:xfrm>
            </p:contentPart>
          </mc:Choice>
          <mc:Fallback>
            <p:pic>
              <p:nvPicPr>
                <p:cNvPr id="81" name="Ink 80">
                  <a:extLst>
                    <a:ext uri="{FF2B5EF4-FFF2-40B4-BE49-F238E27FC236}">
                      <a16:creationId xmlns:a16="http://schemas.microsoft.com/office/drawing/2014/main" id="{921669D3-E9F8-C19A-4D30-E62CF531F074}"/>
                    </a:ext>
                  </a:extLst>
                </p:cNvPr>
                <p:cNvPicPr/>
                <p:nvPr/>
              </p:nvPicPr>
              <p:blipFill>
                <a:blip r:embed="rId133"/>
                <a:stretch>
                  <a:fillRect/>
                </a:stretch>
              </p:blipFill>
              <p:spPr>
                <a:xfrm>
                  <a:off x="9437145" y="2858055"/>
                  <a:ext cx="143280" cy="3880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2" name="Ink 81">
                  <a:extLst>
                    <a:ext uri="{FF2B5EF4-FFF2-40B4-BE49-F238E27FC236}">
                      <a16:creationId xmlns:a16="http://schemas.microsoft.com/office/drawing/2014/main" id="{E20321BF-2651-2808-0F66-9ADF833A1FD2}"/>
                    </a:ext>
                  </a:extLst>
                </p14:cNvPr>
                <p14:cNvContentPartPr/>
                <p14:nvPr/>
              </p14:nvContentPartPr>
              <p14:xfrm>
                <a:off x="9932505" y="2757975"/>
                <a:ext cx="57600" cy="295560"/>
              </p14:xfrm>
            </p:contentPart>
          </mc:Choice>
          <mc:Fallback>
            <p:pic>
              <p:nvPicPr>
                <p:cNvPr id="82" name="Ink 81">
                  <a:extLst>
                    <a:ext uri="{FF2B5EF4-FFF2-40B4-BE49-F238E27FC236}">
                      <a16:creationId xmlns:a16="http://schemas.microsoft.com/office/drawing/2014/main" id="{E20321BF-2651-2808-0F66-9ADF833A1FD2}"/>
                    </a:ext>
                  </a:extLst>
                </p:cNvPr>
                <p:cNvPicPr/>
                <p:nvPr/>
              </p:nvPicPr>
              <p:blipFill>
                <a:blip r:embed="rId135"/>
                <a:stretch>
                  <a:fillRect/>
                </a:stretch>
              </p:blipFill>
              <p:spPr>
                <a:xfrm>
                  <a:off x="9926385" y="2751855"/>
                  <a:ext cx="6984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3" name="Ink 82">
                  <a:extLst>
                    <a:ext uri="{FF2B5EF4-FFF2-40B4-BE49-F238E27FC236}">
                      <a16:creationId xmlns:a16="http://schemas.microsoft.com/office/drawing/2014/main" id="{63436AF9-6D4F-882B-BF01-1E3C0A1F4603}"/>
                    </a:ext>
                  </a:extLst>
                </p14:cNvPr>
                <p14:cNvContentPartPr/>
                <p14:nvPr/>
              </p14:nvContentPartPr>
              <p14:xfrm>
                <a:off x="9981465" y="2724135"/>
                <a:ext cx="273600" cy="302040"/>
              </p14:xfrm>
            </p:contentPart>
          </mc:Choice>
          <mc:Fallback>
            <p:pic>
              <p:nvPicPr>
                <p:cNvPr id="83" name="Ink 82">
                  <a:extLst>
                    <a:ext uri="{FF2B5EF4-FFF2-40B4-BE49-F238E27FC236}">
                      <a16:creationId xmlns:a16="http://schemas.microsoft.com/office/drawing/2014/main" id="{63436AF9-6D4F-882B-BF01-1E3C0A1F4603}"/>
                    </a:ext>
                  </a:extLst>
                </p:cNvPr>
                <p:cNvPicPr/>
                <p:nvPr/>
              </p:nvPicPr>
              <p:blipFill>
                <a:blip r:embed="rId137"/>
                <a:stretch>
                  <a:fillRect/>
                </a:stretch>
              </p:blipFill>
              <p:spPr>
                <a:xfrm>
                  <a:off x="9975345" y="2718015"/>
                  <a:ext cx="285840" cy="3142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4" name="Ink 83">
                  <a:extLst>
                    <a:ext uri="{FF2B5EF4-FFF2-40B4-BE49-F238E27FC236}">
                      <a16:creationId xmlns:a16="http://schemas.microsoft.com/office/drawing/2014/main" id="{D8EBA0AF-1DF8-F4BD-5363-B6B47CCA0D95}"/>
                    </a:ext>
                  </a:extLst>
                </p14:cNvPr>
                <p14:cNvContentPartPr/>
                <p14:nvPr/>
              </p14:nvContentPartPr>
              <p14:xfrm>
                <a:off x="10337145" y="2803335"/>
                <a:ext cx="55080" cy="126000"/>
              </p14:xfrm>
            </p:contentPart>
          </mc:Choice>
          <mc:Fallback>
            <p:pic>
              <p:nvPicPr>
                <p:cNvPr id="84" name="Ink 83">
                  <a:extLst>
                    <a:ext uri="{FF2B5EF4-FFF2-40B4-BE49-F238E27FC236}">
                      <a16:creationId xmlns:a16="http://schemas.microsoft.com/office/drawing/2014/main" id="{D8EBA0AF-1DF8-F4BD-5363-B6B47CCA0D95}"/>
                    </a:ext>
                  </a:extLst>
                </p:cNvPr>
                <p:cNvPicPr/>
                <p:nvPr/>
              </p:nvPicPr>
              <p:blipFill>
                <a:blip r:embed="rId139"/>
                <a:stretch>
                  <a:fillRect/>
                </a:stretch>
              </p:blipFill>
              <p:spPr>
                <a:xfrm>
                  <a:off x="10331025" y="2797215"/>
                  <a:ext cx="6732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5" name="Ink 84">
                  <a:extLst>
                    <a:ext uri="{FF2B5EF4-FFF2-40B4-BE49-F238E27FC236}">
                      <a16:creationId xmlns:a16="http://schemas.microsoft.com/office/drawing/2014/main" id="{5640C933-0ECA-13BC-8642-6244E859EC11}"/>
                    </a:ext>
                  </a:extLst>
                </p14:cNvPr>
                <p14:cNvContentPartPr/>
                <p14:nvPr/>
              </p14:nvContentPartPr>
              <p14:xfrm>
                <a:off x="10465305" y="2589495"/>
                <a:ext cx="50760" cy="25920"/>
              </p14:xfrm>
            </p:contentPart>
          </mc:Choice>
          <mc:Fallback>
            <p:pic>
              <p:nvPicPr>
                <p:cNvPr id="85" name="Ink 84">
                  <a:extLst>
                    <a:ext uri="{FF2B5EF4-FFF2-40B4-BE49-F238E27FC236}">
                      <a16:creationId xmlns:a16="http://schemas.microsoft.com/office/drawing/2014/main" id="{5640C933-0ECA-13BC-8642-6244E859EC11}"/>
                    </a:ext>
                  </a:extLst>
                </p:cNvPr>
                <p:cNvPicPr/>
                <p:nvPr/>
              </p:nvPicPr>
              <p:blipFill>
                <a:blip r:embed="rId141"/>
                <a:stretch>
                  <a:fillRect/>
                </a:stretch>
              </p:blipFill>
              <p:spPr>
                <a:xfrm>
                  <a:off x="10459185" y="2583375"/>
                  <a:ext cx="6300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6" name="Ink 85">
                  <a:extLst>
                    <a:ext uri="{FF2B5EF4-FFF2-40B4-BE49-F238E27FC236}">
                      <a16:creationId xmlns:a16="http://schemas.microsoft.com/office/drawing/2014/main" id="{61777110-75EA-8797-0825-82CC0BACAFC7}"/>
                    </a:ext>
                  </a:extLst>
                </p14:cNvPr>
                <p14:cNvContentPartPr/>
                <p14:nvPr/>
              </p14:nvContentPartPr>
              <p14:xfrm>
                <a:off x="10578345" y="2593455"/>
                <a:ext cx="754920" cy="608400"/>
              </p14:xfrm>
            </p:contentPart>
          </mc:Choice>
          <mc:Fallback>
            <p:pic>
              <p:nvPicPr>
                <p:cNvPr id="86" name="Ink 85">
                  <a:extLst>
                    <a:ext uri="{FF2B5EF4-FFF2-40B4-BE49-F238E27FC236}">
                      <a16:creationId xmlns:a16="http://schemas.microsoft.com/office/drawing/2014/main" id="{61777110-75EA-8797-0825-82CC0BACAFC7}"/>
                    </a:ext>
                  </a:extLst>
                </p:cNvPr>
                <p:cNvPicPr/>
                <p:nvPr/>
              </p:nvPicPr>
              <p:blipFill>
                <a:blip r:embed="rId143"/>
                <a:stretch>
                  <a:fillRect/>
                </a:stretch>
              </p:blipFill>
              <p:spPr>
                <a:xfrm>
                  <a:off x="10572225" y="2587335"/>
                  <a:ext cx="767160" cy="6206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7" name="Ink 86">
                  <a:extLst>
                    <a:ext uri="{FF2B5EF4-FFF2-40B4-BE49-F238E27FC236}">
                      <a16:creationId xmlns:a16="http://schemas.microsoft.com/office/drawing/2014/main" id="{86730183-DA46-A1FE-99C7-2D5A203B9011}"/>
                    </a:ext>
                  </a:extLst>
                </p14:cNvPr>
                <p14:cNvContentPartPr/>
                <p14:nvPr/>
              </p14:nvContentPartPr>
              <p14:xfrm>
                <a:off x="9863745" y="3334335"/>
                <a:ext cx="590040" cy="506160"/>
              </p14:xfrm>
            </p:contentPart>
          </mc:Choice>
          <mc:Fallback>
            <p:pic>
              <p:nvPicPr>
                <p:cNvPr id="87" name="Ink 86">
                  <a:extLst>
                    <a:ext uri="{FF2B5EF4-FFF2-40B4-BE49-F238E27FC236}">
                      <a16:creationId xmlns:a16="http://schemas.microsoft.com/office/drawing/2014/main" id="{86730183-DA46-A1FE-99C7-2D5A203B9011}"/>
                    </a:ext>
                  </a:extLst>
                </p:cNvPr>
                <p:cNvPicPr/>
                <p:nvPr/>
              </p:nvPicPr>
              <p:blipFill>
                <a:blip r:embed="rId145"/>
                <a:stretch>
                  <a:fillRect/>
                </a:stretch>
              </p:blipFill>
              <p:spPr>
                <a:xfrm>
                  <a:off x="9857625" y="3328215"/>
                  <a:ext cx="602280" cy="51840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8" name="Ink 87">
                  <a:extLst>
                    <a:ext uri="{FF2B5EF4-FFF2-40B4-BE49-F238E27FC236}">
                      <a16:creationId xmlns:a16="http://schemas.microsoft.com/office/drawing/2014/main" id="{8A53DDD7-DD66-B07A-F240-CFECEE48E117}"/>
                    </a:ext>
                  </a:extLst>
                </p14:cNvPr>
                <p14:cNvContentPartPr/>
                <p14:nvPr/>
              </p14:nvContentPartPr>
              <p14:xfrm>
                <a:off x="10587705" y="3435495"/>
                <a:ext cx="195480" cy="169560"/>
              </p14:xfrm>
            </p:contentPart>
          </mc:Choice>
          <mc:Fallback>
            <p:pic>
              <p:nvPicPr>
                <p:cNvPr id="88" name="Ink 87">
                  <a:extLst>
                    <a:ext uri="{FF2B5EF4-FFF2-40B4-BE49-F238E27FC236}">
                      <a16:creationId xmlns:a16="http://schemas.microsoft.com/office/drawing/2014/main" id="{8A53DDD7-DD66-B07A-F240-CFECEE48E117}"/>
                    </a:ext>
                  </a:extLst>
                </p:cNvPr>
                <p:cNvPicPr/>
                <p:nvPr/>
              </p:nvPicPr>
              <p:blipFill>
                <a:blip r:embed="rId147"/>
                <a:stretch>
                  <a:fillRect/>
                </a:stretch>
              </p:blipFill>
              <p:spPr>
                <a:xfrm>
                  <a:off x="10581585" y="3429375"/>
                  <a:ext cx="20772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9" name="Ink 88">
                  <a:extLst>
                    <a:ext uri="{FF2B5EF4-FFF2-40B4-BE49-F238E27FC236}">
                      <a16:creationId xmlns:a16="http://schemas.microsoft.com/office/drawing/2014/main" id="{1D9D1F29-B9BF-CF74-9E4F-4CE15431F223}"/>
                    </a:ext>
                  </a:extLst>
                </p14:cNvPr>
                <p14:cNvContentPartPr/>
                <p14:nvPr/>
              </p14:nvContentPartPr>
              <p14:xfrm>
                <a:off x="10828545" y="3355215"/>
                <a:ext cx="273600" cy="256320"/>
              </p14:xfrm>
            </p:contentPart>
          </mc:Choice>
          <mc:Fallback>
            <p:pic>
              <p:nvPicPr>
                <p:cNvPr id="89" name="Ink 88">
                  <a:extLst>
                    <a:ext uri="{FF2B5EF4-FFF2-40B4-BE49-F238E27FC236}">
                      <a16:creationId xmlns:a16="http://schemas.microsoft.com/office/drawing/2014/main" id="{1D9D1F29-B9BF-CF74-9E4F-4CE15431F223}"/>
                    </a:ext>
                  </a:extLst>
                </p:cNvPr>
                <p:cNvPicPr/>
                <p:nvPr/>
              </p:nvPicPr>
              <p:blipFill>
                <a:blip r:embed="rId149"/>
                <a:stretch>
                  <a:fillRect/>
                </a:stretch>
              </p:blipFill>
              <p:spPr>
                <a:xfrm>
                  <a:off x="10822425" y="3349095"/>
                  <a:ext cx="28584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0" name="Ink 89">
                  <a:extLst>
                    <a:ext uri="{FF2B5EF4-FFF2-40B4-BE49-F238E27FC236}">
                      <a16:creationId xmlns:a16="http://schemas.microsoft.com/office/drawing/2014/main" id="{B991E067-1891-F13F-4E72-7F244066E51A}"/>
                    </a:ext>
                  </a:extLst>
                </p14:cNvPr>
                <p14:cNvContentPartPr/>
                <p14:nvPr/>
              </p14:nvContentPartPr>
              <p14:xfrm>
                <a:off x="11106465" y="3354855"/>
                <a:ext cx="42480" cy="108360"/>
              </p14:xfrm>
            </p:contentPart>
          </mc:Choice>
          <mc:Fallback>
            <p:pic>
              <p:nvPicPr>
                <p:cNvPr id="90" name="Ink 89">
                  <a:extLst>
                    <a:ext uri="{FF2B5EF4-FFF2-40B4-BE49-F238E27FC236}">
                      <a16:creationId xmlns:a16="http://schemas.microsoft.com/office/drawing/2014/main" id="{B991E067-1891-F13F-4E72-7F244066E51A}"/>
                    </a:ext>
                  </a:extLst>
                </p:cNvPr>
                <p:cNvPicPr/>
                <p:nvPr/>
              </p:nvPicPr>
              <p:blipFill>
                <a:blip r:embed="rId151"/>
                <a:stretch>
                  <a:fillRect/>
                </a:stretch>
              </p:blipFill>
              <p:spPr>
                <a:xfrm>
                  <a:off x="11100345" y="3348735"/>
                  <a:ext cx="5472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1" name="Ink 90">
                  <a:extLst>
                    <a:ext uri="{FF2B5EF4-FFF2-40B4-BE49-F238E27FC236}">
                      <a16:creationId xmlns:a16="http://schemas.microsoft.com/office/drawing/2014/main" id="{942C8F6B-0E2B-511E-E46F-773D336B7022}"/>
                    </a:ext>
                  </a:extLst>
                </p14:cNvPr>
                <p14:cNvContentPartPr/>
                <p14:nvPr/>
              </p14:nvContentPartPr>
              <p14:xfrm>
                <a:off x="11140665" y="3162255"/>
                <a:ext cx="68760" cy="56880"/>
              </p14:xfrm>
            </p:contentPart>
          </mc:Choice>
          <mc:Fallback>
            <p:pic>
              <p:nvPicPr>
                <p:cNvPr id="91" name="Ink 90">
                  <a:extLst>
                    <a:ext uri="{FF2B5EF4-FFF2-40B4-BE49-F238E27FC236}">
                      <a16:creationId xmlns:a16="http://schemas.microsoft.com/office/drawing/2014/main" id="{942C8F6B-0E2B-511E-E46F-773D336B7022}"/>
                    </a:ext>
                  </a:extLst>
                </p:cNvPr>
                <p:cNvPicPr/>
                <p:nvPr/>
              </p:nvPicPr>
              <p:blipFill>
                <a:blip r:embed="rId153"/>
                <a:stretch>
                  <a:fillRect/>
                </a:stretch>
              </p:blipFill>
              <p:spPr>
                <a:xfrm>
                  <a:off x="11134545" y="3156135"/>
                  <a:ext cx="8100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2" name="Ink 91">
                  <a:extLst>
                    <a:ext uri="{FF2B5EF4-FFF2-40B4-BE49-F238E27FC236}">
                      <a16:creationId xmlns:a16="http://schemas.microsoft.com/office/drawing/2014/main" id="{C49C296B-1C83-90A2-1404-118C993632CB}"/>
                    </a:ext>
                  </a:extLst>
                </p14:cNvPr>
                <p14:cNvContentPartPr/>
                <p14:nvPr/>
              </p14:nvContentPartPr>
              <p14:xfrm>
                <a:off x="11353425" y="3262695"/>
                <a:ext cx="131760" cy="154080"/>
              </p14:xfrm>
            </p:contentPart>
          </mc:Choice>
          <mc:Fallback>
            <p:pic>
              <p:nvPicPr>
                <p:cNvPr id="92" name="Ink 91">
                  <a:extLst>
                    <a:ext uri="{FF2B5EF4-FFF2-40B4-BE49-F238E27FC236}">
                      <a16:creationId xmlns:a16="http://schemas.microsoft.com/office/drawing/2014/main" id="{C49C296B-1C83-90A2-1404-118C993632CB}"/>
                    </a:ext>
                  </a:extLst>
                </p:cNvPr>
                <p:cNvPicPr/>
                <p:nvPr/>
              </p:nvPicPr>
              <p:blipFill>
                <a:blip r:embed="rId155"/>
                <a:stretch>
                  <a:fillRect/>
                </a:stretch>
              </p:blipFill>
              <p:spPr>
                <a:xfrm>
                  <a:off x="11347305" y="3256575"/>
                  <a:ext cx="14400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3" name="Ink 92">
                  <a:extLst>
                    <a:ext uri="{FF2B5EF4-FFF2-40B4-BE49-F238E27FC236}">
                      <a16:creationId xmlns:a16="http://schemas.microsoft.com/office/drawing/2014/main" id="{EEB5181E-AA0A-9647-3589-ED26C2C8DAFF}"/>
                    </a:ext>
                  </a:extLst>
                </p14:cNvPr>
                <p14:cNvContentPartPr/>
                <p14:nvPr/>
              </p14:nvContentPartPr>
              <p14:xfrm>
                <a:off x="11571585" y="3210855"/>
                <a:ext cx="182160" cy="153720"/>
              </p14:xfrm>
            </p:contentPart>
          </mc:Choice>
          <mc:Fallback>
            <p:pic>
              <p:nvPicPr>
                <p:cNvPr id="93" name="Ink 92">
                  <a:extLst>
                    <a:ext uri="{FF2B5EF4-FFF2-40B4-BE49-F238E27FC236}">
                      <a16:creationId xmlns:a16="http://schemas.microsoft.com/office/drawing/2014/main" id="{EEB5181E-AA0A-9647-3589-ED26C2C8DAFF}"/>
                    </a:ext>
                  </a:extLst>
                </p:cNvPr>
                <p:cNvPicPr/>
                <p:nvPr/>
              </p:nvPicPr>
              <p:blipFill>
                <a:blip r:embed="rId157"/>
                <a:stretch>
                  <a:fillRect/>
                </a:stretch>
              </p:blipFill>
              <p:spPr>
                <a:xfrm>
                  <a:off x="11565465" y="3204735"/>
                  <a:ext cx="19440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4" name="Ink 93">
                  <a:extLst>
                    <a:ext uri="{FF2B5EF4-FFF2-40B4-BE49-F238E27FC236}">
                      <a16:creationId xmlns:a16="http://schemas.microsoft.com/office/drawing/2014/main" id="{FF4A2B0B-9417-2703-CEBE-34D41FF5992E}"/>
                    </a:ext>
                  </a:extLst>
                </p14:cNvPr>
                <p14:cNvContentPartPr/>
                <p14:nvPr/>
              </p14:nvContentPartPr>
              <p14:xfrm>
                <a:off x="11810625" y="3162255"/>
                <a:ext cx="104400" cy="190440"/>
              </p14:xfrm>
            </p:contentPart>
          </mc:Choice>
          <mc:Fallback>
            <p:pic>
              <p:nvPicPr>
                <p:cNvPr id="94" name="Ink 93">
                  <a:extLst>
                    <a:ext uri="{FF2B5EF4-FFF2-40B4-BE49-F238E27FC236}">
                      <a16:creationId xmlns:a16="http://schemas.microsoft.com/office/drawing/2014/main" id="{FF4A2B0B-9417-2703-CEBE-34D41FF5992E}"/>
                    </a:ext>
                  </a:extLst>
                </p:cNvPr>
                <p:cNvPicPr/>
                <p:nvPr/>
              </p:nvPicPr>
              <p:blipFill>
                <a:blip r:embed="rId159"/>
                <a:stretch>
                  <a:fillRect/>
                </a:stretch>
              </p:blipFill>
              <p:spPr>
                <a:xfrm>
                  <a:off x="11804505" y="3156135"/>
                  <a:ext cx="11664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5" name="Ink 94">
                  <a:extLst>
                    <a:ext uri="{FF2B5EF4-FFF2-40B4-BE49-F238E27FC236}">
                      <a16:creationId xmlns:a16="http://schemas.microsoft.com/office/drawing/2014/main" id="{E35641D5-F9E5-B445-BDC2-CC6FE9E49EC6}"/>
                    </a:ext>
                  </a:extLst>
                </p14:cNvPr>
                <p14:cNvContentPartPr/>
                <p14:nvPr/>
              </p14:nvContentPartPr>
              <p14:xfrm>
                <a:off x="11985225" y="3142815"/>
                <a:ext cx="102240" cy="139680"/>
              </p14:xfrm>
            </p:contentPart>
          </mc:Choice>
          <mc:Fallback>
            <p:pic>
              <p:nvPicPr>
                <p:cNvPr id="95" name="Ink 94">
                  <a:extLst>
                    <a:ext uri="{FF2B5EF4-FFF2-40B4-BE49-F238E27FC236}">
                      <a16:creationId xmlns:a16="http://schemas.microsoft.com/office/drawing/2014/main" id="{E35641D5-F9E5-B445-BDC2-CC6FE9E49EC6}"/>
                    </a:ext>
                  </a:extLst>
                </p:cNvPr>
                <p:cNvPicPr/>
                <p:nvPr/>
              </p:nvPicPr>
              <p:blipFill>
                <a:blip r:embed="rId161"/>
                <a:stretch>
                  <a:fillRect/>
                </a:stretch>
              </p:blipFill>
              <p:spPr>
                <a:xfrm>
                  <a:off x="11979105" y="3136695"/>
                  <a:ext cx="11448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6" name="Ink 95">
                  <a:extLst>
                    <a:ext uri="{FF2B5EF4-FFF2-40B4-BE49-F238E27FC236}">
                      <a16:creationId xmlns:a16="http://schemas.microsoft.com/office/drawing/2014/main" id="{ABD1AE4C-F63F-1D79-D061-D2A6009DE9DA}"/>
                    </a:ext>
                  </a:extLst>
                </p14:cNvPr>
                <p14:cNvContentPartPr/>
                <p14:nvPr/>
              </p14:nvContentPartPr>
              <p14:xfrm>
                <a:off x="11687145" y="2824215"/>
                <a:ext cx="419400" cy="984600"/>
              </p14:xfrm>
            </p:contentPart>
          </mc:Choice>
          <mc:Fallback>
            <p:pic>
              <p:nvPicPr>
                <p:cNvPr id="96" name="Ink 95">
                  <a:extLst>
                    <a:ext uri="{FF2B5EF4-FFF2-40B4-BE49-F238E27FC236}">
                      <a16:creationId xmlns:a16="http://schemas.microsoft.com/office/drawing/2014/main" id="{ABD1AE4C-F63F-1D79-D061-D2A6009DE9DA}"/>
                    </a:ext>
                  </a:extLst>
                </p:cNvPr>
                <p:cNvPicPr/>
                <p:nvPr/>
              </p:nvPicPr>
              <p:blipFill>
                <a:blip r:embed="rId163"/>
                <a:stretch>
                  <a:fillRect/>
                </a:stretch>
              </p:blipFill>
              <p:spPr>
                <a:xfrm>
                  <a:off x="11681025" y="2818095"/>
                  <a:ext cx="431640" cy="9968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9" name="Ink 98">
                  <a:extLst>
                    <a:ext uri="{FF2B5EF4-FFF2-40B4-BE49-F238E27FC236}">
                      <a16:creationId xmlns:a16="http://schemas.microsoft.com/office/drawing/2014/main" id="{EE544027-BFAD-A985-41ED-323BA15E00FB}"/>
                    </a:ext>
                  </a:extLst>
                </p14:cNvPr>
                <p14:cNvContentPartPr/>
                <p14:nvPr/>
              </p14:nvContentPartPr>
              <p14:xfrm>
                <a:off x="9656745" y="2579055"/>
                <a:ext cx="280800" cy="772200"/>
              </p14:xfrm>
            </p:contentPart>
          </mc:Choice>
          <mc:Fallback>
            <p:pic>
              <p:nvPicPr>
                <p:cNvPr id="99" name="Ink 98">
                  <a:extLst>
                    <a:ext uri="{FF2B5EF4-FFF2-40B4-BE49-F238E27FC236}">
                      <a16:creationId xmlns:a16="http://schemas.microsoft.com/office/drawing/2014/main" id="{EE544027-BFAD-A985-41ED-323BA15E00FB}"/>
                    </a:ext>
                  </a:extLst>
                </p:cNvPr>
                <p:cNvPicPr/>
                <p:nvPr/>
              </p:nvPicPr>
              <p:blipFill>
                <a:blip r:embed="rId165"/>
                <a:stretch>
                  <a:fillRect/>
                </a:stretch>
              </p:blipFill>
              <p:spPr>
                <a:xfrm>
                  <a:off x="9650625" y="2572935"/>
                  <a:ext cx="293040" cy="78444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5" name="Ink 104">
                  <a:extLst>
                    <a:ext uri="{FF2B5EF4-FFF2-40B4-BE49-F238E27FC236}">
                      <a16:creationId xmlns:a16="http://schemas.microsoft.com/office/drawing/2014/main" id="{3A9C4220-0B91-BAFC-3367-AF42C2525F54}"/>
                    </a:ext>
                  </a:extLst>
                </p14:cNvPr>
                <p14:cNvContentPartPr/>
                <p14:nvPr/>
              </p14:nvContentPartPr>
              <p14:xfrm>
                <a:off x="6134145" y="4655895"/>
                <a:ext cx="71280" cy="489960"/>
              </p14:xfrm>
            </p:contentPart>
          </mc:Choice>
          <mc:Fallback>
            <p:pic>
              <p:nvPicPr>
                <p:cNvPr id="105" name="Ink 104">
                  <a:extLst>
                    <a:ext uri="{FF2B5EF4-FFF2-40B4-BE49-F238E27FC236}">
                      <a16:creationId xmlns:a16="http://schemas.microsoft.com/office/drawing/2014/main" id="{3A9C4220-0B91-BAFC-3367-AF42C2525F54}"/>
                    </a:ext>
                  </a:extLst>
                </p:cNvPr>
                <p:cNvPicPr/>
                <p:nvPr/>
              </p:nvPicPr>
              <p:blipFill>
                <a:blip r:embed="rId167"/>
                <a:stretch>
                  <a:fillRect/>
                </a:stretch>
              </p:blipFill>
              <p:spPr>
                <a:xfrm>
                  <a:off x="6128025" y="4649775"/>
                  <a:ext cx="83520" cy="5022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6" name="Ink 105">
                  <a:extLst>
                    <a:ext uri="{FF2B5EF4-FFF2-40B4-BE49-F238E27FC236}">
                      <a16:creationId xmlns:a16="http://schemas.microsoft.com/office/drawing/2014/main" id="{7E8955E6-3B06-8CF5-6268-DBF60E2B4F35}"/>
                    </a:ext>
                  </a:extLst>
                </p14:cNvPr>
                <p14:cNvContentPartPr/>
                <p14:nvPr/>
              </p14:nvContentPartPr>
              <p14:xfrm>
                <a:off x="6170505" y="4587495"/>
                <a:ext cx="587160" cy="389880"/>
              </p14:xfrm>
            </p:contentPart>
          </mc:Choice>
          <mc:Fallback>
            <p:pic>
              <p:nvPicPr>
                <p:cNvPr id="106" name="Ink 105">
                  <a:extLst>
                    <a:ext uri="{FF2B5EF4-FFF2-40B4-BE49-F238E27FC236}">
                      <a16:creationId xmlns:a16="http://schemas.microsoft.com/office/drawing/2014/main" id="{7E8955E6-3B06-8CF5-6268-DBF60E2B4F35}"/>
                    </a:ext>
                  </a:extLst>
                </p:cNvPr>
                <p:cNvPicPr/>
                <p:nvPr/>
              </p:nvPicPr>
              <p:blipFill>
                <a:blip r:embed="rId169"/>
                <a:stretch>
                  <a:fillRect/>
                </a:stretch>
              </p:blipFill>
              <p:spPr>
                <a:xfrm>
                  <a:off x="6164385" y="4581375"/>
                  <a:ext cx="599400" cy="4021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7" name="Ink 106">
                  <a:extLst>
                    <a:ext uri="{FF2B5EF4-FFF2-40B4-BE49-F238E27FC236}">
                      <a16:creationId xmlns:a16="http://schemas.microsoft.com/office/drawing/2014/main" id="{F87E2229-9EB6-8FC5-C1F8-E54DF1319393}"/>
                    </a:ext>
                  </a:extLst>
                </p14:cNvPr>
                <p14:cNvContentPartPr/>
                <p14:nvPr/>
              </p14:nvContentPartPr>
              <p14:xfrm>
                <a:off x="6998505" y="4634655"/>
                <a:ext cx="181440" cy="171360"/>
              </p14:xfrm>
            </p:contentPart>
          </mc:Choice>
          <mc:Fallback>
            <p:pic>
              <p:nvPicPr>
                <p:cNvPr id="107" name="Ink 106">
                  <a:extLst>
                    <a:ext uri="{FF2B5EF4-FFF2-40B4-BE49-F238E27FC236}">
                      <a16:creationId xmlns:a16="http://schemas.microsoft.com/office/drawing/2014/main" id="{F87E2229-9EB6-8FC5-C1F8-E54DF1319393}"/>
                    </a:ext>
                  </a:extLst>
                </p:cNvPr>
                <p:cNvPicPr/>
                <p:nvPr/>
              </p:nvPicPr>
              <p:blipFill>
                <a:blip r:embed="rId171"/>
                <a:stretch>
                  <a:fillRect/>
                </a:stretch>
              </p:blipFill>
              <p:spPr>
                <a:xfrm>
                  <a:off x="6992385" y="4628535"/>
                  <a:ext cx="19368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8" name="Ink 107">
                  <a:extLst>
                    <a:ext uri="{FF2B5EF4-FFF2-40B4-BE49-F238E27FC236}">
                      <a16:creationId xmlns:a16="http://schemas.microsoft.com/office/drawing/2014/main" id="{91CA0A4C-3EEA-6851-680E-97A75DE3E08E}"/>
                    </a:ext>
                  </a:extLst>
                </p14:cNvPr>
                <p14:cNvContentPartPr/>
                <p14:nvPr/>
              </p14:nvContentPartPr>
              <p14:xfrm>
                <a:off x="7306305" y="4165935"/>
                <a:ext cx="630000" cy="570240"/>
              </p14:xfrm>
            </p:contentPart>
          </mc:Choice>
          <mc:Fallback>
            <p:pic>
              <p:nvPicPr>
                <p:cNvPr id="108" name="Ink 107">
                  <a:extLst>
                    <a:ext uri="{FF2B5EF4-FFF2-40B4-BE49-F238E27FC236}">
                      <a16:creationId xmlns:a16="http://schemas.microsoft.com/office/drawing/2014/main" id="{91CA0A4C-3EEA-6851-680E-97A75DE3E08E}"/>
                    </a:ext>
                  </a:extLst>
                </p:cNvPr>
                <p:cNvPicPr/>
                <p:nvPr/>
              </p:nvPicPr>
              <p:blipFill>
                <a:blip r:embed="rId173"/>
                <a:stretch>
                  <a:fillRect/>
                </a:stretch>
              </p:blipFill>
              <p:spPr>
                <a:xfrm>
                  <a:off x="7300185" y="4159815"/>
                  <a:ext cx="642240" cy="5824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9" name="Ink 108">
                  <a:extLst>
                    <a:ext uri="{FF2B5EF4-FFF2-40B4-BE49-F238E27FC236}">
                      <a16:creationId xmlns:a16="http://schemas.microsoft.com/office/drawing/2014/main" id="{85E54CF8-83C8-3A7D-D93F-5B1B7331ACB9}"/>
                    </a:ext>
                  </a:extLst>
                </p14:cNvPr>
                <p14:cNvContentPartPr/>
                <p14:nvPr/>
              </p14:nvContentPartPr>
              <p14:xfrm>
                <a:off x="8094705" y="4494615"/>
                <a:ext cx="38160" cy="201960"/>
              </p14:xfrm>
            </p:contentPart>
          </mc:Choice>
          <mc:Fallback>
            <p:pic>
              <p:nvPicPr>
                <p:cNvPr id="109" name="Ink 108">
                  <a:extLst>
                    <a:ext uri="{FF2B5EF4-FFF2-40B4-BE49-F238E27FC236}">
                      <a16:creationId xmlns:a16="http://schemas.microsoft.com/office/drawing/2014/main" id="{85E54CF8-83C8-3A7D-D93F-5B1B7331ACB9}"/>
                    </a:ext>
                  </a:extLst>
                </p:cNvPr>
                <p:cNvPicPr/>
                <p:nvPr/>
              </p:nvPicPr>
              <p:blipFill>
                <a:blip r:embed="rId175"/>
                <a:stretch>
                  <a:fillRect/>
                </a:stretch>
              </p:blipFill>
              <p:spPr>
                <a:xfrm>
                  <a:off x="8088585" y="4488495"/>
                  <a:ext cx="5040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10" name="Ink 109">
                  <a:extLst>
                    <a:ext uri="{FF2B5EF4-FFF2-40B4-BE49-F238E27FC236}">
                      <a16:creationId xmlns:a16="http://schemas.microsoft.com/office/drawing/2014/main" id="{46B6B000-C51D-35C2-A0B0-AE096762D89F}"/>
                    </a:ext>
                  </a:extLst>
                </p14:cNvPr>
                <p14:cNvContentPartPr/>
                <p14:nvPr/>
              </p14:nvContentPartPr>
              <p14:xfrm>
                <a:off x="8174625" y="4255935"/>
                <a:ext cx="90720" cy="57960"/>
              </p14:xfrm>
            </p:contentPart>
          </mc:Choice>
          <mc:Fallback>
            <p:pic>
              <p:nvPicPr>
                <p:cNvPr id="110" name="Ink 109">
                  <a:extLst>
                    <a:ext uri="{FF2B5EF4-FFF2-40B4-BE49-F238E27FC236}">
                      <a16:creationId xmlns:a16="http://schemas.microsoft.com/office/drawing/2014/main" id="{46B6B000-C51D-35C2-A0B0-AE096762D89F}"/>
                    </a:ext>
                  </a:extLst>
                </p:cNvPr>
                <p:cNvPicPr/>
                <p:nvPr/>
              </p:nvPicPr>
              <p:blipFill>
                <a:blip r:embed="rId177"/>
                <a:stretch>
                  <a:fillRect/>
                </a:stretch>
              </p:blipFill>
              <p:spPr>
                <a:xfrm>
                  <a:off x="8168505" y="4249815"/>
                  <a:ext cx="10296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11" name="Ink 110">
                  <a:extLst>
                    <a:ext uri="{FF2B5EF4-FFF2-40B4-BE49-F238E27FC236}">
                      <a16:creationId xmlns:a16="http://schemas.microsoft.com/office/drawing/2014/main" id="{68DC3C53-0115-3A41-57EC-5C89D85E85CE}"/>
                    </a:ext>
                  </a:extLst>
                </p14:cNvPr>
                <p14:cNvContentPartPr/>
                <p14:nvPr/>
              </p14:nvContentPartPr>
              <p14:xfrm>
                <a:off x="8375865" y="4401375"/>
                <a:ext cx="210960" cy="373320"/>
              </p14:xfrm>
            </p:contentPart>
          </mc:Choice>
          <mc:Fallback>
            <p:pic>
              <p:nvPicPr>
                <p:cNvPr id="111" name="Ink 110">
                  <a:extLst>
                    <a:ext uri="{FF2B5EF4-FFF2-40B4-BE49-F238E27FC236}">
                      <a16:creationId xmlns:a16="http://schemas.microsoft.com/office/drawing/2014/main" id="{68DC3C53-0115-3A41-57EC-5C89D85E85CE}"/>
                    </a:ext>
                  </a:extLst>
                </p:cNvPr>
                <p:cNvPicPr/>
                <p:nvPr/>
              </p:nvPicPr>
              <p:blipFill>
                <a:blip r:embed="rId179"/>
                <a:stretch>
                  <a:fillRect/>
                </a:stretch>
              </p:blipFill>
              <p:spPr>
                <a:xfrm>
                  <a:off x="8369745" y="4395255"/>
                  <a:ext cx="223200" cy="3855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2" name="Ink 111">
                  <a:extLst>
                    <a:ext uri="{FF2B5EF4-FFF2-40B4-BE49-F238E27FC236}">
                      <a16:creationId xmlns:a16="http://schemas.microsoft.com/office/drawing/2014/main" id="{0FC4C76D-F12E-4764-250C-A7D8D5CE6BB1}"/>
                    </a:ext>
                  </a:extLst>
                </p14:cNvPr>
                <p14:cNvContentPartPr/>
                <p14:nvPr/>
              </p14:nvContentPartPr>
              <p14:xfrm>
                <a:off x="9400785" y="4350615"/>
                <a:ext cx="354240" cy="448920"/>
              </p14:xfrm>
            </p:contentPart>
          </mc:Choice>
          <mc:Fallback>
            <p:pic>
              <p:nvPicPr>
                <p:cNvPr id="112" name="Ink 111">
                  <a:extLst>
                    <a:ext uri="{FF2B5EF4-FFF2-40B4-BE49-F238E27FC236}">
                      <a16:creationId xmlns:a16="http://schemas.microsoft.com/office/drawing/2014/main" id="{0FC4C76D-F12E-4764-250C-A7D8D5CE6BB1}"/>
                    </a:ext>
                  </a:extLst>
                </p:cNvPr>
                <p:cNvPicPr/>
                <p:nvPr/>
              </p:nvPicPr>
              <p:blipFill>
                <a:blip r:embed="rId181"/>
                <a:stretch>
                  <a:fillRect/>
                </a:stretch>
              </p:blipFill>
              <p:spPr>
                <a:xfrm>
                  <a:off x="9394665" y="4344495"/>
                  <a:ext cx="366480" cy="46116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3" name="Ink 112">
                  <a:extLst>
                    <a:ext uri="{FF2B5EF4-FFF2-40B4-BE49-F238E27FC236}">
                      <a16:creationId xmlns:a16="http://schemas.microsoft.com/office/drawing/2014/main" id="{7D1E41D1-FF15-5E6E-1A92-23D2A42F411D}"/>
                    </a:ext>
                  </a:extLst>
                </p14:cNvPr>
                <p14:cNvContentPartPr/>
                <p14:nvPr/>
              </p14:nvContentPartPr>
              <p14:xfrm>
                <a:off x="9969225" y="4283655"/>
                <a:ext cx="285120" cy="343800"/>
              </p14:xfrm>
            </p:contentPart>
          </mc:Choice>
          <mc:Fallback>
            <p:pic>
              <p:nvPicPr>
                <p:cNvPr id="113" name="Ink 112">
                  <a:extLst>
                    <a:ext uri="{FF2B5EF4-FFF2-40B4-BE49-F238E27FC236}">
                      <a16:creationId xmlns:a16="http://schemas.microsoft.com/office/drawing/2014/main" id="{7D1E41D1-FF15-5E6E-1A92-23D2A42F411D}"/>
                    </a:ext>
                  </a:extLst>
                </p:cNvPr>
                <p:cNvPicPr/>
                <p:nvPr/>
              </p:nvPicPr>
              <p:blipFill>
                <a:blip r:embed="rId183"/>
                <a:stretch>
                  <a:fillRect/>
                </a:stretch>
              </p:blipFill>
              <p:spPr>
                <a:xfrm>
                  <a:off x="9963105" y="4277535"/>
                  <a:ext cx="297360" cy="35604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4" name="Ink 113">
                  <a:extLst>
                    <a:ext uri="{FF2B5EF4-FFF2-40B4-BE49-F238E27FC236}">
                      <a16:creationId xmlns:a16="http://schemas.microsoft.com/office/drawing/2014/main" id="{FA165A0C-E84C-D037-CE96-60B4D44C4C37}"/>
                    </a:ext>
                  </a:extLst>
                </p14:cNvPr>
                <p14:cNvContentPartPr/>
                <p14:nvPr/>
              </p14:nvContentPartPr>
              <p14:xfrm>
                <a:off x="10261905" y="4323615"/>
                <a:ext cx="283680" cy="250560"/>
              </p14:xfrm>
            </p:contentPart>
          </mc:Choice>
          <mc:Fallback>
            <p:pic>
              <p:nvPicPr>
                <p:cNvPr id="114" name="Ink 113">
                  <a:extLst>
                    <a:ext uri="{FF2B5EF4-FFF2-40B4-BE49-F238E27FC236}">
                      <a16:creationId xmlns:a16="http://schemas.microsoft.com/office/drawing/2014/main" id="{FA165A0C-E84C-D037-CE96-60B4D44C4C37}"/>
                    </a:ext>
                  </a:extLst>
                </p:cNvPr>
                <p:cNvPicPr/>
                <p:nvPr/>
              </p:nvPicPr>
              <p:blipFill>
                <a:blip r:embed="rId185"/>
                <a:stretch>
                  <a:fillRect/>
                </a:stretch>
              </p:blipFill>
              <p:spPr>
                <a:xfrm>
                  <a:off x="10255785" y="4317495"/>
                  <a:ext cx="29592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5" name="Ink 114">
                  <a:extLst>
                    <a:ext uri="{FF2B5EF4-FFF2-40B4-BE49-F238E27FC236}">
                      <a16:creationId xmlns:a16="http://schemas.microsoft.com/office/drawing/2014/main" id="{354F9AB7-1815-C1EB-8C3B-3FA5562B7A29}"/>
                    </a:ext>
                  </a:extLst>
                </p14:cNvPr>
                <p14:cNvContentPartPr/>
                <p14:nvPr/>
              </p14:nvContentPartPr>
              <p14:xfrm>
                <a:off x="10580505" y="4102575"/>
                <a:ext cx="274680" cy="365400"/>
              </p14:xfrm>
            </p:contentPart>
          </mc:Choice>
          <mc:Fallback>
            <p:pic>
              <p:nvPicPr>
                <p:cNvPr id="115" name="Ink 114">
                  <a:extLst>
                    <a:ext uri="{FF2B5EF4-FFF2-40B4-BE49-F238E27FC236}">
                      <a16:creationId xmlns:a16="http://schemas.microsoft.com/office/drawing/2014/main" id="{354F9AB7-1815-C1EB-8C3B-3FA5562B7A29}"/>
                    </a:ext>
                  </a:extLst>
                </p:cNvPr>
                <p:cNvPicPr/>
                <p:nvPr/>
              </p:nvPicPr>
              <p:blipFill>
                <a:blip r:embed="rId187"/>
                <a:stretch>
                  <a:fillRect/>
                </a:stretch>
              </p:blipFill>
              <p:spPr>
                <a:xfrm>
                  <a:off x="10574385" y="4096455"/>
                  <a:ext cx="286920" cy="37764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6" name="Ink 115">
                  <a:extLst>
                    <a:ext uri="{FF2B5EF4-FFF2-40B4-BE49-F238E27FC236}">
                      <a16:creationId xmlns:a16="http://schemas.microsoft.com/office/drawing/2014/main" id="{2550204A-F04B-4771-CE34-63544B6F6EA6}"/>
                    </a:ext>
                  </a:extLst>
                </p14:cNvPr>
                <p14:cNvContentPartPr/>
                <p14:nvPr/>
              </p14:nvContentPartPr>
              <p14:xfrm>
                <a:off x="10862025" y="3925455"/>
                <a:ext cx="427320" cy="1240200"/>
              </p14:xfrm>
            </p:contentPart>
          </mc:Choice>
          <mc:Fallback>
            <p:pic>
              <p:nvPicPr>
                <p:cNvPr id="116" name="Ink 115">
                  <a:extLst>
                    <a:ext uri="{FF2B5EF4-FFF2-40B4-BE49-F238E27FC236}">
                      <a16:creationId xmlns:a16="http://schemas.microsoft.com/office/drawing/2014/main" id="{2550204A-F04B-4771-CE34-63544B6F6EA6}"/>
                    </a:ext>
                  </a:extLst>
                </p:cNvPr>
                <p:cNvPicPr/>
                <p:nvPr/>
              </p:nvPicPr>
              <p:blipFill>
                <a:blip r:embed="rId189"/>
                <a:stretch>
                  <a:fillRect/>
                </a:stretch>
              </p:blipFill>
              <p:spPr>
                <a:xfrm>
                  <a:off x="10855905" y="3919335"/>
                  <a:ext cx="439560" cy="125244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7" name="Ink 116">
                  <a:extLst>
                    <a:ext uri="{FF2B5EF4-FFF2-40B4-BE49-F238E27FC236}">
                      <a16:creationId xmlns:a16="http://schemas.microsoft.com/office/drawing/2014/main" id="{D76B688E-5E40-E92A-8042-9A706832DC0B}"/>
                    </a:ext>
                  </a:extLst>
                </p14:cNvPr>
                <p14:cNvContentPartPr/>
                <p14:nvPr/>
              </p14:nvContentPartPr>
              <p14:xfrm>
                <a:off x="11288265" y="4168455"/>
                <a:ext cx="46080" cy="61200"/>
              </p14:xfrm>
            </p:contentPart>
          </mc:Choice>
          <mc:Fallback>
            <p:pic>
              <p:nvPicPr>
                <p:cNvPr id="117" name="Ink 116">
                  <a:extLst>
                    <a:ext uri="{FF2B5EF4-FFF2-40B4-BE49-F238E27FC236}">
                      <a16:creationId xmlns:a16="http://schemas.microsoft.com/office/drawing/2014/main" id="{D76B688E-5E40-E92A-8042-9A706832DC0B}"/>
                    </a:ext>
                  </a:extLst>
                </p:cNvPr>
                <p:cNvPicPr/>
                <p:nvPr/>
              </p:nvPicPr>
              <p:blipFill>
                <a:blip r:embed="rId191"/>
                <a:stretch>
                  <a:fillRect/>
                </a:stretch>
              </p:blipFill>
              <p:spPr>
                <a:xfrm>
                  <a:off x="11282145" y="4162335"/>
                  <a:ext cx="5832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8" name="Ink 117">
                  <a:extLst>
                    <a:ext uri="{FF2B5EF4-FFF2-40B4-BE49-F238E27FC236}">
                      <a16:creationId xmlns:a16="http://schemas.microsoft.com/office/drawing/2014/main" id="{84EB5DBD-3342-8E29-1A01-2B8135A408C0}"/>
                    </a:ext>
                  </a:extLst>
                </p14:cNvPr>
                <p14:cNvContentPartPr/>
                <p14:nvPr/>
              </p14:nvContentPartPr>
              <p14:xfrm>
                <a:off x="11522625" y="4087095"/>
                <a:ext cx="29880" cy="451800"/>
              </p14:xfrm>
            </p:contentPart>
          </mc:Choice>
          <mc:Fallback>
            <p:pic>
              <p:nvPicPr>
                <p:cNvPr id="118" name="Ink 117">
                  <a:extLst>
                    <a:ext uri="{FF2B5EF4-FFF2-40B4-BE49-F238E27FC236}">
                      <a16:creationId xmlns:a16="http://schemas.microsoft.com/office/drawing/2014/main" id="{84EB5DBD-3342-8E29-1A01-2B8135A408C0}"/>
                    </a:ext>
                  </a:extLst>
                </p:cNvPr>
                <p:cNvPicPr/>
                <p:nvPr/>
              </p:nvPicPr>
              <p:blipFill>
                <a:blip r:embed="rId193"/>
                <a:stretch>
                  <a:fillRect/>
                </a:stretch>
              </p:blipFill>
              <p:spPr>
                <a:xfrm>
                  <a:off x="11516505" y="4080975"/>
                  <a:ext cx="42120" cy="4640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9" name="Ink 118">
                  <a:extLst>
                    <a:ext uri="{FF2B5EF4-FFF2-40B4-BE49-F238E27FC236}">
                      <a16:creationId xmlns:a16="http://schemas.microsoft.com/office/drawing/2014/main" id="{507CF550-A2EC-47C4-C711-0515A47C1155}"/>
                    </a:ext>
                  </a:extLst>
                </p14:cNvPr>
                <p14:cNvContentPartPr/>
                <p14:nvPr/>
              </p14:nvContentPartPr>
              <p14:xfrm>
                <a:off x="11429745" y="4235415"/>
                <a:ext cx="256680" cy="256680"/>
              </p14:xfrm>
            </p:contentPart>
          </mc:Choice>
          <mc:Fallback>
            <p:pic>
              <p:nvPicPr>
                <p:cNvPr id="119" name="Ink 118">
                  <a:extLst>
                    <a:ext uri="{FF2B5EF4-FFF2-40B4-BE49-F238E27FC236}">
                      <a16:creationId xmlns:a16="http://schemas.microsoft.com/office/drawing/2014/main" id="{507CF550-A2EC-47C4-C711-0515A47C1155}"/>
                    </a:ext>
                  </a:extLst>
                </p:cNvPr>
                <p:cNvPicPr/>
                <p:nvPr/>
              </p:nvPicPr>
              <p:blipFill>
                <a:blip r:embed="rId195"/>
                <a:stretch>
                  <a:fillRect/>
                </a:stretch>
              </p:blipFill>
              <p:spPr>
                <a:xfrm>
                  <a:off x="11423625" y="4229295"/>
                  <a:ext cx="26892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20" name="Ink 119">
                  <a:extLst>
                    <a:ext uri="{FF2B5EF4-FFF2-40B4-BE49-F238E27FC236}">
                      <a16:creationId xmlns:a16="http://schemas.microsoft.com/office/drawing/2014/main" id="{A0C1F407-0AEB-0EB5-2C85-F53579A4EE98}"/>
                    </a:ext>
                  </a:extLst>
                </p14:cNvPr>
                <p14:cNvContentPartPr/>
                <p14:nvPr/>
              </p14:nvContentPartPr>
              <p14:xfrm>
                <a:off x="11587425" y="4319295"/>
                <a:ext cx="254160" cy="61200"/>
              </p14:xfrm>
            </p:contentPart>
          </mc:Choice>
          <mc:Fallback>
            <p:pic>
              <p:nvPicPr>
                <p:cNvPr id="120" name="Ink 119">
                  <a:extLst>
                    <a:ext uri="{FF2B5EF4-FFF2-40B4-BE49-F238E27FC236}">
                      <a16:creationId xmlns:a16="http://schemas.microsoft.com/office/drawing/2014/main" id="{A0C1F407-0AEB-0EB5-2C85-F53579A4EE98}"/>
                    </a:ext>
                  </a:extLst>
                </p:cNvPr>
                <p:cNvPicPr/>
                <p:nvPr/>
              </p:nvPicPr>
              <p:blipFill>
                <a:blip r:embed="rId197"/>
                <a:stretch>
                  <a:fillRect/>
                </a:stretch>
              </p:blipFill>
              <p:spPr>
                <a:xfrm>
                  <a:off x="11581305" y="4313175"/>
                  <a:ext cx="26640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21" name="Ink 120">
                  <a:extLst>
                    <a:ext uri="{FF2B5EF4-FFF2-40B4-BE49-F238E27FC236}">
                      <a16:creationId xmlns:a16="http://schemas.microsoft.com/office/drawing/2014/main" id="{F3886C2B-057B-E69B-91D5-85082C0144FD}"/>
                    </a:ext>
                  </a:extLst>
                </p14:cNvPr>
                <p14:cNvContentPartPr/>
                <p14:nvPr/>
              </p14:nvContentPartPr>
              <p14:xfrm>
                <a:off x="11814945" y="4208415"/>
                <a:ext cx="57600" cy="64080"/>
              </p14:xfrm>
            </p:contentPart>
          </mc:Choice>
          <mc:Fallback>
            <p:pic>
              <p:nvPicPr>
                <p:cNvPr id="121" name="Ink 120">
                  <a:extLst>
                    <a:ext uri="{FF2B5EF4-FFF2-40B4-BE49-F238E27FC236}">
                      <a16:creationId xmlns:a16="http://schemas.microsoft.com/office/drawing/2014/main" id="{F3886C2B-057B-E69B-91D5-85082C0144FD}"/>
                    </a:ext>
                  </a:extLst>
                </p:cNvPr>
                <p:cNvPicPr/>
                <p:nvPr/>
              </p:nvPicPr>
              <p:blipFill>
                <a:blip r:embed="rId199"/>
                <a:stretch>
                  <a:fillRect/>
                </a:stretch>
              </p:blipFill>
              <p:spPr>
                <a:xfrm>
                  <a:off x="11808825" y="4202295"/>
                  <a:ext cx="6984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22" name="Ink 121">
                  <a:extLst>
                    <a:ext uri="{FF2B5EF4-FFF2-40B4-BE49-F238E27FC236}">
                      <a16:creationId xmlns:a16="http://schemas.microsoft.com/office/drawing/2014/main" id="{E817A8E5-C116-7AD0-E79D-1CD1C6E3DACF}"/>
                    </a:ext>
                  </a:extLst>
                </p14:cNvPr>
                <p14:cNvContentPartPr/>
                <p14:nvPr/>
              </p14:nvContentPartPr>
              <p14:xfrm>
                <a:off x="11824305" y="4315335"/>
                <a:ext cx="267480" cy="567360"/>
              </p14:xfrm>
            </p:contentPart>
          </mc:Choice>
          <mc:Fallback>
            <p:pic>
              <p:nvPicPr>
                <p:cNvPr id="122" name="Ink 121">
                  <a:extLst>
                    <a:ext uri="{FF2B5EF4-FFF2-40B4-BE49-F238E27FC236}">
                      <a16:creationId xmlns:a16="http://schemas.microsoft.com/office/drawing/2014/main" id="{E817A8E5-C116-7AD0-E79D-1CD1C6E3DACF}"/>
                    </a:ext>
                  </a:extLst>
                </p:cNvPr>
                <p:cNvPicPr/>
                <p:nvPr/>
              </p:nvPicPr>
              <p:blipFill>
                <a:blip r:embed="rId201"/>
                <a:stretch>
                  <a:fillRect/>
                </a:stretch>
              </p:blipFill>
              <p:spPr>
                <a:xfrm>
                  <a:off x="11818185" y="4309215"/>
                  <a:ext cx="279720" cy="57960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23" name="Ink 122">
                  <a:extLst>
                    <a:ext uri="{FF2B5EF4-FFF2-40B4-BE49-F238E27FC236}">
                      <a16:creationId xmlns:a16="http://schemas.microsoft.com/office/drawing/2014/main" id="{5167F311-1879-775B-4497-8277B0ADDB4C}"/>
                    </a:ext>
                  </a:extLst>
                </p14:cNvPr>
                <p14:cNvContentPartPr/>
                <p14:nvPr/>
              </p14:nvContentPartPr>
              <p14:xfrm>
                <a:off x="12088185" y="4540695"/>
                <a:ext cx="33480" cy="36360"/>
              </p14:xfrm>
            </p:contentPart>
          </mc:Choice>
          <mc:Fallback>
            <p:pic>
              <p:nvPicPr>
                <p:cNvPr id="123" name="Ink 122">
                  <a:extLst>
                    <a:ext uri="{FF2B5EF4-FFF2-40B4-BE49-F238E27FC236}">
                      <a16:creationId xmlns:a16="http://schemas.microsoft.com/office/drawing/2014/main" id="{5167F311-1879-775B-4497-8277B0ADDB4C}"/>
                    </a:ext>
                  </a:extLst>
                </p:cNvPr>
                <p:cNvPicPr/>
                <p:nvPr/>
              </p:nvPicPr>
              <p:blipFill>
                <a:blip r:embed="rId203"/>
                <a:stretch>
                  <a:fillRect/>
                </a:stretch>
              </p:blipFill>
              <p:spPr>
                <a:xfrm>
                  <a:off x="12082065" y="4534575"/>
                  <a:ext cx="4572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24" name="Ink 123">
                  <a:extLst>
                    <a:ext uri="{FF2B5EF4-FFF2-40B4-BE49-F238E27FC236}">
                      <a16:creationId xmlns:a16="http://schemas.microsoft.com/office/drawing/2014/main" id="{149E14B3-4235-9B41-BE9C-B125899D0CE2}"/>
                    </a:ext>
                  </a:extLst>
                </p14:cNvPr>
                <p14:cNvContentPartPr/>
                <p14:nvPr/>
              </p14:nvContentPartPr>
              <p14:xfrm>
                <a:off x="5974665" y="5045055"/>
                <a:ext cx="5034240" cy="1273680"/>
              </p14:xfrm>
            </p:contentPart>
          </mc:Choice>
          <mc:Fallback>
            <p:pic>
              <p:nvPicPr>
                <p:cNvPr id="124" name="Ink 123">
                  <a:extLst>
                    <a:ext uri="{FF2B5EF4-FFF2-40B4-BE49-F238E27FC236}">
                      <a16:creationId xmlns:a16="http://schemas.microsoft.com/office/drawing/2014/main" id="{149E14B3-4235-9B41-BE9C-B125899D0CE2}"/>
                    </a:ext>
                  </a:extLst>
                </p:cNvPr>
                <p:cNvPicPr/>
                <p:nvPr/>
              </p:nvPicPr>
              <p:blipFill>
                <a:blip r:embed="rId205"/>
                <a:stretch>
                  <a:fillRect/>
                </a:stretch>
              </p:blipFill>
              <p:spPr>
                <a:xfrm>
                  <a:off x="5968545" y="5038935"/>
                  <a:ext cx="5046480" cy="128592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6" name="Ink 125">
                  <a:extLst>
                    <a:ext uri="{FF2B5EF4-FFF2-40B4-BE49-F238E27FC236}">
                      <a16:creationId xmlns:a16="http://schemas.microsoft.com/office/drawing/2014/main" id="{B25A3EB6-DEB4-D6CF-4BF4-8473A4F154EE}"/>
                    </a:ext>
                  </a:extLst>
                </p14:cNvPr>
                <p14:cNvContentPartPr/>
                <p14:nvPr/>
              </p14:nvContentPartPr>
              <p14:xfrm>
                <a:off x="10126905" y="2987655"/>
                <a:ext cx="1161720" cy="122760"/>
              </p14:xfrm>
            </p:contentPart>
          </mc:Choice>
          <mc:Fallback>
            <p:pic>
              <p:nvPicPr>
                <p:cNvPr id="126" name="Ink 125">
                  <a:extLst>
                    <a:ext uri="{FF2B5EF4-FFF2-40B4-BE49-F238E27FC236}">
                      <a16:creationId xmlns:a16="http://schemas.microsoft.com/office/drawing/2014/main" id="{B25A3EB6-DEB4-D6CF-4BF4-8473A4F154EE}"/>
                    </a:ext>
                  </a:extLst>
                </p:cNvPr>
                <p:cNvPicPr/>
                <p:nvPr/>
              </p:nvPicPr>
              <p:blipFill>
                <a:blip r:embed="rId207"/>
                <a:stretch>
                  <a:fillRect/>
                </a:stretch>
              </p:blipFill>
              <p:spPr>
                <a:xfrm>
                  <a:off x="10120785" y="2981535"/>
                  <a:ext cx="117396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7" name="Ink 126">
                  <a:extLst>
                    <a:ext uri="{FF2B5EF4-FFF2-40B4-BE49-F238E27FC236}">
                      <a16:creationId xmlns:a16="http://schemas.microsoft.com/office/drawing/2014/main" id="{4C68E81D-6123-1E8D-351E-1D331776EBCE}"/>
                    </a:ext>
                  </a:extLst>
                </p14:cNvPr>
                <p14:cNvContentPartPr/>
                <p14:nvPr/>
              </p14:nvContentPartPr>
              <p14:xfrm>
                <a:off x="10612545" y="3760215"/>
                <a:ext cx="610560" cy="190800"/>
              </p14:xfrm>
            </p:contentPart>
          </mc:Choice>
          <mc:Fallback>
            <p:pic>
              <p:nvPicPr>
                <p:cNvPr id="127" name="Ink 126">
                  <a:extLst>
                    <a:ext uri="{FF2B5EF4-FFF2-40B4-BE49-F238E27FC236}">
                      <a16:creationId xmlns:a16="http://schemas.microsoft.com/office/drawing/2014/main" id="{4C68E81D-6123-1E8D-351E-1D331776EBCE}"/>
                    </a:ext>
                  </a:extLst>
                </p:cNvPr>
                <p:cNvPicPr/>
                <p:nvPr/>
              </p:nvPicPr>
              <p:blipFill>
                <a:blip r:embed="rId209"/>
                <a:stretch>
                  <a:fillRect/>
                </a:stretch>
              </p:blipFill>
              <p:spPr>
                <a:xfrm>
                  <a:off x="10606425" y="3754095"/>
                  <a:ext cx="622800" cy="203040"/>
                </a:xfrm>
                <a:prstGeom prst="rect">
                  <a:avLst/>
                </a:prstGeom>
              </p:spPr>
            </p:pic>
          </mc:Fallback>
        </mc:AlternateContent>
      </p:grpSp>
    </p:spTree>
    <p:extLst>
      <p:ext uri="{BB962C8B-B14F-4D97-AF65-F5344CB8AC3E}">
        <p14:creationId xmlns:p14="http://schemas.microsoft.com/office/powerpoint/2010/main" val="689886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a:extLst>
              <a:ext uri="{FF2B5EF4-FFF2-40B4-BE49-F238E27FC236}">
                <a16:creationId xmlns:a16="http://schemas.microsoft.com/office/drawing/2014/main" id="{79D28AE4-FCF5-AFA3-02A8-0152B8FC9ED6}"/>
              </a:ext>
            </a:extLst>
          </p:cNvPr>
          <p:cNvGrpSpPr/>
          <p:nvPr/>
        </p:nvGrpSpPr>
        <p:grpSpPr>
          <a:xfrm>
            <a:off x="359745" y="115215"/>
            <a:ext cx="11522160" cy="4836600"/>
            <a:chOff x="359745" y="115215"/>
            <a:chExt cx="11522160" cy="4836600"/>
          </a:xfrm>
        </p:grpSpPr>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31AFE24F-DC90-49C8-6BB5-7CC5E90C40A1}"/>
                    </a:ext>
                  </a:extLst>
                </p14:cNvPr>
                <p14:cNvContentPartPr/>
                <p14:nvPr/>
              </p14:nvContentPartPr>
              <p14:xfrm>
                <a:off x="359745" y="2084055"/>
                <a:ext cx="939600" cy="221760"/>
              </p14:xfrm>
            </p:contentPart>
          </mc:Choice>
          <mc:Fallback>
            <p:pic>
              <p:nvPicPr>
                <p:cNvPr id="9" name="Ink 8">
                  <a:extLst>
                    <a:ext uri="{FF2B5EF4-FFF2-40B4-BE49-F238E27FC236}">
                      <a16:creationId xmlns:a16="http://schemas.microsoft.com/office/drawing/2014/main" id="{31AFE24F-DC90-49C8-6BB5-7CC5E90C40A1}"/>
                    </a:ext>
                  </a:extLst>
                </p:cNvPr>
                <p:cNvPicPr/>
                <p:nvPr/>
              </p:nvPicPr>
              <p:blipFill>
                <a:blip r:embed="rId3"/>
                <a:stretch>
                  <a:fillRect/>
                </a:stretch>
              </p:blipFill>
              <p:spPr>
                <a:xfrm>
                  <a:off x="353625" y="2077935"/>
                  <a:ext cx="95184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id="{629107F0-B183-0BB9-3456-1B3791563DA7}"/>
                    </a:ext>
                  </a:extLst>
                </p14:cNvPr>
                <p14:cNvContentPartPr/>
                <p14:nvPr/>
              </p14:nvContentPartPr>
              <p14:xfrm>
                <a:off x="828465" y="2255055"/>
                <a:ext cx="61920" cy="298800"/>
              </p14:xfrm>
            </p:contentPart>
          </mc:Choice>
          <mc:Fallback>
            <p:pic>
              <p:nvPicPr>
                <p:cNvPr id="10" name="Ink 9">
                  <a:extLst>
                    <a:ext uri="{FF2B5EF4-FFF2-40B4-BE49-F238E27FC236}">
                      <a16:creationId xmlns:a16="http://schemas.microsoft.com/office/drawing/2014/main" id="{629107F0-B183-0BB9-3456-1B3791563DA7}"/>
                    </a:ext>
                  </a:extLst>
                </p:cNvPr>
                <p:cNvPicPr/>
                <p:nvPr/>
              </p:nvPicPr>
              <p:blipFill>
                <a:blip r:embed="rId5"/>
                <a:stretch>
                  <a:fillRect/>
                </a:stretch>
              </p:blipFill>
              <p:spPr>
                <a:xfrm>
                  <a:off x="822345" y="2248935"/>
                  <a:ext cx="74160" cy="311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1" name="Ink 10">
                  <a:extLst>
                    <a:ext uri="{FF2B5EF4-FFF2-40B4-BE49-F238E27FC236}">
                      <a16:creationId xmlns:a16="http://schemas.microsoft.com/office/drawing/2014/main" id="{324227A0-F58C-622C-139A-3F28CCF1F52A}"/>
                    </a:ext>
                  </a:extLst>
                </p14:cNvPr>
                <p14:cNvContentPartPr/>
                <p14:nvPr/>
              </p14:nvContentPartPr>
              <p14:xfrm>
                <a:off x="1188465" y="2268375"/>
                <a:ext cx="447480" cy="268200"/>
              </p14:xfrm>
            </p:contentPart>
          </mc:Choice>
          <mc:Fallback>
            <p:pic>
              <p:nvPicPr>
                <p:cNvPr id="11" name="Ink 10">
                  <a:extLst>
                    <a:ext uri="{FF2B5EF4-FFF2-40B4-BE49-F238E27FC236}">
                      <a16:creationId xmlns:a16="http://schemas.microsoft.com/office/drawing/2014/main" id="{324227A0-F58C-622C-139A-3F28CCF1F52A}"/>
                    </a:ext>
                  </a:extLst>
                </p:cNvPr>
                <p:cNvPicPr/>
                <p:nvPr/>
              </p:nvPicPr>
              <p:blipFill>
                <a:blip r:embed="rId7"/>
                <a:stretch>
                  <a:fillRect/>
                </a:stretch>
              </p:blipFill>
              <p:spPr>
                <a:xfrm>
                  <a:off x="1182345" y="2262255"/>
                  <a:ext cx="459720" cy="280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2" name="Ink 11">
                  <a:extLst>
                    <a:ext uri="{FF2B5EF4-FFF2-40B4-BE49-F238E27FC236}">
                      <a16:creationId xmlns:a16="http://schemas.microsoft.com/office/drawing/2014/main" id="{734CA270-ADF3-95AC-ED39-4A4C1A33E06E}"/>
                    </a:ext>
                  </a:extLst>
                </p14:cNvPr>
                <p14:cNvContentPartPr/>
                <p14:nvPr/>
              </p14:nvContentPartPr>
              <p14:xfrm>
                <a:off x="1803345" y="2132655"/>
                <a:ext cx="41400" cy="267840"/>
              </p14:xfrm>
            </p:contentPart>
          </mc:Choice>
          <mc:Fallback>
            <p:pic>
              <p:nvPicPr>
                <p:cNvPr id="12" name="Ink 11">
                  <a:extLst>
                    <a:ext uri="{FF2B5EF4-FFF2-40B4-BE49-F238E27FC236}">
                      <a16:creationId xmlns:a16="http://schemas.microsoft.com/office/drawing/2014/main" id="{734CA270-ADF3-95AC-ED39-4A4C1A33E06E}"/>
                    </a:ext>
                  </a:extLst>
                </p:cNvPr>
                <p:cNvPicPr/>
                <p:nvPr/>
              </p:nvPicPr>
              <p:blipFill>
                <a:blip r:embed="rId9"/>
                <a:stretch>
                  <a:fillRect/>
                </a:stretch>
              </p:blipFill>
              <p:spPr>
                <a:xfrm>
                  <a:off x="1797225" y="2126535"/>
                  <a:ext cx="53640" cy="280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3" name="Ink 12">
                  <a:extLst>
                    <a:ext uri="{FF2B5EF4-FFF2-40B4-BE49-F238E27FC236}">
                      <a16:creationId xmlns:a16="http://schemas.microsoft.com/office/drawing/2014/main" id="{DF7C8DA7-DA9F-EA43-592B-609F5F95E6F8}"/>
                    </a:ext>
                  </a:extLst>
                </p14:cNvPr>
                <p14:cNvContentPartPr/>
                <p14:nvPr/>
              </p14:nvContentPartPr>
              <p14:xfrm>
                <a:off x="1760145" y="2109975"/>
                <a:ext cx="425520" cy="200880"/>
              </p14:xfrm>
            </p:contentPart>
          </mc:Choice>
          <mc:Fallback>
            <p:pic>
              <p:nvPicPr>
                <p:cNvPr id="13" name="Ink 12">
                  <a:extLst>
                    <a:ext uri="{FF2B5EF4-FFF2-40B4-BE49-F238E27FC236}">
                      <a16:creationId xmlns:a16="http://schemas.microsoft.com/office/drawing/2014/main" id="{DF7C8DA7-DA9F-EA43-592B-609F5F95E6F8}"/>
                    </a:ext>
                  </a:extLst>
                </p:cNvPr>
                <p:cNvPicPr/>
                <p:nvPr/>
              </p:nvPicPr>
              <p:blipFill>
                <a:blip r:embed="rId11"/>
                <a:stretch>
                  <a:fillRect/>
                </a:stretch>
              </p:blipFill>
              <p:spPr>
                <a:xfrm>
                  <a:off x="1754025" y="2103855"/>
                  <a:ext cx="43776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 name="Ink 1">
                  <a:extLst>
                    <a:ext uri="{FF2B5EF4-FFF2-40B4-BE49-F238E27FC236}">
                      <a16:creationId xmlns:a16="http://schemas.microsoft.com/office/drawing/2014/main" id="{25658C33-9758-28A7-2C6A-1E5886EC64F7}"/>
                    </a:ext>
                  </a:extLst>
                </p14:cNvPr>
                <p14:cNvContentPartPr/>
                <p14:nvPr/>
              </p14:nvContentPartPr>
              <p14:xfrm>
                <a:off x="474225" y="394215"/>
                <a:ext cx="579960" cy="87840"/>
              </p14:xfrm>
            </p:contentPart>
          </mc:Choice>
          <mc:Fallback>
            <p:pic>
              <p:nvPicPr>
                <p:cNvPr id="2" name="Ink 1">
                  <a:extLst>
                    <a:ext uri="{FF2B5EF4-FFF2-40B4-BE49-F238E27FC236}">
                      <a16:creationId xmlns:a16="http://schemas.microsoft.com/office/drawing/2014/main" id="{25658C33-9758-28A7-2C6A-1E5886EC64F7}"/>
                    </a:ext>
                  </a:extLst>
                </p:cNvPr>
                <p:cNvPicPr/>
                <p:nvPr/>
              </p:nvPicPr>
              <p:blipFill>
                <a:blip r:embed="rId13"/>
                <a:stretch>
                  <a:fillRect/>
                </a:stretch>
              </p:blipFill>
              <p:spPr>
                <a:xfrm>
                  <a:off x="468105" y="388095"/>
                  <a:ext cx="59220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 name="Ink 2">
                  <a:extLst>
                    <a:ext uri="{FF2B5EF4-FFF2-40B4-BE49-F238E27FC236}">
                      <a16:creationId xmlns:a16="http://schemas.microsoft.com/office/drawing/2014/main" id="{D8508C01-AD77-B022-AB40-139FDD624E1E}"/>
                    </a:ext>
                  </a:extLst>
                </p14:cNvPr>
                <p14:cNvContentPartPr/>
                <p14:nvPr/>
              </p14:nvContentPartPr>
              <p14:xfrm>
                <a:off x="800745" y="410775"/>
                <a:ext cx="45360" cy="399240"/>
              </p14:xfrm>
            </p:contentPart>
          </mc:Choice>
          <mc:Fallback>
            <p:pic>
              <p:nvPicPr>
                <p:cNvPr id="3" name="Ink 2">
                  <a:extLst>
                    <a:ext uri="{FF2B5EF4-FFF2-40B4-BE49-F238E27FC236}">
                      <a16:creationId xmlns:a16="http://schemas.microsoft.com/office/drawing/2014/main" id="{D8508C01-AD77-B022-AB40-139FDD624E1E}"/>
                    </a:ext>
                  </a:extLst>
                </p:cNvPr>
                <p:cNvPicPr/>
                <p:nvPr/>
              </p:nvPicPr>
              <p:blipFill>
                <a:blip r:embed="rId15"/>
                <a:stretch>
                  <a:fillRect/>
                </a:stretch>
              </p:blipFill>
              <p:spPr>
                <a:xfrm>
                  <a:off x="794625" y="404655"/>
                  <a:ext cx="57600" cy="4114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 name="Ink 3">
                  <a:extLst>
                    <a:ext uri="{FF2B5EF4-FFF2-40B4-BE49-F238E27FC236}">
                      <a16:creationId xmlns:a16="http://schemas.microsoft.com/office/drawing/2014/main" id="{203312BC-D948-CA18-1753-BBFA96CA3F60}"/>
                    </a:ext>
                  </a:extLst>
                </p14:cNvPr>
                <p14:cNvContentPartPr/>
                <p14:nvPr/>
              </p14:nvContentPartPr>
              <p14:xfrm>
                <a:off x="1125825" y="527775"/>
                <a:ext cx="304560" cy="241560"/>
              </p14:xfrm>
            </p:contentPart>
          </mc:Choice>
          <mc:Fallback>
            <p:pic>
              <p:nvPicPr>
                <p:cNvPr id="4" name="Ink 3">
                  <a:extLst>
                    <a:ext uri="{FF2B5EF4-FFF2-40B4-BE49-F238E27FC236}">
                      <a16:creationId xmlns:a16="http://schemas.microsoft.com/office/drawing/2014/main" id="{203312BC-D948-CA18-1753-BBFA96CA3F60}"/>
                    </a:ext>
                  </a:extLst>
                </p:cNvPr>
                <p:cNvPicPr/>
                <p:nvPr/>
              </p:nvPicPr>
              <p:blipFill>
                <a:blip r:embed="rId17"/>
                <a:stretch>
                  <a:fillRect/>
                </a:stretch>
              </p:blipFill>
              <p:spPr>
                <a:xfrm>
                  <a:off x="1119705" y="521655"/>
                  <a:ext cx="31680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5" name="Ink 4">
                  <a:extLst>
                    <a:ext uri="{FF2B5EF4-FFF2-40B4-BE49-F238E27FC236}">
                      <a16:creationId xmlns:a16="http://schemas.microsoft.com/office/drawing/2014/main" id="{A10CE58D-B3A3-4E3C-AC2D-591EB2D24E31}"/>
                    </a:ext>
                  </a:extLst>
                </p14:cNvPr>
                <p14:cNvContentPartPr/>
                <p14:nvPr/>
              </p14:nvContentPartPr>
              <p14:xfrm>
                <a:off x="1483305" y="564855"/>
                <a:ext cx="407160" cy="91800"/>
              </p14:xfrm>
            </p:contentPart>
          </mc:Choice>
          <mc:Fallback>
            <p:pic>
              <p:nvPicPr>
                <p:cNvPr id="5" name="Ink 4">
                  <a:extLst>
                    <a:ext uri="{FF2B5EF4-FFF2-40B4-BE49-F238E27FC236}">
                      <a16:creationId xmlns:a16="http://schemas.microsoft.com/office/drawing/2014/main" id="{A10CE58D-B3A3-4E3C-AC2D-591EB2D24E31}"/>
                    </a:ext>
                  </a:extLst>
                </p:cNvPr>
                <p:cNvPicPr/>
                <p:nvPr/>
              </p:nvPicPr>
              <p:blipFill>
                <a:blip r:embed="rId19"/>
                <a:stretch>
                  <a:fillRect/>
                </a:stretch>
              </p:blipFill>
              <p:spPr>
                <a:xfrm>
                  <a:off x="1477185" y="558735"/>
                  <a:ext cx="41940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6" name="Ink 5">
                  <a:extLst>
                    <a:ext uri="{FF2B5EF4-FFF2-40B4-BE49-F238E27FC236}">
                      <a16:creationId xmlns:a16="http://schemas.microsoft.com/office/drawing/2014/main" id="{A9950E6D-1735-BD8B-4B72-908E3D04BC8C}"/>
                    </a:ext>
                  </a:extLst>
                </p14:cNvPr>
                <p14:cNvContentPartPr/>
                <p14:nvPr/>
              </p14:nvContentPartPr>
              <p14:xfrm>
                <a:off x="2012505" y="353175"/>
                <a:ext cx="20880" cy="43560"/>
              </p14:xfrm>
            </p:contentPart>
          </mc:Choice>
          <mc:Fallback>
            <p:pic>
              <p:nvPicPr>
                <p:cNvPr id="6" name="Ink 5">
                  <a:extLst>
                    <a:ext uri="{FF2B5EF4-FFF2-40B4-BE49-F238E27FC236}">
                      <a16:creationId xmlns:a16="http://schemas.microsoft.com/office/drawing/2014/main" id="{A9950E6D-1735-BD8B-4B72-908E3D04BC8C}"/>
                    </a:ext>
                  </a:extLst>
                </p:cNvPr>
                <p:cNvPicPr/>
                <p:nvPr/>
              </p:nvPicPr>
              <p:blipFill>
                <a:blip r:embed="rId21"/>
                <a:stretch>
                  <a:fillRect/>
                </a:stretch>
              </p:blipFill>
              <p:spPr>
                <a:xfrm>
                  <a:off x="2006385" y="347055"/>
                  <a:ext cx="3312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7" name="Ink 6">
                  <a:extLst>
                    <a:ext uri="{FF2B5EF4-FFF2-40B4-BE49-F238E27FC236}">
                      <a16:creationId xmlns:a16="http://schemas.microsoft.com/office/drawing/2014/main" id="{F535F756-5C94-19DF-4EE0-6CE37AF4ADEB}"/>
                    </a:ext>
                  </a:extLst>
                </p14:cNvPr>
                <p14:cNvContentPartPr/>
                <p14:nvPr/>
              </p14:nvContentPartPr>
              <p14:xfrm>
                <a:off x="2080185" y="527055"/>
                <a:ext cx="313200" cy="135720"/>
              </p14:xfrm>
            </p:contentPart>
          </mc:Choice>
          <mc:Fallback>
            <p:pic>
              <p:nvPicPr>
                <p:cNvPr id="7" name="Ink 6">
                  <a:extLst>
                    <a:ext uri="{FF2B5EF4-FFF2-40B4-BE49-F238E27FC236}">
                      <a16:creationId xmlns:a16="http://schemas.microsoft.com/office/drawing/2014/main" id="{F535F756-5C94-19DF-4EE0-6CE37AF4ADEB}"/>
                    </a:ext>
                  </a:extLst>
                </p:cNvPr>
                <p:cNvPicPr/>
                <p:nvPr/>
              </p:nvPicPr>
              <p:blipFill>
                <a:blip r:embed="rId23"/>
                <a:stretch>
                  <a:fillRect/>
                </a:stretch>
              </p:blipFill>
              <p:spPr>
                <a:xfrm>
                  <a:off x="2074065" y="520935"/>
                  <a:ext cx="32544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8" name="Ink 7">
                  <a:extLst>
                    <a:ext uri="{FF2B5EF4-FFF2-40B4-BE49-F238E27FC236}">
                      <a16:creationId xmlns:a16="http://schemas.microsoft.com/office/drawing/2014/main" id="{C222D86F-32E2-D2A3-A756-AA8F2AF90655}"/>
                    </a:ext>
                  </a:extLst>
                </p14:cNvPr>
                <p14:cNvContentPartPr/>
                <p14:nvPr/>
              </p14:nvContentPartPr>
              <p14:xfrm>
                <a:off x="2616225" y="551535"/>
                <a:ext cx="25560" cy="18000"/>
              </p14:xfrm>
            </p:contentPart>
          </mc:Choice>
          <mc:Fallback>
            <p:pic>
              <p:nvPicPr>
                <p:cNvPr id="8" name="Ink 7">
                  <a:extLst>
                    <a:ext uri="{FF2B5EF4-FFF2-40B4-BE49-F238E27FC236}">
                      <a16:creationId xmlns:a16="http://schemas.microsoft.com/office/drawing/2014/main" id="{C222D86F-32E2-D2A3-A756-AA8F2AF90655}"/>
                    </a:ext>
                  </a:extLst>
                </p:cNvPr>
                <p:cNvPicPr/>
                <p:nvPr/>
              </p:nvPicPr>
              <p:blipFill>
                <a:blip r:embed="rId25"/>
                <a:stretch>
                  <a:fillRect/>
                </a:stretch>
              </p:blipFill>
              <p:spPr>
                <a:xfrm>
                  <a:off x="2610105" y="545415"/>
                  <a:ext cx="3780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4" name="Ink 13">
                  <a:extLst>
                    <a:ext uri="{FF2B5EF4-FFF2-40B4-BE49-F238E27FC236}">
                      <a16:creationId xmlns:a16="http://schemas.microsoft.com/office/drawing/2014/main" id="{1568824D-41EC-8C15-0149-473C26FD6F3A}"/>
                    </a:ext>
                  </a:extLst>
                </p14:cNvPr>
                <p14:cNvContentPartPr/>
                <p14:nvPr/>
              </p14:nvContentPartPr>
              <p14:xfrm>
                <a:off x="2815305" y="521655"/>
                <a:ext cx="768240" cy="60120"/>
              </p14:xfrm>
            </p:contentPart>
          </mc:Choice>
          <mc:Fallback>
            <p:pic>
              <p:nvPicPr>
                <p:cNvPr id="14" name="Ink 13">
                  <a:extLst>
                    <a:ext uri="{FF2B5EF4-FFF2-40B4-BE49-F238E27FC236}">
                      <a16:creationId xmlns:a16="http://schemas.microsoft.com/office/drawing/2014/main" id="{1568824D-41EC-8C15-0149-473C26FD6F3A}"/>
                    </a:ext>
                  </a:extLst>
                </p:cNvPr>
                <p:cNvPicPr/>
                <p:nvPr/>
              </p:nvPicPr>
              <p:blipFill>
                <a:blip r:embed="rId27"/>
                <a:stretch>
                  <a:fillRect/>
                </a:stretch>
              </p:blipFill>
              <p:spPr>
                <a:xfrm>
                  <a:off x="2809185" y="515535"/>
                  <a:ext cx="78048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5" name="Ink 14">
                  <a:extLst>
                    <a:ext uri="{FF2B5EF4-FFF2-40B4-BE49-F238E27FC236}">
                      <a16:creationId xmlns:a16="http://schemas.microsoft.com/office/drawing/2014/main" id="{14E9D698-AC60-861F-0A70-39E1ACFE4D07}"/>
                    </a:ext>
                  </a:extLst>
                </p14:cNvPr>
                <p14:cNvContentPartPr/>
                <p14:nvPr/>
              </p14:nvContentPartPr>
              <p14:xfrm>
                <a:off x="3446025" y="290175"/>
                <a:ext cx="403200" cy="602280"/>
              </p14:xfrm>
            </p:contentPart>
          </mc:Choice>
          <mc:Fallback>
            <p:pic>
              <p:nvPicPr>
                <p:cNvPr id="15" name="Ink 14">
                  <a:extLst>
                    <a:ext uri="{FF2B5EF4-FFF2-40B4-BE49-F238E27FC236}">
                      <a16:creationId xmlns:a16="http://schemas.microsoft.com/office/drawing/2014/main" id="{14E9D698-AC60-861F-0A70-39E1ACFE4D07}"/>
                    </a:ext>
                  </a:extLst>
                </p:cNvPr>
                <p:cNvPicPr/>
                <p:nvPr/>
              </p:nvPicPr>
              <p:blipFill>
                <a:blip r:embed="rId29"/>
                <a:stretch>
                  <a:fillRect/>
                </a:stretch>
              </p:blipFill>
              <p:spPr>
                <a:xfrm>
                  <a:off x="3439905" y="284055"/>
                  <a:ext cx="415440" cy="6145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6" name="Ink 15">
                  <a:extLst>
                    <a:ext uri="{FF2B5EF4-FFF2-40B4-BE49-F238E27FC236}">
                      <a16:creationId xmlns:a16="http://schemas.microsoft.com/office/drawing/2014/main" id="{4A309ACF-B527-E61F-993C-3AA76BADF1C1}"/>
                    </a:ext>
                  </a:extLst>
                </p14:cNvPr>
                <p14:cNvContentPartPr/>
                <p14:nvPr/>
              </p14:nvContentPartPr>
              <p14:xfrm>
                <a:off x="4247385" y="608055"/>
                <a:ext cx="24480" cy="39600"/>
              </p14:xfrm>
            </p:contentPart>
          </mc:Choice>
          <mc:Fallback>
            <p:pic>
              <p:nvPicPr>
                <p:cNvPr id="16" name="Ink 15">
                  <a:extLst>
                    <a:ext uri="{FF2B5EF4-FFF2-40B4-BE49-F238E27FC236}">
                      <a16:creationId xmlns:a16="http://schemas.microsoft.com/office/drawing/2014/main" id="{4A309ACF-B527-E61F-993C-3AA76BADF1C1}"/>
                    </a:ext>
                  </a:extLst>
                </p:cNvPr>
                <p:cNvPicPr/>
                <p:nvPr/>
              </p:nvPicPr>
              <p:blipFill>
                <a:blip r:embed="rId31"/>
                <a:stretch>
                  <a:fillRect/>
                </a:stretch>
              </p:blipFill>
              <p:spPr>
                <a:xfrm>
                  <a:off x="4241265" y="601935"/>
                  <a:ext cx="3672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 name="Ink 18">
                  <a:extLst>
                    <a:ext uri="{FF2B5EF4-FFF2-40B4-BE49-F238E27FC236}">
                      <a16:creationId xmlns:a16="http://schemas.microsoft.com/office/drawing/2014/main" id="{8951A9E5-0F76-F8D7-5FB7-10D51DC94CA2}"/>
                    </a:ext>
                  </a:extLst>
                </p14:cNvPr>
                <p14:cNvContentPartPr/>
                <p14:nvPr/>
              </p14:nvContentPartPr>
              <p14:xfrm>
                <a:off x="4454025" y="381615"/>
                <a:ext cx="57600" cy="420480"/>
              </p14:xfrm>
            </p:contentPart>
          </mc:Choice>
          <mc:Fallback>
            <p:pic>
              <p:nvPicPr>
                <p:cNvPr id="19" name="Ink 18">
                  <a:extLst>
                    <a:ext uri="{FF2B5EF4-FFF2-40B4-BE49-F238E27FC236}">
                      <a16:creationId xmlns:a16="http://schemas.microsoft.com/office/drawing/2014/main" id="{8951A9E5-0F76-F8D7-5FB7-10D51DC94CA2}"/>
                    </a:ext>
                  </a:extLst>
                </p:cNvPr>
                <p:cNvPicPr/>
                <p:nvPr/>
              </p:nvPicPr>
              <p:blipFill>
                <a:blip r:embed="rId33"/>
                <a:stretch>
                  <a:fillRect/>
                </a:stretch>
              </p:blipFill>
              <p:spPr>
                <a:xfrm>
                  <a:off x="4447905" y="375495"/>
                  <a:ext cx="69840" cy="4327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4C25CF68-704D-D37E-E859-3395F8AC9C1F}"/>
                    </a:ext>
                  </a:extLst>
                </p14:cNvPr>
                <p14:cNvContentPartPr/>
                <p14:nvPr/>
              </p14:nvContentPartPr>
              <p14:xfrm>
                <a:off x="4532865" y="381615"/>
                <a:ext cx="453600" cy="436680"/>
              </p14:xfrm>
            </p:contentPart>
          </mc:Choice>
          <mc:Fallback>
            <p:pic>
              <p:nvPicPr>
                <p:cNvPr id="20" name="Ink 19">
                  <a:extLst>
                    <a:ext uri="{FF2B5EF4-FFF2-40B4-BE49-F238E27FC236}">
                      <a16:creationId xmlns:a16="http://schemas.microsoft.com/office/drawing/2014/main" id="{4C25CF68-704D-D37E-E859-3395F8AC9C1F}"/>
                    </a:ext>
                  </a:extLst>
                </p:cNvPr>
                <p:cNvPicPr/>
                <p:nvPr/>
              </p:nvPicPr>
              <p:blipFill>
                <a:blip r:embed="rId35"/>
                <a:stretch>
                  <a:fillRect/>
                </a:stretch>
              </p:blipFill>
              <p:spPr>
                <a:xfrm>
                  <a:off x="4526745" y="375495"/>
                  <a:ext cx="465840" cy="4489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Ink 20">
                  <a:extLst>
                    <a:ext uri="{FF2B5EF4-FFF2-40B4-BE49-F238E27FC236}">
                      <a16:creationId xmlns:a16="http://schemas.microsoft.com/office/drawing/2014/main" id="{2169D017-E40D-5F99-7712-B3DF4DEA732C}"/>
                    </a:ext>
                  </a:extLst>
                </p14:cNvPr>
                <p14:cNvContentPartPr/>
                <p14:nvPr/>
              </p14:nvContentPartPr>
              <p14:xfrm>
                <a:off x="5308305" y="482055"/>
                <a:ext cx="171720" cy="234360"/>
              </p14:xfrm>
            </p:contentPart>
          </mc:Choice>
          <mc:Fallback>
            <p:pic>
              <p:nvPicPr>
                <p:cNvPr id="21" name="Ink 20">
                  <a:extLst>
                    <a:ext uri="{FF2B5EF4-FFF2-40B4-BE49-F238E27FC236}">
                      <a16:creationId xmlns:a16="http://schemas.microsoft.com/office/drawing/2014/main" id="{2169D017-E40D-5F99-7712-B3DF4DEA732C}"/>
                    </a:ext>
                  </a:extLst>
                </p:cNvPr>
                <p:cNvPicPr/>
                <p:nvPr/>
              </p:nvPicPr>
              <p:blipFill>
                <a:blip r:embed="rId37"/>
                <a:stretch>
                  <a:fillRect/>
                </a:stretch>
              </p:blipFill>
              <p:spPr>
                <a:xfrm>
                  <a:off x="5302185" y="475935"/>
                  <a:ext cx="18396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2" name="Ink 21">
                  <a:extLst>
                    <a:ext uri="{FF2B5EF4-FFF2-40B4-BE49-F238E27FC236}">
                      <a16:creationId xmlns:a16="http://schemas.microsoft.com/office/drawing/2014/main" id="{78AC3B6F-168D-6C7F-9F28-104323510777}"/>
                    </a:ext>
                  </a:extLst>
                </p14:cNvPr>
                <p14:cNvContentPartPr/>
                <p14:nvPr/>
              </p14:nvContentPartPr>
              <p14:xfrm>
                <a:off x="5582625" y="178935"/>
                <a:ext cx="591480" cy="473400"/>
              </p14:xfrm>
            </p:contentPart>
          </mc:Choice>
          <mc:Fallback>
            <p:pic>
              <p:nvPicPr>
                <p:cNvPr id="22" name="Ink 21">
                  <a:extLst>
                    <a:ext uri="{FF2B5EF4-FFF2-40B4-BE49-F238E27FC236}">
                      <a16:creationId xmlns:a16="http://schemas.microsoft.com/office/drawing/2014/main" id="{78AC3B6F-168D-6C7F-9F28-104323510777}"/>
                    </a:ext>
                  </a:extLst>
                </p:cNvPr>
                <p:cNvPicPr/>
                <p:nvPr/>
              </p:nvPicPr>
              <p:blipFill>
                <a:blip r:embed="rId39"/>
                <a:stretch>
                  <a:fillRect/>
                </a:stretch>
              </p:blipFill>
              <p:spPr>
                <a:xfrm>
                  <a:off x="5576505" y="172815"/>
                  <a:ext cx="603720" cy="4856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3" name="Ink 22">
                  <a:extLst>
                    <a:ext uri="{FF2B5EF4-FFF2-40B4-BE49-F238E27FC236}">
                      <a16:creationId xmlns:a16="http://schemas.microsoft.com/office/drawing/2014/main" id="{2311C2C7-78F9-2A58-9EF6-0BC3C07BC677}"/>
                    </a:ext>
                  </a:extLst>
                </p14:cNvPr>
                <p14:cNvContentPartPr/>
                <p14:nvPr/>
              </p14:nvContentPartPr>
              <p14:xfrm>
                <a:off x="6586665" y="235815"/>
                <a:ext cx="245520" cy="520560"/>
              </p14:xfrm>
            </p:contentPart>
          </mc:Choice>
          <mc:Fallback>
            <p:pic>
              <p:nvPicPr>
                <p:cNvPr id="23" name="Ink 22">
                  <a:extLst>
                    <a:ext uri="{FF2B5EF4-FFF2-40B4-BE49-F238E27FC236}">
                      <a16:creationId xmlns:a16="http://schemas.microsoft.com/office/drawing/2014/main" id="{2311C2C7-78F9-2A58-9EF6-0BC3C07BC677}"/>
                    </a:ext>
                  </a:extLst>
                </p:cNvPr>
                <p:cNvPicPr/>
                <p:nvPr/>
              </p:nvPicPr>
              <p:blipFill>
                <a:blip r:embed="rId41"/>
                <a:stretch>
                  <a:fillRect/>
                </a:stretch>
              </p:blipFill>
              <p:spPr>
                <a:xfrm>
                  <a:off x="6580545" y="229695"/>
                  <a:ext cx="257760" cy="5328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4" name="Ink 23">
                  <a:extLst>
                    <a:ext uri="{FF2B5EF4-FFF2-40B4-BE49-F238E27FC236}">
                      <a16:creationId xmlns:a16="http://schemas.microsoft.com/office/drawing/2014/main" id="{0CFEF410-6779-E46E-66A4-36725E49B67C}"/>
                    </a:ext>
                  </a:extLst>
                </p14:cNvPr>
                <p14:cNvContentPartPr/>
                <p14:nvPr/>
              </p14:nvContentPartPr>
              <p14:xfrm>
                <a:off x="6577665" y="393135"/>
                <a:ext cx="743400" cy="239760"/>
              </p14:xfrm>
            </p:contentPart>
          </mc:Choice>
          <mc:Fallback>
            <p:pic>
              <p:nvPicPr>
                <p:cNvPr id="24" name="Ink 23">
                  <a:extLst>
                    <a:ext uri="{FF2B5EF4-FFF2-40B4-BE49-F238E27FC236}">
                      <a16:creationId xmlns:a16="http://schemas.microsoft.com/office/drawing/2014/main" id="{0CFEF410-6779-E46E-66A4-36725E49B67C}"/>
                    </a:ext>
                  </a:extLst>
                </p:cNvPr>
                <p:cNvPicPr/>
                <p:nvPr/>
              </p:nvPicPr>
              <p:blipFill>
                <a:blip r:embed="rId43"/>
                <a:stretch>
                  <a:fillRect/>
                </a:stretch>
              </p:blipFill>
              <p:spPr>
                <a:xfrm>
                  <a:off x="6571545" y="387015"/>
                  <a:ext cx="75564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5" name="Ink 24">
                  <a:extLst>
                    <a:ext uri="{FF2B5EF4-FFF2-40B4-BE49-F238E27FC236}">
                      <a16:creationId xmlns:a16="http://schemas.microsoft.com/office/drawing/2014/main" id="{E709A1B9-8EE9-AEE6-A041-3BBF4220BE1D}"/>
                    </a:ext>
                  </a:extLst>
                </p14:cNvPr>
                <p14:cNvContentPartPr/>
                <p14:nvPr/>
              </p14:nvContentPartPr>
              <p14:xfrm>
                <a:off x="7555065" y="333375"/>
                <a:ext cx="23400" cy="11520"/>
              </p14:xfrm>
            </p:contentPart>
          </mc:Choice>
          <mc:Fallback>
            <p:pic>
              <p:nvPicPr>
                <p:cNvPr id="25" name="Ink 24">
                  <a:extLst>
                    <a:ext uri="{FF2B5EF4-FFF2-40B4-BE49-F238E27FC236}">
                      <a16:creationId xmlns:a16="http://schemas.microsoft.com/office/drawing/2014/main" id="{E709A1B9-8EE9-AEE6-A041-3BBF4220BE1D}"/>
                    </a:ext>
                  </a:extLst>
                </p:cNvPr>
                <p:cNvPicPr/>
                <p:nvPr/>
              </p:nvPicPr>
              <p:blipFill>
                <a:blip r:embed="rId45"/>
                <a:stretch>
                  <a:fillRect/>
                </a:stretch>
              </p:blipFill>
              <p:spPr>
                <a:xfrm>
                  <a:off x="7548945" y="327255"/>
                  <a:ext cx="3564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6" name="Ink 25">
                  <a:extLst>
                    <a:ext uri="{FF2B5EF4-FFF2-40B4-BE49-F238E27FC236}">
                      <a16:creationId xmlns:a16="http://schemas.microsoft.com/office/drawing/2014/main" id="{70D6747D-A2FC-C5C2-0324-8DE151604B64}"/>
                    </a:ext>
                  </a:extLst>
                </p14:cNvPr>
                <p14:cNvContentPartPr/>
                <p14:nvPr/>
              </p14:nvContentPartPr>
              <p14:xfrm>
                <a:off x="7480545" y="352095"/>
                <a:ext cx="7200" cy="6840"/>
              </p14:xfrm>
            </p:contentPart>
          </mc:Choice>
          <mc:Fallback>
            <p:pic>
              <p:nvPicPr>
                <p:cNvPr id="26" name="Ink 25">
                  <a:extLst>
                    <a:ext uri="{FF2B5EF4-FFF2-40B4-BE49-F238E27FC236}">
                      <a16:creationId xmlns:a16="http://schemas.microsoft.com/office/drawing/2014/main" id="{70D6747D-A2FC-C5C2-0324-8DE151604B64}"/>
                    </a:ext>
                  </a:extLst>
                </p:cNvPr>
                <p:cNvPicPr/>
                <p:nvPr/>
              </p:nvPicPr>
              <p:blipFill>
                <a:blip r:embed="rId47"/>
                <a:stretch>
                  <a:fillRect/>
                </a:stretch>
              </p:blipFill>
              <p:spPr>
                <a:xfrm>
                  <a:off x="7474425" y="345975"/>
                  <a:ext cx="1944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7" name="Ink 26">
                  <a:extLst>
                    <a:ext uri="{FF2B5EF4-FFF2-40B4-BE49-F238E27FC236}">
                      <a16:creationId xmlns:a16="http://schemas.microsoft.com/office/drawing/2014/main" id="{72AE4B1F-69F1-466B-B020-45AAA5682763}"/>
                    </a:ext>
                  </a:extLst>
                </p14:cNvPr>
                <p14:cNvContentPartPr/>
                <p14:nvPr/>
              </p14:nvContentPartPr>
              <p14:xfrm>
                <a:off x="7260945" y="349215"/>
                <a:ext cx="281880" cy="280080"/>
              </p14:xfrm>
            </p:contentPart>
          </mc:Choice>
          <mc:Fallback>
            <p:pic>
              <p:nvPicPr>
                <p:cNvPr id="27" name="Ink 26">
                  <a:extLst>
                    <a:ext uri="{FF2B5EF4-FFF2-40B4-BE49-F238E27FC236}">
                      <a16:creationId xmlns:a16="http://schemas.microsoft.com/office/drawing/2014/main" id="{72AE4B1F-69F1-466B-B020-45AAA5682763}"/>
                    </a:ext>
                  </a:extLst>
                </p:cNvPr>
                <p:cNvPicPr/>
                <p:nvPr/>
              </p:nvPicPr>
              <p:blipFill>
                <a:blip r:embed="rId49"/>
                <a:stretch>
                  <a:fillRect/>
                </a:stretch>
              </p:blipFill>
              <p:spPr>
                <a:xfrm>
                  <a:off x="7254825" y="343095"/>
                  <a:ext cx="29412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8" name="Ink 27">
                  <a:extLst>
                    <a:ext uri="{FF2B5EF4-FFF2-40B4-BE49-F238E27FC236}">
                      <a16:creationId xmlns:a16="http://schemas.microsoft.com/office/drawing/2014/main" id="{2607428E-6288-6CFD-F726-1275A128B074}"/>
                    </a:ext>
                  </a:extLst>
                </p14:cNvPr>
                <p14:cNvContentPartPr/>
                <p14:nvPr/>
              </p14:nvContentPartPr>
              <p14:xfrm>
                <a:off x="7571265" y="342375"/>
                <a:ext cx="177120" cy="178920"/>
              </p14:xfrm>
            </p:contentPart>
          </mc:Choice>
          <mc:Fallback>
            <p:pic>
              <p:nvPicPr>
                <p:cNvPr id="28" name="Ink 27">
                  <a:extLst>
                    <a:ext uri="{FF2B5EF4-FFF2-40B4-BE49-F238E27FC236}">
                      <a16:creationId xmlns:a16="http://schemas.microsoft.com/office/drawing/2014/main" id="{2607428E-6288-6CFD-F726-1275A128B074}"/>
                    </a:ext>
                  </a:extLst>
                </p:cNvPr>
                <p:cNvPicPr/>
                <p:nvPr/>
              </p:nvPicPr>
              <p:blipFill>
                <a:blip r:embed="rId51"/>
                <a:stretch>
                  <a:fillRect/>
                </a:stretch>
              </p:blipFill>
              <p:spPr>
                <a:xfrm>
                  <a:off x="7565145" y="336255"/>
                  <a:ext cx="18936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9" name="Ink 28">
                  <a:extLst>
                    <a:ext uri="{FF2B5EF4-FFF2-40B4-BE49-F238E27FC236}">
                      <a16:creationId xmlns:a16="http://schemas.microsoft.com/office/drawing/2014/main" id="{596C4D58-6572-CCFD-BECF-04AB264A39F4}"/>
                    </a:ext>
                  </a:extLst>
                </p14:cNvPr>
                <p14:cNvContentPartPr/>
                <p14:nvPr/>
              </p14:nvContentPartPr>
              <p14:xfrm>
                <a:off x="7827225" y="362895"/>
                <a:ext cx="400320" cy="253800"/>
              </p14:xfrm>
            </p:contentPart>
          </mc:Choice>
          <mc:Fallback>
            <p:pic>
              <p:nvPicPr>
                <p:cNvPr id="29" name="Ink 28">
                  <a:extLst>
                    <a:ext uri="{FF2B5EF4-FFF2-40B4-BE49-F238E27FC236}">
                      <a16:creationId xmlns:a16="http://schemas.microsoft.com/office/drawing/2014/main" id="{596C4D58-6572-CCFD-BECF-04AB264A39F4}"/>
                    </a:ext>
                  </a:extLst>
                </p:cNvPr>
                <p:cNvPicPr/>
                <p:nvPr/>
              </p:nvPicPr>
              <p:blipFill>
                <a:blip r:embed="rId53"/>
                <a:stretch>
                  <a:fillRect/>
                </a:stretch>
              </p:blipFill>
              <p:spPr>
                <a:xfrm>
                  <a:off x="7821105" y="356775"/>
                  <a:ext cx="41256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0" name="Ink 29">
                  <a:extLst>
                    <a:ext uri="{FF2B5EF4-FFF2-40B4-BE49-F238E27FC236}">
                      <a16:creationId xmlns:a16="http://schemas.microsoft.com/office/drawing/2014/main" id="{05768890-0093-003B-E34D-D1060CAEDE5C}"/>
                    </a:ext>
                  </a:extLst>
                </p14:cNvPr>
                <p14:cNvContentPartPr/>
                <p14:nvPr/>
              </p14:nvContentPartPr>
              <p14:xfrm>
                <a:off x="8226825" y="349935"/>
                <a:ext cx="421200" cy="563400"/>
              </p14:xfrm>
            </p:contentPart>
          </mc:Choice>
          <mc:Fallback>
            <p:pic>
              <p:nvPicPr>
                <p:cNvPr id="30" name="Ink 29">
                  <a:extLst>
                    <a:ext uri="{FF2B5EF4-FFF2-40B4-BE49-F238E27FC236}">
                      <a16:creationId xmlns:a16="http://schemas.microsoft.com/office/drawing/2014/main" id="{05768890-0093-003B-E34D-D1060CAEDE5C}"/>
                    </a:ext>
                  </a:extLst>
                </p:cNvPr>
                <p:cNvPicPr/>
                <p:nvPr/>
              </p:nvPicPr>
              <p:blipFill>
                <a:blip r:embed="rId55"/>
                <a:stretch>
                  <a:fillRect/>
                </a:stretch>
              </p:blipFill>
              <p:spPr>
                <a:xfrm>
                  <a:off x="8220705" y="343815"/>
                  <a:ext cx="433440" cy="5756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1" name="Ink 30">
                  <a:extLst>
                    <a:ext uri="{FF2B5EF4-FFF2-40B4-BE49-F238E27FC236}">
                      <a16:creationId xmlns:a16="http://schemas.microsoft.com/office/drawing/2014/main" id="{C26E9642-2826-9973-E0F2-7AE052F832AF}"/>
                    </a:ext>
                  </a:extLst>
                </p14:cNvPr>
                <p14:cNvContentPartPr/>
                <p14:nvPr/>
              </p14:nvContentPartPr>
              <p14:xfrm>
                <a:off x="8820465" y="412575"/>
                <a:ext cx="39240" cy="133200"/>
              </p14:xfrm>
            </p:contentPart>
          </mc:Choice>
          <mc:Fallback>
            <p:pic>
              <p:nvPicPr>
                <p:cNvPr id="31" name="Ink 30">
                  <a:extLst>
                    <a:ext uri="{FF2B5EF4-FFF2-40B4-BE49-F238E27FC236}">
                      <a16:creationId xmlns:a16="http://schemas.microsoft.com/office/drawing/2014/main" id="{C26E9642-2826-9973-E0F2-7AE052F832AF}"/>
                    </a:ext>
                  </a:extLst>
                </p:cNvPr>
                <p:cNvPicPr/>
                <p:nvPr/>
              </p:nvPicPr>
              <p:blipFill>
                <a:blip r:embed="rId57"/>
                <a:stretch>
                  <a:fillRect/>
                </a:stretch>
              </p:blipFill>
              <p:spPr>
                <a:xfrm>
                  <a:off x="8814345" y="406455"/>
                  <a:ext cx="5148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2" name="Ink 31">
                  <a:extLst>
                    <a:ext uri="{FF2B5EF4-FFF2-40B4-BE49-F238E27FC236}">
                      <a16:creationId xmlns:a16="http://schemas.microsoft.com/office/drawing/2014/main" id="{25314DEC-ABF1-758E-A9FD-D5B357B96459}"/>
                    </a:ext>
                  </a:extLst>
                </p14:cNvPr>
                <p14:cNvContentPartPr/>
                <p14:nvPr/>
              </p14:nvContentPartPr>
              <p14:xfrm>
                <a:off x="9011265" y="183255"/>
                <a:ext cx="54000" cy="72360"/>
              </p14:xfrm>
            </p:contentPart>
          </mc:Choice>
          <mc:Fallback>
            <p:pic>
              <p:nvPicPr>
                <p:cNvPr id="32" name="Ink 31">
                  <a:extLst>
                    <a:ext uri="{FF2B5EF4-FFF2-40B4-BE49-F238E27FC236}">
                      <a16:creationId xmlns:a16="http://schemas.microsoft.com/office/drawing/2014/main" id="{25314DEC-ABF1-758E-A9FD-D5B357B96459}"/>
                    </a:ext>
                  </a:extLst>
                </p:cNvPr>
                <p:cNvPicPr/>
                <p:nvPr/>
              </p:nvPicPr>
              <p:blipFill>
                <a:blip r:embed="rId59"/>
                <a:stretch>
                  <a:fillRect/>
                </a:stretch>
              </p:blipFill>
              <p:spPr>
                <a:xfrm>
                  <a:off x="9005145" y="177135"/>
                  <a:ext cx="6624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3" name="Ink 32">
                  <a:extLst>
                    <a:ext uri="{FF2B5EF4-FFF2-40B4-BE49-F238E27FC236}">
                      <a16:creationId xmlns:a16="http://schemas.microsoft.com/office/drawing/2014/main" id="{E2A5363F-526E-4860-50B9-B005C4A28B93}"/>
                    </a:ext>
                  </a:extLst>
                </p14:cNvPr>
                <p14:cNvContentPartPr/>
                <p14:nvPr/>
              </p14:nvContentPartPr>
              <p14:xfrm>
                <a:off x="8919825" y="361095"/>
                <a:ext cx="212760" cy="235440"/>
              </p14:xfrm>
            </p:contentPart>
          </mc:Choice>
          <mc:Fallback>
            <p:pic>
              <p:nvPicPr>
                <p:cNvPr id="33" name="Ink 32">
                  <a:extLst>
                    <a:ext uri="{FF2B5EF4-FFF2-40B4-BE49-F238E27FC236}">
                      <a16:creationId xmlns:a16="http://schemas.microsoft.com/office/drawing/2014/main" id="{E2A5363F-526E-4860-50B9-B005C4A28B93}"/>
                    </a:ext>
                  </a:extLst>
                </p:cNvPr>
                <p:cNvPicPr/>
                <p:nvPr/>
              </p:nvPicPr>
              <p:blipFill>
                <a:blip r:embed="rId61"/>
                <a:stretch>
                  <a:fillRect/>
                </a:stretch>
              </p:blipFill>
              <p:spPr>
                <a:xfrm>
                  <a:off x="8913705" y="354975"/>
                  <a:ext cx="22500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4" name="Ink 33">
                  <a:extLst>
                    <a:ext uri="{FF2B5EF4-FFF2-40B4-BE49-F238E27FC236}">
                      <a16:creationId xmlns:a16="http://schemas.microsoft.com/office/drawing/2014/main" id="{1EF067B6-4211-08BC-C284-418A839702E4}"/>
                    </a:ext>
                  </a:extLst>
                </p14:cNvPr>
                <p14:cNvContentPartPr/>
                <p14:nvPr/>
              </p14:nvContentPartPr>
              <p14:xfrm>
                <a:off x="9893625" y="115215"/>
                <a:ext cx="96480" cy="384120"/>
              </p14:xfrm>
            </p:contentPart>
          </mc:Choice>
          <mc:Fallback>
            <p:pic>
              <p:nvPicPr>
                <p:cNvPr id="34" name="Ink 33">
                  <a:extLst>
                    <a:ext uri="{FF2B5EF4-FFF2-40B4-BE49-F238E27FC236}">
                      <a16:creationId xmlns:a16="http://schemas.microsoft.com/office/drawing/2014/main" id="{1EF067B6-4211-08BC-C284-418A839702E4}"/>
                    </a:ext>
                  </a:extLst>
                </p:cNvPr>
                <p:cNvPicPr/>
                <p:nvPr/>
              </p:nvPicPr>
              <p:blipFill>
                <a:blip r:embed="rId63"/>
                <a:stretch>
                  <a:fillRect/>
                </a:stretch>
              </p:blipFill>
              <p:spPr>
                <a:xfrm>
                  <a:off x="9887505" y="109095"/>
                  <a:ext cx="108720" cy="3963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5" name="Ink 34">
                  <a:extLst>
                    <a:ext uri="{FF2B5EF4-FFF2-40B4-BE49-F238E27FC236}">
                      <a16:creationId xmlns:a16="http://schemas.microsoft.com/office/drawing/2014/main" id="{99149C04-FCD4-0DF6-1971-D0E2318ADECA}"/>
                    </a:ext>
                  </a:extLst>
                </p14:cNvPr>
                <p14:cNvContentPartPr/>
                <p14:nvPr/>
              </p14:nvContentPartPr>
              <p14:xfrm>
                <a:off x="10053825" y="343095"/>
                <a:ext cx="199080" cy="177480"/>
              </p14:xfrm>
            </p:contentPart>
          </mc:Choice>
          <mc:Fallback>
            <p:pic>
              <p:nvPicPr>
                <p:cNvPr id="35" name="Ink 34">
                  <a:extLst>
                    <a:ext uri="{FF2B5EF4-FFF2-40B4-BE49-F238E27FC236}">
                      <a16:creationId xmlns:a16="http://schemas.microsoft.com/office/drawing/2014/main" id="{99149C04-FCD4-0DF6-1971-D0E2318ADECA}"/>
                    </a:ext>
                  </a:extLst>
                </p:cNvPr>
                <p:cNvPicPr/>
                <p:nvPr/>
              </p:nvPicPr>
              <p:blipFill>
                <a:blip r:embed="rId65"/>
                <a:stretch>
                  <a:fillRect/>
                </a:stretch>
              </p:blipFill>
              <p:spPr>
                <a:xfrm>
                  <a:off x="10047705" y="336975"/>
                  <a:ext cx="21132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6" name="Ink 35">
                  <a:extLst>
                    <a:ext uri="{FF2B5EF4-FFF2-40B4-BE49-F238E27FC236}">
                      <a16:creationId xmlns:a16="http://schemas.microsoft.com/office/drawing/2014/main" id="{156AB4CE-8E14-96FF-BFD7-3DAA4CDDD9F3}"/>
                    </a:ext>
                  </a:extLst>
                </p14:cNvPr>
                <p14:cNvContentPartPr/>
                <p14:nvPr/>
              </p14:nvContentPartPr>
              <p14:xfrm>
                <a:off x="10432185" y="287295"/>
                <a:ext cx="282240" cy="216360"/>
              </p14:xfrm>
            </p:contentPart>
          </mc:Choice>
          <mc:Fallback>
            <p:pic>
              <p:nvPicPr>
                <p:cNvPr id="36" name="Ink 35">
                  <a:extLst>
                    <a:ext uri="{FF2B5EF4-FFF2-40B4-BE49-F238E27FC236}">
                      <a16:creationId xmlns:a16="http://schemas.microsoft.com/office/drawing/2014/main" id="{156AB4CE-8E14-96FF-BFD7-3DAA4CDDD9F3}"/>
                    </a:ext>
                  </a:extLst>
                </p:cNvPr>
                <p:cNvPicPr/>
                <p:nvPr/>
              </p:nvPicPr>
              <p:blipFill>
                <a:blip r:embed="rId67"/>
                <a:stretch>
                  <a:fillRect/>
                </a:stretch>
              </p:blipFill>
              <p:spPr>
                <a:xfrm>
                  <a:off x="10426065" y="281175"/>
                  <a:ext cx="29448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1" name="Ink 40">
                  <a:extLst>
                    <a:ext uri="{FF2B5EF4-FFF2-40B4-BE49-F238E27FC236}">
                      <a16:creationId xmlns:a16="http://schemas.microsoft.com/office/drawing/2014/main" id="{D4C9FFE4-390B-FA6D-241B-299B65885385}"/>
                    </a:ext>
                  </a:extLst>
                </p14:cNvPr>
                <p14:cNvContentPartPr/>
                <p14:nvPr/>
              </p14:nvContentPartPr>
              <p14:xfrm>
                <a:off x="10748625" y="125295"/>
                <a:ext cx="351360" cy="662760"/>
              </p14:xfrm>
            </p:contentPart>
          </mc:Choice>
          <mc:Fallback>
            <p:pic>
              <p:nvPicPr>
                <p:cNvPr id="41" name="Ink 40">
                  <a:extLst>
                    <a:ext uri="{FF2B5EF4-FFF2-40B4-BE49-F238E27FC236}">
                      <a16:creationId xmlns:a16="http://schemas.microsoft.com/office/drawing/2014/main" id="{D4C9FFE4-390B-FA6D-241B-299B65885385}"/>
                    </a:ext>
                  </a:extLst>
                </p:cNvPr>
                <p:cNvPicPr/>
                <p:nvPr/>
              </p:nvPicPr>
              <p:blipFill>
                <a:blip r:embed="rId69"/>
                <a:stretch>
                  <a:fillRect/>
                </a:stretch>
              </p:blipFill>
              <p:spPr>
                <a:xfrm>
                  <a:off x="10742505" y="119175"/>
                  <a:ext cx="363600" cy="6750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3" name="Ink 42">
                  <a:extLst>
                    <a:ext uri="{FF2B5EF4-FFF2-40B4-BE49-F238E27FC236}">
                      <a16:creationId xmlns:a16="http://schemas.microsoft.com/office/drawing/2014/main" id="{E44AD371-8290-3AFC-04A3-F2DF40EDA6E3}"/>
                    </a:ext>
                  </a:extLst>
                </p14:cNvPr>
                <p14:cNvContentPartPr/>
                <p14:nvPr/>
              </p14:nvContentPartPr>
              <p14:xfrm>
                <a:off x="11060385" y="323295"/>
                <a:ext cx="77040" cy="248040"/>
              </p14:xfrm>
            </p:contentPart>
          </mc:Choice>
          <mc:Fallback>
            <p:pic>
              <p:nvPicPr>
                <p:cNvPr id="43" name="Ink 42">
                  <a:extLst>
                    <a:ext uri="{FF2B5EF4-FFF2-40B4-BE49-F238E27FC236}">
                      <a16:creationId xmlns:a16="http://schemas.microsoft.com/office/drawing/2014/main" id="{E44AD371-8290-3AFC-04A3-F2DF40EDA6E3}"/>
                    </a:ext>
                  </a:extLst>
                </p:cNvPr>
                <p:cNvPicPr/>
                <p:nvPr/>
              </p:nvPicPr>
              <p:blipFill>
                <a:blip r:embed="rId71"/>
                <a:stretch>
                  <a:fillRect/>
                </a:stretch>
              </p:blipFill>
              <p:spPr>
                <a:xfrm>
                  <a:off x="11054265" y="317175"/>
                  <a:ext cx="8928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4" name="Ink 43">
                  <a:extLst>
                    <a:ext uri="{FF2B5EF4-FFF2-40B4-BE49-F238E27FC236}">
                      <a16:creationId xmlns:a16="http://schemas.microsoft.com/office/drawing/2014/main" id="{934137E3-E4E3-DD4C-0B40-E6BB7E1EF1C6}"/>
                    </a:ext>
                  </a:extLst>
                </p14:cNvPr>
                <p14:cNvContentPartPr/>
                <p14:nvPr/>
              </p14:nvContentPartPr>
              <p14:xfrm>
                <a:off x="11081985" y="423015"/>
                <a:ext cx="197640" cy="97200"/>
              </p14:xfrm>
            </p:contentPart>
          </mc:Choice>
          <mc:Fallback>
            <p:pic>
              <p:nvPicPr>
                <p:cNvPr id="44" name="Ink 43">
                  <a:extLst>
                    <a:ext uri="{FF2B5EF4-FFF2-40B4-BE49-F238E27FC236}">
                      <a16:creationId xmlns:a16="http://schemas.microsoft.com/office/drawing/2014/main" id="{934137E3-E4E3-DD4C-0B40-E6BB7E1EF1C6}"/>
                    </a:ext>
                  </a:extLst>
                </p:cNvPr>
                <p:cNvPicPr/>
                <p:nvPr/>
              </p:nvPicPr>
              <p:blipFill>
                <a:blip r:embed="rId73"/>
                <a:stretch>
                  <a:fillRect/>
                </a:stretch>
              </p:blipFill>
              <p:spPr>
                <a:xfrm>
                  <a:off x="11075865" y="416895"/>
                  <a:ext cx="20988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5" name="Ink 44">
                  <a:extLst>
                    <a:ext uri="{FF2B5EF4-FFF2-40B4-BE49-F238E27FC236}">
                      <a16:creationId xmlns:a16="http://schemas.microsoft.com/office/drawing/2014/main" id="{B389C20C-BCCF-1CDD-8B37-56A3B06B2DC5}"/>
                    </a:ext>
                  </a:extLst>
                </p14:cNvPr>
                <p14:cNvContentPartPr/>
                <p14:nvPr/>
              </p14:nvContentPartPr>
              <p14:xfrm>
                <a:off x="11340825" y="326175"/>
                <a:ext cx="59760" cy="45720"/>
              </p14:xfrm>
            </p:contentPart>
          </mc:Choice>
          <mc:Fallback>
            <p:pic>
              <p:nvPicPr>
                <p:cNvPr id="45" name="Ink 44">
                  <a:extLst>
                    <a:ext uri="{FF2B5EF4-FFF2-40B4-BE49-F238E27FC236}">
                      <a16:creationId xmlns:a16="http://schemas.microsoft.com/office/drawing/2014/main" id="{B389C20C-BCCF-1CDD-8B37-56A3B06B2DC5}"/>
                    </a:ext>
                  </a:extLst>
                </p:cNvPr>
                <p:cNvPicPr/>
                <p:nvPr/>
              </p:nvPicPr>
              <p:blipFill>
                <a:blip r:embed="rId75"/>
                <a:stretch>
                  <a:fillRect/>
                </a:stretch>
              </p:blipFill>
              <p:spPr>
                <a:xfrm>
                  <a:off x="11334705" y="320055"/>
                  <a:ext cx="7200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6" name="Ink 45">
                  <a:extLst>
                    <a:ext uri="{FF2B5EF4-FFF2-40B4-BE49-F238E27FC236}">
                      <a16:creationId xmlns:a16="http://schemas.microsoft.com/office/drawing/2014/main" id="{A10C02E3-B809-21F1-C538-E427C4EB4CE9}"/>
                    </a:ext>
                  </a:extLst>
                </p14:cNvPr>
                <p14:cNvContentPartPr/>
                <p14:nvPr/>
              </p14:nvContentPartPr>
              <p14:xfrm>
                <a:off x="11515425" y="395295"/>
                <a:ext cx="15120" cy="34200"/>
              </p14:xfrm>
            </p:contentPart>
          </mc:Choice>
          <mc:Fallback>
            <p:pic>
              <p:nvPicPr>
                <p:cNvPr id="46" name="Ink 45">
                  <a:extLst>
                    <a:ext uri="{FF2B5EF4-FFF2-40B4-BE49-F238E27FC236}">
                      <a16:creationId xmlns:a16="http://schemas.microsoft.com/office/drawing/2014/main" id="{A10C02E3-B809-21F1-C538-E427C4EB4CE9}"/>
                    </a:ext>
                  </a:extLst>
                </p:cNvPr>
                <p:cNvPicPr/>
                <p:nvPr/>
              </p:nvPicPr>
              <p:blipFill>
                <a:blip r:embed="rId77"/>
                <a:stretch>
                  <a:fillRect/>
                </a:stretch>
              </p:blipFill>
              <p:spPr>
                <a:xfrm>
                  <a:off x="11509305" y="389175"/>
                  <a:ext cx="2736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7" name="Ink 46">
                  <a:extLst>
                    <a:ext uri="{FF2B5EF4-FFF2-40B4-BE49-F238E27FC236}">
                      <a16:creationId xmlns:a16="http://schemas.microsoft.com/office/drawing/2014/main" id="{9D3129B4-FDBD-0136-9E94-91A7A9817D1D}"/>
                    </a:ext>
                  </a:extLst>
                </p14:cNvPr>
                <p14:cNvContentPartPr/>
                <p14:nvPr/>
              </p14:nvContentPartPr>
              <p14:xfrm>
                <a:off x="11391945" y="409695"/>
                <a:ext cx="106560" cy="191520"/>
              </p14:xfrm>
            </p:contentPart>
          </mc:Choice>
          <mc:Fallback>
            <p:pic>
              <p:nvPicPr>
                <p:cNvPr id="47" name="Ink 46">
                  <a:extLst>
                    <a:ext uri="{FF2B5EF4-FFF2-40B4-BE49-F238E27FC236}">
                      <a16:creationId xmlns:a16="http://schemas.microsoft.com/office/drawing/2014/main" id="{9D3129B4-FDBD-0136-9E94-91A7A9817D1D}"/>
                    </a:ext>
                  </a:extLst>
                </p:cNvPr>
                <p:cNvPicPr/>
                <p:nvPr/>
              </p:nvPicPr>
              <p:blipFill>
                <a:blip r:embed="rId79"/>
                <a:stretch>
                  <a:fillRect/>
                </a:stretch>
              </p:blipFill>
              <p:spPr>
                <a:xfrm>
                  <a:off x="11385825" y="403575"/>
                  <a:ext cx="11880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8" name="Ink 47">
                  <a:extLst>
                    <a:ext uri="{FF2B5EF4-FFF2-40B4-BE49-F238E27FC236}">
                      <a16:creationId xmlns:a16="http://schemas.microsoft.com/office/drawing/2014/main" id="{786E7CA5-2854-72EE-5261-BEF0FF752111}"/>
                    </a:ext>
                  </a:extLst>
                </p14:cNvPr>
                <p14:cNvContentPartPr/>
                <p14:nvPr/>
              </p14:nvContentPartPr>
              <p14:xfrm>
                <a:off x="11534865" y="250215"/>
                <a:ext cx="41400" cy="39600"/>
              </p14:xfrm>
            </p:contentPart>
          </mc:Choice>
          <mc:Fallback>
            <p:pic>
              <p:nvPicPr>
                <p:cNvPr id="48" name="Ink 47">
                  <a:extLst>
                    <a:ext uri="{FF2B5EF4-FFF2-40B4-BE49-F238E27FC236}">
                      <a16:creationId xmlns:a16="http://schemas.microsoft.com/office/drawing/2014/main" id="{786E7CA5-2854-72EE-5261-BEF0FF752111}"/>
                    </a:ext>
                  </a:extLst>
                </p:cNvPr>
                <p:cNvPicPr/>
                <p:nvPr/>
              </p:nvPicPr>
              <p:blipFill>
                <a:blip r:embed="rId81"/>
                <a:stretch>
                  <a:fillRect/>
                </a:stretch>
              </p:blipFill>
              <p:spPr>
                <a:xfrm>
                  <a:off x="11528745" y="244095"/>
                  <a:ext cx="5364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9" name="Ink 48">
                  <a:extLst>
                    <a:ext uri="{FF2B5EF4-FFF2-40B4-BE49-F238E27FC236}">
                      <a16:creationId xmlns:a16="http://schemas.microsoft.com/office/drawing/2014/main" id="{82ABB4A7-E4B4-6433-D032-2CBCC0CEC109}"/>
                    </a:ext>
                  </a:extLst>
                </p14:cNvPr>
                <p14:cNvContentPartPr/>
                <p14:nvPr/>
              </p14:nvContentPartPr>
              <p14:xfrm>
                <a:off x="11603625" y="370455"/>
                <a:ext cx="278280" cy="287280"/>
              </p14:xfrm>
            </p:contentPart>
          </mc:Choice>
          <mc:Fallback>
            <p:pic>
              <p:nvPicPr>
                <p:cNvPr id="49" name="Ink 48">
                  <a:extLst>
                    <a:ext uri="{FF2B5EF4-FFF2-40B4-BE49-F238E27FC236}">
                      <a16:creationId xmlns:a16="http://schemas.microsoft.com/office/drawing/2014/main" id="{82ABB4A7-E4B4-6433-D032-2CBCC0CEC109}"/>
                    </a:ext>
                  </a:extLst>
                </p:cNvPr>
                <p:cNvPicPr/>
                <p:nvPr/>
              </p:nvPicPr>
              <p:blipFill>
                <a:blip r:embed="rId83"/>
                <a:stretch>
                  <a:fillRect/>
                </a:stretch>
              </p:blipFill>
              <p:spPr>
                <a:xfrm>
                  <a:off x="11597505" y="364335"/>
                  <a:ext cx="29052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0" name="Ink 49">
                  <a:extLst>
                    <a:ext uri="{FF2B5EF4-FFF2-40B4-BE49-F238E27FC236}">
                      <a16:creationId xmlns:a16="http://schemas.microsoft.com/office/drawing/2014/main" id="{D2106632-1C96-C6F0-0BB8-274FB192A2BE}"/>
                    </a:ext>
                  </a:extLst>
                </p14:cNvPr>
                <p14:cNvContentPartPr/>
                <p14:nvPr/>
              </p14:nvContentPartPr>
              <p14:xfrm>
                <a:off x="10113945" y="925935"/>
                <a:ext cx="262080" cy="419040"/>
              </p14:xfrm>
            </p:contentPart>
          </mc:Choice>
          <mc:Fallback>
            <p:pic>
              <p:nvPicPr>
                <p:cNvPr id="50" name="Ink 49">
                  <a:extLst>
                    <a:ext uri="{FF2B5EF4-FFF2-40B4-BE49-F238E27FC236}">
                      <a16:creationId xmlns:a16="http://schemas.microsoft.com/office/drawing/2014/main" id="{D2106632-1C96-C6F0-0BB8-274FB192A2BE}"/>
                    </a:ext>
                  </a:extLst>
                </p:cNvPr>
                <p:cNvPicPr/>
                <p:nvPr/>
              </p:nvPicPr>
              <p:blipFill>
                <a:blip r:embed="rId85"/>
                <a:stretch>
                  <a:fillRect/>
                </a:stretch>
              </p:blipFill>
              <p:spPr>
                <a:xfrm>
                  <a:off x="10107825" y="919815"/>
                  <a:ext cx="274320" cy="4312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1" name="Ink 50">
                  <a:extLst>
                    <a:ext uri="{FF2B5EF4-FFF2-40B4-BE49-F238E27FC236}">
                      <a16:creationId xmlns:a16="http://schemas.microsoft.com/office/drawing/2014/main" id="{C8C5FDC4-D64E-DE1E-65E1-B1DA126A4A35}"/>
                    </a:ext>
                  </a:extLst>
                </p14:cNvPr>
                <p14:cNvContentPartPr/>
                <p14:nvPr/>
              </p14:nvContentPartPr>
              <p14:xfrm>
                <a:off x="10435425" y="1162455"/>
                <a:ext cx="8280" cy="78480"/>
              </p14:xfrm>
            </p:contentPart>
          </mc:Choice>
          <mc:Fallback>
            <p:pic>
              <p:nvPicPr>
                <p:cNvPr id="51" name="Ink 50">
                  <a:extLst>
                    <a:ext uri="{FF2B5EF4-FFF2-40B4-BE49-F238E27FC236}">
                      <a16:creationId xmlns:a16="http://schemas.microsoft.com/office/drawing/2014/main" id="{C8C5FDC4-D64E-DE1E-65E1-B1DA126A4A35}"/>
                    </a:ext>
                  </a:extLst>
                </p:cNvPr>
                <p:cNvPicPr/>
                <p:nvPr/>
              </p:nvPicPr>
              <p:blipFill>
                <a:blip r:embed="rId87"/>
                <a:stretch>
                  <a:fillRect/>
                </a:stretch>
              </p:blipFill>
              <p:spPr>
                <a:xfrm>
                  <a:off x="10429305" y="1156335"/>
                  <a:ext cx="2052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2" name="Ink 51">
                  <a:extLst>
                    <a:ext uri="{FF2B5EF4-FFF2-40B4-BE49-F238E27FC236}">
                      <a16:creationId xmlns:a16="http://schemas.microsoft.com/office/drawing/2014/main" id="{AC00E6CC-F4FD-C190-50D5-B88ACF9E40DF}"/>
                    </a:ext>
                  </a:extLst>
                </p14:cNvPr>
                <p14:cNvContentPartPr/>
                <p14:nvPr/>
              </p14:nvContentPartPr>
              <p14:xfrm>
                <a:off x="10520025" y="980655"/>
                <a:ext cx="63360" cy="28080"/>
              </p14:xfrm>
            </p:contentPart>
          </mc:Choice>
          <mc:Fallback>
            <p:pic>
              <p:nvPicPr>
                <p:cNvPr id="52" name="Ink 51">
                  <a:extLst>
                    <a:ext uri="{FF2B5EF4-FFF2-40B4-BE49-F238E27FC236}">
                      <a16:creationId xmlns:a16="http://schemas.microsoft.com/office/drawing/2014/main" id="{AC00E6CC-F4FD-C190-50D5-B88ACF9E40DF}"/>
                    </a:ext>
                  </a:extLst>
                </p:cNvPr>
                <p:cNvPicPr/>
                <p:nvPr/>
              </p:nvPicPr>
              <p:blipFill>
                <a:blip r:embed="rId89"/>
                <a:stretch>
                  <a:fillRect/>
                </a:stretch>
              </p:blipFill>
              <p:spPr>
                <a:xfrm>
                  <a:off x="10513905" y="974535"/>
                  <a:ext cx="7560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3" name="Ink 52">
                  <a:extLst>
                    <a:ext uri="{FF2B5EF4-FFF2-40B4-BE49-F238E27FC236}">
                      <a16:creationId xmlns:a16="http://schemas.microsoft.com/office/drawing/2014/main" id="{87C8AF33-FCD6-3865-6CD8-229264986490}"/>
                    </a:ext>
                  </a:extLst>
                </p14:cNvPr>
                <p14:cNvContentPartPr/>
                <p14:nvPr/>
              </p14:nvContentPartPr>
              <p14:xfrm>
                <a:off x="10611105" y="1113495"/>
                <a:ext cx="343440" cy="203040"/>
              </p14:xfrm>
            </p:contentPart>
          </mc:Choice>
          <mc:Fallback>
            <p:pic>
              <p:nvPicPr>
                <p:cNvPr id="53" name="Ink 52">
                  <a:extLst>
                    <a:ext uri="{FF2B5EF4-FFF2-40B4-BE49-F238E27FC236}">
                      <a16:creationId xmlns:a16="http://schemas.microsoft.com/office/drawing/2014/main" id="{87C8AF33-FCD6-3865-6CD8-229264986490}"/>
                    </a:ext>
                  </a:extLst>
                </p:cNvPr>
                <p:cNvPicPr/>
                <p:nvPr/>
              </p:nvPicPr>
              <p:blipFill>
                <a:blip r:embed="rId91"/>
                <a:stretch>
                  <a:fillRect/>
                </a:stretch>
              </p:blipFill>
              <p:spPr>
                <a:xfrm>
                  <a:off x="10604985" y="1107375"/>
                  <a:ext cx="35568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4" name="Ink 53">
                  <a:extLst>
                    <a:ext uri="{FF2B5EF4-FFF2-40B4-BE49-F238E27FC236}">
                      <a16:creationId xmlns:a16="http://schemas.microsoft.com/office/drawing/2014/main" id="{B5860EC3-9317-937E-2BCF-C3EA4777F5D2}"/>
                    </a:ext>
                  </a:extLst>
                </p14:cNvPr>
                <p14:cNvContentPartPr/>
                <p14:nvPr/>
              </p14:nvContentPartPr>
              <p14:xfrm>
                <a:off x="10806945" y="867255"/>
                <a:ext cx="593640" cy="828360"/>
              </p14:xfrm>
            </p:contentPart>
          </mc:Choice>
          <mc:Fallback>
            <p:pic>
              <p:nvPicPr>
                <p:cNvPr id="54" name="Ink 53">
                  <a:extLst>
                    <a:ext uri="{FF2B5EF4-FFF2-40B4-BE49-F238E27FC236}">
                      <a16:creationId xmlns:a16="http://schemas.microsoft.com/office/drawing/2014/main" id="{B5860EC3-9317-937E-2BCF-C3EA4777F5D2}"/>
                    </a:ext>
                  </a:extLst>
                </p:cNvPr>
                <p:cNvPicPr/>
                <p:nvPr/>
              </p:nvPicPr>
              <p:blipFill>
                <a:blip r:embed="rId93"/>
                <a:stretch>
                  <a:fillRect/>
                </a:stretch>
              </p:blipFill>
              <p:spPr>
                <a:xfrm>
                  <a:off x="10800825" y="861135"/>
                  <a:ext cx="605880" cy="8406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5" name="Ink 54">
                  <a:extLst>
                    <a:ext uri="{FF2B5EF4-FFF2-40B4-BE49-F238E27FC236}">
                      <a16:creationId xmlns:a16="http://schemas.microsoft.com/office/drawing/2014/main" id="{71D4D594-1321-366F-DFDD-7C8179792F5A}"/>
                    </a:ext>
                  </a:extLst>
                </p14:cNvPr>
                <p14:cNvContentPartPr/>
                <p14:nvPr/>
              </p14:nvContentPartPr>
              <p14:xfrm>
                <a:off x="11471145" y="1444335"/>
                <a:ext cx="17640" cy="23040"/>
              </p14:xfrm>
            </p:contentPart>
          </mc:Choice>
          <mc:Fallback>
            <p:pic>
              <p:nvPicPr>
                <p:cNvPr id="55" name="Ink 54">
                  <a:extLst>
                    <a:ext uri="{FF2B5EF4-FFF2-40B4-BE49-F238E27FC236}">
                      <a16:creationId xmlns:a16="http://schemas.microsoft.com/office/drawing/2014/main" id="{71D4D594-1321-366F-DFDD-7C8179792F5A}"/>
                    </a:ext>
                  </a:extLst>
                </p:cNvPr>
                <p:cNvPicPr/>
                <p:nvPr/>
              </p:nvPicPr>
              <p:blipFill>
                <a:blip r:embed="rId95"/>
                <a:stretch>
                  <a:fillRect/>
                </a:stretch>
              </p:blipFill>
              <p:spPr>
                <a:xfrm>
                  <a:off x="11465025" y="1438215"/>
                  <a:ext cx="2988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8" name="Ink 57">
                  <a:extLst>
                    <a:ext uri="{FF2B5EF4-FFF2-40B4-BE49-F238E27FC236}">
                      <a16:creationId xmlns:a16="http://schemas.microsoft.com/office/drawing/2014/main" id="{7F8F594D-F42F-B8F1-B27C-6551899908F2}"/>
                    </a:ext>
                  </a:extLst>
                </p14:cNvPr>
                <p14:cNvContentPartPr/>
                <p14:nvPr/>
              </p14:nvContentPartPr>
              <p14:xfrm>
                <a:off x="2489865" y="2255415"/>
                <a:ext cx="858960" cy="100800"/>
              </p14:xfrm>
            </p:contentPart>
          </mc:Choice>
          <mc:Fallback>
            <p:pic>
              <p:nvPicPr>
                <p:cNvPr id="58" name="Ink 57">
                  <a:extLst>
                    <a:ext uri="{FF2B5EF4-FFF2-40B4-BE49-F238E27FC236}">
                      <a16:creationId xmlns:a16="http://schemas.microsoft.com/office/drawing/2014/main" id="{7F8F594D-F42F-B8F1-B27C-6551899908F2}"/>
                    </a:ext>
                  </a:extLst>
                </p:cNvPr>
                <p:cNvPicPr/>
                <p:nvPr/>
              </p:nvPicPr>
              <p:blipFill>
                <a:blip r:embed="rId97"/>
                <a:stretch>
                  <a:fillRect/>
                </a:stretch>
              </p:blipFill>
              <p:spPr>
                <a:xfrm>
                  <a:off x="2483745" y="2249295"/>
                  <a:ext cx="87120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9" name="Ink 58">
                  <a:extLst>
                    <a:ext uri="{FF2B5EF4-FFF2-40B4-BE49-F238E27FC236}">
                      <a16:creationId xmlns:a16="http://schemas.microsoft.com/office/drawing/2014/main" id="{3D29CEFF-7B42-9D48-E706-19049CCEF503}"/>
                    </a:ext>
                  </a:extLst>
                </p14:cNvPr>
                <p14:cNvContentPartPr/>
                <p14:nvPr/>
              </p14:nvContentPartPr>
              <p14:xfrm>
                <a:off x="3185385" y="1893975"/>
                <a:ext cx="254160" cy="762480"/>
              </p14:xfrm>
            </p:contentPart>
          </mc:Choice>
          <mc:Fallback>
            <p:pic>
              <p:nvPicPr>
                <p:cNvPr id="59" name="Ink 58">
                  <a:extLst>
                    <a:ext uri="{FF2B5EF4-FFF2-40B4-BE49-F238E27FC236}">
                      <a16:creationId xmlns:a16="http://schemas.microsoft.com/office/drawing/2014/main" id="{3D29CEFF-7B42-9D48-E706-19049CCEF503}"/>
                    </a:ext>
                  </a:extLst>
                </p:cNvPr>
                <p:cNvPicPr/>
                <p:nvPr/>
              </p:nvPicPr>
              <p:blipFill>
                <a:blip r:embed="rId99"/>
                <a:stretch>
                  <a:fillRect/>
                </a:stretch>
              </p:blipFill>
              <p:spPr>
                <a:xfrm>
                  <a:off x="3179265" y="1887855"/>
                  <a:ext cx="266400" cy="7747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1" name="Ink 60">
                  <a:extLst>
                    <a:ext uri="{FF2B5EF4-FFF2-40B4-BE49-F238E27FC236}">
                      <a16:creationId xmlns:a16="http://schemas.microsoft.com/office/drawing/2014/main" id="{D6AE8A96-163A-9FAD-7277-DA0B0CD3649E}"/>
                    </a:ext>
                  </a:extLst>
                </p14:cNvPr>
                <p14:cNvContentPartPr/>
                <p14:nvPr/>
              </p14:nvContentPartPr>
              <p14:xfrm>
                <a:off x="3835545" y="1925655"/>
                <a:ext cx="55440" cy="523080"/>
              </p14:xfrm>
            </p:contentPart>
          </mc:Choice>
          <mc:Fallback>
            <p:pic>
              <p:nvPicPr>
                <p:cNvPr id="61" name="Ink 60">
                  <a:extLst>
                    <a:ext uri="{FF2B5EF4-FFF2-40B4-BE49-F238E27FC236}">
                      <a16:creationId xmlns:a16="http://schemas.microsoft.com/office/drawing/2014/main" id="{D6AE8A96-163A-9FAD-7277-DA0B0CD3649E}"/>
                    </a:ext>
                  </a:extLst>
                </p:cNvPr>
                <p:cNvPicPr/>
                <p:nvPr/>
              </p:nvPicPr>
              <p:blipFill>
                <a:blip r:embed="rId101"/>
                <a:stretch>
                  <a:fillRect/>
                </a:stretch>
              </p:blipFill>
              <p:spPr>
                <a:xfrm>
                  <a:off x="3829425" y="1919535"/>
                  <a:ext cx="67680" cy="5353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2" name="Ink 61">
                  <a:extLst>
                    <a:ext uri="{FF2B5EF4-FFF2-40B4-BE49-F238E27FC236}">
                      <a16:creationId xmlns:a16="http://schemas.microsoft.com/office/drawing/2014/main" id="{AB63B4AC-12A8-B8D7-E587-CFEB042B3E64}"/>
                    </a:ext>
                  </a:extLst>
                </p14:cNvPr>
                <p14:cNvContentPartPr/>
                <p14:nvPr/>
              </p14:nvContentPartPr>
              <p14:xfrm>
                <a:off x="3829425" y="1905135"/>
                <a:ext cx="522000" cy="465480"/>
              </p14:xfrm>
            </p:contentPart>
          </mc:Choice>
          <mc:Fallback>
            <p:pic>
              <p:nvPicPr>
                <p:cNvPr id="62" name="Ink 61">
                  <a:extLst>
                    <a:ext uri="{FF2B5EF4-FFF2-40B4-BE49-F238E27FC236}">
                      <a16:creationId xmlns:a16="http://schemas.microsoft.com/office/drawing/2014/main" id="{AB63B4AC-12A8-B8D7-E587-CFEB042B3E64}"/>
                    </a:ext>
                  </a:extLst>
                </p:cNvPr>
                <p:cNvPicPr/>
                <p:nvPr/>
              </p:nvPicPr>
              <p:blipFill>
                <a:blip r:embed="rId103"/>
                <a:stretch>
                  <a:fillRect/>
                </a:stretch>
              </p:blipFill>
              <p:spPr>
                <a:xfrm>
                  <a:off x="3823305" y="1899015"/>
                  <a:ext cx="534240" cy="4777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3" name="Ink 62">
                  <a:extLst>
                    <a:ext uri="{FF2B5EF4-FFF2-40B4-BE49-F238E27FC236}">
                      <a16:creationId xmlns:a16="http://schemas.microsoft.com/office/drawing/2014/main" id="{9E7EB00F-5EAB-5D28-0B44-364E386DB1BE}"/>
                    </a:ext>
                  </a:extLst>
                </p14:cNvPr>
                <p14:cNvContentPartPr/>
                <p14:nvPr/>
              </p14:nvContentPartPr>
              <p14:xfrm>
                <a:off x="4565625" y="2096655"/>
                <a:ext cx="216360" cy="234360"/>
              </p14:xfrm>
            </p:contentPart>
          </mc:Choice>
          <mc:Fallback>
            <p:pic>
              <p:nvPicPr>
                <p:cNvPr id="63" name="Ink 62">
                  <a:extLst>
                    <a:ext uri="{FF2B5EF4-FFF2-40B4-BE49-F238E27FC236}">
                      <a16:creationId xmlns:a16="http://schemas.microsoft.com/office/drawing/2014/main" id="{9E7EB00F-5EAB-5D28-0B44-364E386DB1BE}"/>
                    </a:ext>
                  </a:extLst>
                </p:cNvPr>
                <p:cNvPicPr/>
                <p:nvPr/>
              </p:nvPicPr>
              <p:blipFill>
                <a:blip r:embed="rId105"/>
                <a:stretch>
                  <a:fillRect/>
                </a:stretch>
              </p:blipFill>
              <p:spPr>
                <a:xfrm>
                  <a:off x="4559505" y="2090535"/>
                  <a:ext cx="22860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4" name="Ink 63">
                  <a:extLst>
                    <a:ext uri="{FF2B5EF4-FFF2-40B4-BE49-F238E27FC236}">
                      <a16:creationId xmlns:a16="http://schemas.microsoft.com/office/drawing/2014/main" id="{5099EF2E-DA1F-87CA-0858-60B641AEC061}"/>
                    </a:ext>
                  </a:extLst>
                </p14:cNvPr>
                <p14:cNvContentPartPr/>
                <p14:nvPr/>
              </p14:nvContentPartPr>
              <p14:xfrm>
                <a:off x="4852545" y="1798575"/>
                <a:ext cx="726840" cy="494640"/>
              </p14:xfrm>
            </p:contentPart>
          </mc:Choice>
          <mc:Fallback>
            <p:pic>
              <p:nvPicPr>
                <p:cNvPr id="64" name="Ink 63">
                  <a:extLst>
                    <a:ext uri="{FF2B5EF4-FFF2-40B4-BE49-F238E27FC236}">
                      <a16:creationId xmlns:a16="http://schemas.microsoft.com/office/drawing/2014/main" id="{5099EF2E-DA1F-87CA-0858-60B641AEC061}"/>
                    </a:ext>
                  </a:extLst>
                </p:cNvPr>
                <p:cNvPicPr/>
                <p:nvPr/>
              </p:nvPicPr>
              <p:blipFill>
                <a:blip r:embed="rId107"/>
                <a:stretch>
                  <a:fillRect/>
                </a:stretch>
              </p:blipFill>
              <p:spPr>
                <a:xfrm>
                  <a:off x="4846425" y="1792455"/>
                  <a:ext cx="739080" cy="5068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6" name="Ink 65">
                  <a:extLst>
                    <a:ext uri="{FF2B5EF4-FFF2-40B4-BE49-F238E27FC236}">
                      <a16:creationId xmlns:a16="http://schemas.microsoft.com/office/drawing/2014/main" id="{B7804E52-7DAB-892F-D6DE-719F23F18C0F}"/>
                    </a:ext>
                  </a:extLst>
                </p14:cNvPr>
                <p14:cNvContentPartPr/>
                <p14:nvPr/>
              </p14:nvContentPartPr>
              <p14:xfrm>
                <a:off x="6037305" y="1851495"/>
                <a:ext cx="370800" cy="523440"/>
              </p14:xfrm>
            </p:contentPart>
          </mc:Choice>
          <mc:Fallback>
            <p:pic>
              <p:nvPicPr>
                <p:cNvPr id="66" name="Ink 65">
                  <a:extLst>
                    <a:ext uri="{FF2B5EF4-FFF2-40B4-BE49-F238E27FC236}">
                      <a16:creationId xmlns:a16="http://schemas.microsoft.com/office/drawing/2014/main" id="{B7804E52-7DAB-892F-D6DE-719F23F18C0F}"/>
                    </a:ext>
                  </a:extLst>
                </p:cNvPr>
                <p:cNvPicPr/>
                <p:nvPr/>
              </p:nvPicPr>
              <p:blipFill>
                <a:blip r:embed="rId109"/>
                <a:stretch>
                  <a:fillRect/>
                </a:stretch>
              </p:blipFill>
              <p:spPr>
                <a:xfrm>
                  <a:off x="6031185" y="1845375"/>
                  <a:ext cx="383040" cy="5356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7" name="Ink 66">
                  <a:extLst>
                    <a:ext uri="{FF2B5EF4-FFF2-40B4-BE49-F238E27FC236}">
                      <a16:creationId xmlns:a16="http://schemas.microsoft.com/office/drawing/2014/main" id="{B8073188-006B-5C6A-AEF6-3C95FA268F16}"/>
                    </a:ext>
                  </a:extLst>
                </p14:cNvPr>
                <p14:cNvContentPartPr/>
                <p14:nvPr/>
              </p14:nvContentPartPr>
              <p14:xfrm>
                <a:off x="6142065" y="2017455"/>
                <a:ext cx="528480" cy="182520"/>
              </p14:xfrm>
            </p:contentPart>
          </mc:Choice>
          <mc:Fallback>
            <p:pic>
              <p:nvPicPr>
                <p:cNvPr id="67" name="Ink 66">
                  <a:extLst>
                    <a:ext uri="{FF2B5EF4-FFF2-40B4-BE49-F238E27FC236}">
                      <a16:creationId xmlns:a16="http://schemas.microsoft.com/office/drawing/2014/main" id="{B8073188-006B-5C6A-AEF6-3C95FA268F16}"/>
                    </a:ext>
                  </a:extLst>
                </p:cNvPr>
                <p:cNvPicPr/>
                <p:nvPr/>
              </p:nvPicPr>
              <p:blipFill>
                <a:blip r:embed="rId111"/>
                <a:stretch>
                  <a:fillRect/>
                </a:stretch>
              </p:blipFill>
              <p:spPr>
                <a:xfrm>
                  <a:off x="6135945" y="2011335"/>
                  <a:ext cx="54072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8" name="Ink 67">
                  <a:extLst>
                    <a:ext uri="{FF2B5EF4-FFF2-40B4-BE49-F238E27FC236}">
                      <a16:creationId xmlns:a16="http://schemas.microsoft.com/office/drawing/2014/main" id="{B5A7A00F-319C-0295-709C-16F6D199072C}"/>
                    </a:ext>
                  </a:extLst>
                </p14:cNvPr>
                <p14:cNvContentPartPr/>
                <p14:nvPr/>
              </p14:nvContentPartPr>
              <p14:xfrm>
                <a:off x="6604305" y="1924935"/>
                <a:ext cx="541800" cy="277920"/>
              </p14:xfrm>
            </p:contentPart>
          </mc:Choice>
          <mc:Fallback>
            <p:pic>
              <p:nvPicPr>
                <p:cNvPr id="68" name="Ink 67">
                  <a:extLst>
                    <a:ext uri="{FF2B5EF4-FFF2-40B4-BE49-F238E27FC236}">
                      <a16:creationId xmlns:a16="http://schemas.microsoft.com/office/drawing/2014/main" id="{B5A7A00F-319C-0295-709C-16F6D199072C}"/>
                    </a:ext>
                  </a:extLst>
                </p:cNvPr>
                <p:cNvPicPr/>
                <p:nvPr/>
              </p:nvPicPr>
              <p:blipFill>
                <a:blip r:embed="rId113"/>
                <a:stretch>
                  <a:fillRect/>
                </a:stretch>
              </p:blipFill>
              <p:spPr>
                <a:xfrm>
                  <a:off x="6598185" y="1918815"/>
                  <a:ext cx="55404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9" name="Ink 68">
                  <a:extLst>
                    <a:ext uri="{FF2B5EF4-FFF2-40B4-BE49-F238E27FC236}">
                      <a16:creationId xmlns:a16="http://schemas.microsoft.com/office/drawing/2014/main" id="{F6893B78-8FEA-F949-E309-0AC701B9FD92}"/>
                    </a:ext>
                  </a:extLst>
                </p14:cNvPr>
                <p14:cNvContentPartPr/>
                <p14:nvPr/>
              </p14:nvContentPartPr>
              <p14:xfrm>
                <a:off x="7134225" y="1935015"/>
                <a:ext cx="224640" cy="226800"/>
              </p14:xfrm>
            </p:contentPart>
          </mc:Choice>
          <mc:Fallback>
            <p:pic>
              <p:nvPicPr>
                <p:cNvPr id="69" name="Ink 68">
                  <a:extLst>
                    <a:ext uri="{FF2B5EF4-FFF2-40B4-BE49-F238E27FC236}">
                      <a16:creationId xmlns:a16="http://schemas.microsoft.com/office/drawing/2014/main" id="{F6893B78-8FEA-F949-E309-0AC701B9FD92}"/>
                    </a:ext>
                  </a:extLst>
                </p:cNvPr>
                <p:cNvPicPr/>
                <p:nvPr/>
              </p:nvPicPr>
              <p:blipFill>
                <a:blip r:embed="rId115"/>
                <a:stretch>
                  <a:fillRect/>
                </a:stretch>
              </p:blipFill>
              <p:spPr>
                <a:xfrm>
                  <a:off x="7128105" y="1928895"/>
                  <a:ext cx="23688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0" name="Ink 69">
                  <a:extLst>
                    <a:ext uri="{FF2B5EF4-FFF2-40B4-BE49-F238E27FC236}">
                      <a16:creationId xmlns:a16="http://schemas.microsoft.com/office/drawing/2014/main" id="{E78E42D1-BC17-DA59-DF60-1945F838832F}"/>
                    </a:ext>
                  </a:extLst>
                </p14:cNvPr>
                <p14:cNvContentPartPr/>
                <p14:nvPr/>
              </p14:nvContentPartPr>
              <p14:xfrm>
                <a:off x="7426905" y="1937175"/>
                <a:ext cx="566280" cy="573120"/>
              </p14:xfrm>
            </p:contentPart>
          </mc:Choice>
          <mc:Fallback>
            <p:pic>
              <p:nvPicPr>
                <p:cNvPr id="70" name="Ink 69">
                  <a:extLst>
                    <a:ext uri="{FF2B5EF4-FFF2-40B4-BE49-F238E27FC236}">
                      <a16:creationId xmlns:a16="http://schemas.microsoft.com/office/drawing/2014/main" id="{E78E42D1-BC17-DA59-DF60-1945F838832F}"/>
                    </a:ext>
                  </a:extLst>
                </p:cNvPr>
                <p:cNvPicPr/>
                <p:nvPr/>
              </p:nvPicPr>
              <p:blipFill>
                <a:blip r:embed="rId117"/>
                <a:stretch>
                  <a:fillRect/>
                </a:stretch>
              </p:blipFill>
              <p:spPr>
                <a:xfrm>
                  <a:off x="7420785" y="1931055"/>
                  <a:ext cx="578520" cy="5853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2" name="Ink 71">
                  <a:extLst>
                    <a:ext uri="{FF2B5EF4-FFF2-40B4-BE49-F238E27FC236}">
                      <a16:creationId xmlns:a16="http://schemas.microsoft.com/office/drawing/2014/main" id="{82D5BFA7-8BAC-55E6-7011-485BD52A90E1}"/>
                    </a:ext>
                  </a:extLst>
                </p14:cNvPr>
                <p14:cNvContentPartPr/>
                <p14:nvPr/>
              </p14:nvContentPartPr>
              <p14:xfrm>
                <a:off x="7917225" y="2029695"/>
                <a:ext cx="32400" cy="178200"/>
              </p14:xfrm>
            </p:contentPart>
          </mc:Choice>
          <mc:Fallback>
            <p:pic>
              <p:nvPicPr>
                <p:cNvPr id="72" name="Ink 71">
                  <a:extLst>
                    <a:ext uri="{FF2B5EF4-FFF2-40B4-BE49-F238E27FC236}">
                      <a16:creationId xmlns:a16="http://schemas.microsoft.com/office/drawing/2014/main" id="{82D5BFA7-8BAC-55E6-7011-485BD52A90E1}"/>
                    </a:ext>
                  </a:extLst>
                </p:cNvPr>
                <p:cNvPicPr/>
                <p:nvPr/>
              </p:nvPicPr>
              <p:blipFill>
                <a:blip r:embed="rId119"/>
                <a:stretch>
                  <a:fillRect/>
                </a:stretch>
              </p:blipFill>
              <p:spPr>
                <a:xfrm>
                  <a:off x="7911105" y="2023575"/>
                  <a:ext cx="4464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3" name="Ink 72">
                  <a:extLst>
                    <a:ext uri="{FF2B5EF4-FFF2-40B4-BE49-F238E27FC236}">
                      <a16:creationId xmlns:a16="http://schemas.microsoft.com/office/drawing/2014/main" id="{3DA04A90-A215-6984-C18E-2A1490FB9B75}"/>
                    </a:ext>
                  </a:extLst>
                </p14:cNvPr>
                <p14:cNvContentPartPr/>
                <p14:nvPr/>
              </p14:nvContentPartPr>
              <p14:xfrm>
                <a:off x="8073825" y="1849695"/>
                <a:ext cx="61920" cy="35280"/>
              </p14:xfrm>
            </p:contentPart>
          </mc:Choice>
          <mc:Fallback>
            <p:pic>
              <p:nvPicPr>
                <p:cNvPr id="73" name="Ink 72">
                  <a:extLst>
                    <a:ext uri="{FF2B5EF4-FFF2-40B4-BE49-F238E27FC236}">
                      <a16:creationId xmlns:a16="http://schemas.microsoft.com/office/drawing/2014/main" id="{3DA04A90-A215-6984-C18E-2A1490FB9B75}"/>
                    </a:ext>
                  </a:extLst>
                </p:cNvPr>
                <p:cNvPicPr/>
                <p:nvPr/>
              </p:nvPicPr>
              <p:blipFill>
                <a:blip r:embed="rId121"/>
                <a:stretch>
                  <a:fillRect/>
                </a:stretch>
              </p:blipFill>
              <p:spPr>
                <a:xfrm>
                  <a:off x="8067705" y="1843575"/>
                  <a:ext cx="7416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4" name="Ink 73">
                  <a:extLst>
                    <a:ext uri="{FF2B5EF4-FFF2-40B4-BE49-F238E27FC236}">
                      <a16:creationId xmlns:a16="http://schemas.microsoft.com/office/drawing/2014/main" id="{49820195-4AB4-016E-F42A-5062B678F83D}"/>
                    </a:ext>
                  </a:extLst>
                </p14:cNvPr>
                <p14:cNvContentPartPr/>
                <p14:nvPr/>
              </p14:nvContentPartPr>
              <p14:xfrm>
                <a:off x="8118465" y="2025375"/>
                <a:ext cx="177480" cy="245520"/>
              </p14:xfrm>
            </p:contentPart>
          </mc:Choice>
          <mc:Fallback>
            <p:pic>
              <p:nvPicPr>
                <p:cNvPr id="74" name="Ink 73">
                  <a:extLst>
                    <a:ext uri="{FF2B5EF4-FFF2-40B4-BE49-F238E27FC236}">
                      <a16:creationId xmlns:a16="http://schemas.microsoft.com/office/drawing/2014/main" id="{49820195-4AB4-016E-F42A-5062B678F83D}"/>
                    </a:ext>
                  </a:extLst>
                </p:cNvPr>
                <p:cNvPicPr/>
                <p:nvPr/>
              </p:nvPicPr>
              <p:blipFill>
                <a:blip r:embed="rId123"/>
                <a:stretch>
                  <a:fillRect/>
                </a:stretch>
              </p:blipFill>
              <p:spPr>
                <a:xfrm>
                  <a:off x="8112345" y="2019255"/>
                  <a:ext cx="18972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5" name="Ink 74">
                  <a:extLst>
                    <a:ext uri="{FF2B5EF4-FFF2-40B4-BE49-F238E27FC236}">
                      <a16:creationId xmlns:a16="http://schemas.microsoft.com/office/drawing/2014/main" id="{81153F7C-C3DD-4C73-9160-1724F843BD5A}"/>
                    </a:ext>
                  </a:extLst>
                </p14:cNvPr>
                <p14:cNvContentPartPr/>
                <p14:nvPr/>
              </p14:nvContentPartPr>
              <p14:xfrm>
                <a:off x="8589345" y="1829175"/>
                <a:ext cx="89640" cy="297720"/>
              </p14:xfrm>
            </p:contentPart>
          </mc:Choice>
          <mc:Fallback>
            <p:pic>
              <p:nvPicPr>
                <p:cNvPr id="75" name="Ink 74">
                  <a:extLst>
                    <a:ext uri="{FF2B5EF4-FFF2-40B4-BE49-F238E27FC236}">
                      <a16:creationId xmlns:a16="http://schemas.microsoft.com/office/drawing/2014/main" id="{81153F7C-C3DD-4C73-9160-1724F843BD5A}"/>
                    </a:ext>
                  </a:extLst>
                </p:cNvPr>
                <p:cNvPicPr/>
                <p:nvPr/>
              </p:nvPicPr>
              <p:blipFill>
                <a:blip r:embed="rId125"/>
                <a:stretch>
                  <a:fillRect/>
                </a:stretch>
              </p:blipFill>
              <p:spPr>
                <a:xfrm>
                  <a:off x="8583225" y="1823055"/>
                  <a:ext cx="10188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6" name="Ink 75">
                  <a:extLst>
                    <a:ext uri="{FF2B5EF4-FFF2-40B4-BE49-F238E27FC236}">
                      <a16:creationId xmlns:a16="http://schemas.microsoft.com/office/drawing/2014/main" id="{115E57F0-A953-7DB6-AC15-C824B863DA42}"/>
                    </a:ext>
                  </a:extLst>
                </p14:cNvPr>
                <p14:cNvContentPartPr/>
                <p14:nvPr/>
              </p14:nvContentPartPr>
              <p14:xfrm>
                <a:off x="8783745" y="1931055"/>
                <a:ext cx="417600" cy="212040"/>
              </p14:xfrm>
            </p:contentPart>
          </mc:Choice>
          <mc:Fallback>
            <p:pic>
              <p:nvPicPr>
                <p:cNvPr id="76" name="Ink 75">
                  <a:extLst>
                    <a:ext uri="{FF2B5EF4-FFF2-40B4-BE49-F238E27FC236}">
                      <a16:creationId xmlns:a16="http://schemas.microsoft.com/office/drawing/2014/main" id="{115E57F0-A953-7DB6-AC15-C824B863DA42}"/>
                    </a:ext>
                  </a:extLst>
                </p:cNvPr>
                <p:cNvPicPr/>
                <p:nvPr/>
              </p:nvPicPr>
              <p:blipFill>
                <a:blip r:embed="rId127"/>
                <a:stretch>
                  <a:fillRect/>
                </a:stretch>
              </p:blipFill>
              <p:spPr>
                <a:xfrm>
                  <a:off x="8777625" y="1924935"/>
                  <a:ext cx="42984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7" name="Ink 76">
                  <a:extLst>
                    <a:ext uri="{FF2B5EF4-FFF2-40B4-BE49-F238E27FC236}">
                      <a16:creationId xmlns:a16="http://schemas.microsoft.com/office/drawing/2014/main" id="{ECEDA749-669F-A41A-32D8-3128B00B9E1D}"/>
                    </a:ext>
                  </a:extLst>
                </p14:cNvPr>
                <p14:cNvContentPartPr/>
                <p14:nvPr/>
              </p14:nvContentPartPr>
              <p14:xfrm>
                <a:off x="9383505" y="1789575"/>
                <a:ext cx="456840" cy="647280"/>
              </p14:xfrm>
            </p:contentPart>
          </mc:Choice>
          <mc:Fallback>
            <p:pic>
              <p:nvPicPr>
                <p:cNvPr id="77" name="Ink 76">
                  <a:extLst>
                    <a:ext uri="{FF2B5EF4-FFF2-40B4-BE49-F238E27FC236}">
                      <a16:creationId xmlns:a16="http://schemas.microsoft.com/office/drawing/2014/main" id="{ECEDA749-669F-A41A-32D8-3128B00B9E1D}"/>
                    </a:ext>
                  </a:extLst>
                </p:cNvPr>
                <p:cNvPicPr/>
                <p:nvPr/>
              </p:nvPicPr>
              <p:blipFill>
                <a:blip r:embed="rId129"/>
                <a:stretch>
                  <a:fillRect/>
                </a:stretch>
              </p:blipFill>
              <p:spPr>
                <a:xfrm>
                  <a:off x="9377385" y="1783455"/>
                  <a:ext cx="469080" cy="6595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8" name="Ink 77">
                  <a:extLst>
                    <a:ext uri="{FF2B5EF4-FFF2-40B4-BE49-F238E27FC236}">
                      <a16:creationId xmlns:a16="http://schemas.microsoft.com/office/drawing/2014/main" id="{1C525D8F-B20F-1586-1D83-33BBAAA99ABD}"/>
                    </a:ext>
                  </a:extLst>
                </p14:cNvPr>
                <p14:cNvContentPartPr/>
                <p14:nvPr/>
              </p14:nvContentPartPr>
              <p14:xfrm>
                <a:off x="9908385" y="1859055"/>
                <a:ext cx="31320" cy="246240"/>
              </p14:xfrm>
            </p:contentPart>
          </mc:Choice>
          <mc:Fallback>
            <p:pic>
              <p:nvPicPr>
                <p:cNvPr id="78" name="Ink 77">
                  <a:extLst>
                    <a:ext uri="{FF2B5EF4-FFF2-40B4-BE49-F238E27FC236}">
                      <a16:creationId xmlns:a16="http://schemas.microsoft.com/office/drawing/2014/main" id="{1C525D8F-B20F-1586-1D83-33BBAAA99ABD}"/>
                    </a:ext>
                  </a:extLst>
                </p:cNvPr>
                <p:cNvPicPr/>
                <p:nvPr/>
              </p:nvPicPr>
              <p:blipFill>
                <a:blip r:embed="rId131"/>
                <a:stretch>
                  <a:fillRect/>
                </a:stretch>
              </p:blipFill>
              <p:spPr>
                <a:xfrm>
                  <a:off x="9902265" y="1852935"/>
                  <a:ext cx="4356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9" name="Ink 78">
                  <a:extLst>
                    <a:ext uri="{FF2B5EF4-FFF2-40B4-BE49-F238E27FC236}">
                      <a16:creationId xmlns:a16="http://schemas.microsoft.com/office/drawing/2014/main" id="{FE2A35B8-D48D-4051-980B-A6C314DA6FA4}"/>
                    </a:ext>
                  </a:extLst>
                </p14:cNvPr>
                <p14:cNvContentPartPr/>
                <p14:nvPr/>
              </p14:nvContentPartPr>
              <p14:xfrm>
                <a:off x="9929985" y="1959135"/>
                <a:ext cx="268920" cy="158400"/>
              </p14:xfrm>
            </p:contentPart>
          </mc:Choice>
          <mc:Fallback>
            <p:pic>
              <p:nvPicPr>
                <p:cNvPr id="79" name="Ink 78">
                  <a:extLst>
                    <a:ext uri="{FF2B5EF4-FFF2-40B4-BE49-F238E27FC236}">
                      <a16:creationId xmlns:a16="http://schemas.microsoft.com/office/drawing/2014/main" id="{FE2A35B8-D48D-4051-980B-A6C314DA6FA4}"/>
                    </a:ext>
                  </a:extLst>
                </p:cNvPr>
                <p:cNvPicPr/>
                <p:nvPr/>
              </p:nvPicPr>
              <p:blipFill>
                <a:blip r:embed="rId133"/>
                <a:stretch>
                  <a:fillRect/>
                </a:stretch>
              </p:blipFill>
              <p:spPr>
                <a:xfrm>
                  <a:off x="9923865" y="1953015"/>
                  <a:ext cx="28116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0" name="Ink 79">
                  <a:extLst>
                    <a:ext uri="{FF2B5EF4-FFF2-40B4-BE49-F238E27FC236}">
                      <a16:creationId xmlns:a16="http://schemas.microsoft.com/office/drawing/2014/main" id="{EDDAE6D9-936F-0125-CEA0-E4D93A7C20EA}"/>
                    </a:ext>
                  </a:extLst>
                </p14:cNvPr>
                <p14:cNvContentPartPr/>
                <p14:nvPr/>
              </p14:nvContentPartPr>
              <p14:xfrm>
                <a:off x="10236705" y="1935015"/>
                <a:ext cx="63360" cy="64080"/>
              </p14:xfrm>
            </p:contentPart>
          </mc:Choice>
          <mc:Fallback>
            <p:pic>
              <p:nvPicPr>
                <p:cNvPr id="80" name="Ink 79">
                  <a:extLst>
                    <a:ext uri="{FF2B5EF4-FFF2-40B4-BE49-F238E27FC236}">
                      <a16:creationId xmlns:a16="http://schemas.microsoft.com/office/drawing/2014/main" id="{EDDAE6D9-936F-0125-CEA0-E4D93A7C20EA}"/>
                    </a:ext>
                  </a:extLst>
                </p:cNvPr>
                <p:cNvPicPr/>
                <p:nvPr/>
              </p:nvPicPr>
              <p:blipFill>
                <a:blip r:embed="rId135"/>
                <a:stretch>
                  <a:fillRect/>
                </a:stretch>
              </p:blipFill>
              <p:spPr>
                <a:xfrm>
                  <a:off x="10230585" y="1928895"/>
                  <a:ext cx="7560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1" name="Ink 80">
                  <a:extLst>
                    <a:ext uri="{FF2B5EF4-FFF2-40B4-BE49-F238E27FC236}">
                      <a16:creationId xmlns:a16="http://schemas.microsoft.com/office/drawing/2014/main" id="{BEC979CB-184E-2B6B-F905-A2DFA8BB8930}"/>
                    </a:ext>
                  </a:extLst>
                </p14:cNvPr>
                <p14:cNvContentPartPr/>
                <p14:nvPr/>
              </p14:nvContentPartPr>
              <p14:xfrm>
                <a:off x="10430745" y="1861935"/>
                <a:ext cx="14040" cy="74520"/>
              </p14:xfrm>
            </p:contentPart>
          </mc:Choice>
          <mc:Fallback>
            <p:pic>
              <p:nvPicPr>
                <p:cNvPr id="81" name="Ink 80">
                  <a:extLst>
                    <a:ext uri="{FF2B5EF4-FFF2-40B4-BE49-F238E27FC236}">
                      <a16:creationId xmlns:a16="http://schemas.microsoft.com/office/drawing/2014/main" id="{BEC979CB-184E-2B6B-F905-A2DFA8BB8930}"/>
                    </a:ext>
                  </a:extLst>
                </p:cNvPr>
                <p:cNvPicPr/>
                <p:nvPr/>
              </p:nvPicPr>
              <p:blipFill>
                <a:blip r:embed="rId137"/>
                <a:stretch>
                  <a:fillRect/>
                </a:stretch>
              </p:blipFill>
              <p:spPr>
                <a:xfrm>
                  <a:off x="10424625" y="1855815"/>
                  <a:ext cx="2628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2" name="Ink 81">
                  <a:extLst>
                    <a:ext uri="{FF2B5EF4-FFF2-40B4-BE49-F238E27FC236}">
                      <a16:creationId xmlns:a16="http://schemas.microsoft.com/office/drawing/2014/main" id="{ACC3409E-3771-0A4E-69D3-BEB551E50C59}"/>
                    </a:ext>
                  </a:extLst>
                </p14:cNvPr>
                <p14:cNvContentPartPr/>
                <p14:nvPr/>
              </p14:nvContentPartPr>
              <p14:xfrm>
                <a:off x="10364865" y="1961295"/>
                <a:ext cx="110520" cy="187200"/>
              </p14:xfrm>
            </p:contentPart>
          </mc:Choice>
          <mc:Fallback>
            <p:pic>
              <p:nvPicPr>
                <p:cNvPr id="82" name="Ink 81">
                  <a:extLst>
                    <a:ext uri="{FF2B5EF4-FFF2-40B4-BE49-F238E27FC236}">
                      <a16:creationId xmlns:a16="http://schemas.microsoft.com/office/drawing/2014/main" id="{ACC3409E-3771-0A4E-69D3-BEB551E50C59}"/>
                    </a:ext>
                  </a:extLst>
                </p:cNvPr>
                <p:cNvPicPr/>
                <p:nvPr/>
              </p:nvPicPr>
              <p:blipFill>
                <a:blip r:embed="rId139"/>
                <a:stretch>
                  <a:fillRect/>
                </a:stretch>
              </p:blipFill>
              <p:spPr>
                <a:xfrm>
                  <a:off x="10358745" y="1955175"/>
                  <a:ext cx="12276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3" name="Ink 82">
                  <a:extLst>
                    <a:ext uri="{FF2B5EF4-FFF2-40B4-BE49-F238E27FC236}">
                      <a16:creationId xmlns:a16="http://schemas.microsoft.com/office/drawing/2014/main" id="{748C9033-2852-663F-E1F2-45A0448E79E8}"/>
                    </a:ext>
                  </a:extLst>
                </p14:cNvPr>
                <p14:cNvContentPartPr/>
                <p14:nvPr/>
              </p14:nvContentPartPr>
              <p14:xfrm>
                <a:off x="10481145" y="1779855"/>
                <a:ext cx="46080" cy="44640"/>
              </p14:xfrm>
            </p:contentPart>
          </mc:Choice>
          <mc:Fallback>
            <p:pic>
              <p:nvPicPr>
                <p:cNvPr id="83" name="Ink 82">
                  <a:extLst>
                    <a:ext uri="{FF2B5EF4-FFF2-40B4-BE49-F238E27FC236}">
                      <a16:creationId xmlns:a16="http://schemas.microsoft.com/office/drawing/2014/main" id="{748C9033-2852-663F-E1F2-45A0448E79E8}"/>
                    </a:ext>
                  </a:extLst>
                </p:cNvPr>
                <p:cNvPicPr/>
                <p:nvPr/>
              </p:nvPicPr>
              <p:blipFill>
                <a:blip r:embed="rId141"/>
                <a:stretch>
                  <a:fillRect/>
                </a:stretch>
              </p:blipFill>
              <p:spPr>
                <a:xfrm>
                  <a:off x="10475025" y="1773735"/>
                  <a:ext cx="5832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4" name="Ink 83">
                  <a:extLst>
                    <a:ext uri="{FF2B5EF4-FFF2-40B4-BE49-F238E27FC236}">
                      <a16:creationId xmlns:a16="http://schemas.microsoft.com/office/drawing/2014/main" id="{75F5CA4B-9D68-8691-6A42-1B62C926345F}"/>
                    </a:ext>
                  </a:extLst>
                </p14:cNvPr>
                <p14:cNvContentPartPr/>
                <p14:nvPr/>
              </p14:nvContentPartPr>
              <p14:xfrm>
                <a:off x="10584465" y="1910535"/>
                <a:ext cx="618480" cy="374040"/>
              </p14:xfrm>
            </p:contentPart>
          </mc:Choice>
          <mc:Fallback>
            <p:pic>
              <p:nvPicPr>
                <p:cNvPr id="84" name="Ink 83">
                  <a:extLst>
                    <a:ext uri="{FF2B5EF4-FFF2-40B4-BE49-F238E27FC236}">
                      <a16:creationId xmlns:a16="http://schemas.microsoft.com/office/drawing/2014/main" id="{75F5CA4B-9D68-8691-6A42-1B62C926345F}"/>
                    </a:ext>
                  </a:extLst>
                </p:cNvPr>
                <p:cNvPicPr/>
                <p:nvPr/>
              </p:nvPicPr>
              <p:blipFill>
                <a:blip r:embed="rId143"/>
                <a:stretch>
                  <a:fillRect/>
                </a:stretch>
              </p:blipFill>
              <p:spPr>
                <a:xfrm>
                  <a:off x="10578345" y="1904415"/>
                  <a:ext cx="630720" cy="3862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7" name="Ink 86">
                  <a:extLst>
                    <a:ext uri="{FF2B5EF4-FFF2-40B4-BE49-F238E27FC236}">
                      <a16:creationId xmlns:a16="http://schemas.microsoft.com/office/drawing/2014/main" id="{A421506E-35F3-E234-5418-513D437A41FF}"/>
                    </a:ext>
                  </a:extLst>
                </p14:cNvPr>
                <p14:cNvContentPartPr/>
                <p14:nvPr/>
              </p14:nvContentPartPr>
              <p14:xfrm>
                <a:off x="9452265" y="2663295"/>
                <a:ext cx="396000" cy="427320"/>
              </p14:xfrm>
            </p:contentPart>
          </mc:Choice>
          <mc:Fallback>
            <p:pic>
              <p:nvPicPr>
                <p:cNvPr id="87" name="Ink 86">
                  <a:extLst>
                    <a:ext uri="{FF2B5EF4-FFF2-40B4-BE49-F238E27FC236}">
                      <a16:creationId xmlns:a16="http://schemas.microsoft.com/office/drawing/2014/main" id="{A421506E-35F3-E234-5418-513D437A41FF}"/>
                    </a:ext>
                  </a:extLst>
                </p:cNvPr>
                <p:cNvPicPr/>
                <p:nvPr/>
              </p:nvPicPr>
              <p:blipFill>
                <a:blip r:embed="rId145"/>
                <a:stretch>
                  <a:fillRect/>
                </a:stretch>
              </p:blipFill>
              <p:spPr>
                <a:xfrm>
                  <a:off x="9446145" y="2657175"/>
                  <a:ext cx="408240" cy="4395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8" name="Ink 87">
                  <a:extLst>
                    <a:ext uri="{FF2B5EF4-FFF2-40B4-BE49-F238E27FC236}">
                      <a16:creationId xmlns:a16="http://schemas.microsoft.com/office/drawing/2014/main" id="{3DF30D48-3F17-3BCD-0686-CA55D993C709}"/>
                    </a:ext>
                  </a:extLst>
                </p14:cNvPr>
                <p14:cNvContentPartPr/>
                <p14:nvPr/>
              </p14:nvContentPartPr>
              <p14:xfrm>
                <a:off x="9890025" y="2734575"/>
                <a:ext cx="237240" cy="205200"/>
              </p14:xfrm>
            </p:contentPart>
          </mc:Choice>
          <mc:Fallback>
            <p:pic>
              <p:nvPicPr>
                <p:cNvPr id="88" name="Ink 87">
                  <a:extLst>
                    <a:ext uri="{FF2B5EF4-FFF2-40B4-BE49-F238E27FC236}">
                      <a16:creationId xmlns:a16="http://schemas.microsoft.com/office/drawing/2014/main" id="{3DF30D48-3F17-3BCD-0686-CA55D993C709}"/>
                    </a:ext>
                  </a:extLst>
                </p:cNvPr>
                <p:cNvPicPr/>
                <p:nvPr/>
              </p:nvPicPr>
              <p:blipFill>
                <a:blip r:embed="rId147"/>
                <a:stretch>
                  <a:fillRect/>
                </a:stretch>
              </p:blipFill>
              <p:spPr>
                <a:xfrm>
                  <a:off x="9883905" y="2728455"/>
                  <a:ext cx="24948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9" name="Ink 88">
                  <a:extLst>
                    <a:ext uri="{FF2B5EF4-FFF2-40B4-BE49-F238E27FC236}">
                      <a16:creationId xmlns:a16="http://schemas.microsoft.com/office/drawing/2014/main" id="{1F0B36DA-2C59-347F-5E1F-716436416166}"/>
                    </a:ext>
                  </a:extLst>
                </p14:cNvPr>
                <p14:cNvContentPartPr/>
                <p14:nvPr/>
              </p14:nvContentPartPr>
              <p14:xfrm>
                <a:off x="10228425" y="2680935"/>
                <a:ext cx="287280" cy="200160"/>
              </p14:xfrm>
            </p:contentPart>
          </mc:Choice>
          <mc:Fallback>
            <p:pic>
              <p:nvPicPr>
                <p:cNvPr id="89" name="Ink 88">
                  <a:extLst>
                    <a:ext uri="{FF2B5EF4-FFF2-40B4-BE49-F238E27FC236}">
                      <a16:creationId xmlns:a16="http://schemas.microsoft.com/office/drawing/2014/main" id="{1F0B36DA-2C59-347F-5E1F-716436416166}"/>
                    </a:ext>
                  </a:extLst>
                </p:cNvPr>
                <p:cNvPicPr/>
                <p:nvPr/>
              </p:nvPicPr>
              <p:blipFill>
                <a:blip r:embed="rId149"/>
                <a:stretch>
                  <a:fillRect/>
                </a:stretch>
              </p:blipFill>
              <p:spPr>
                <a:xfrm>
                  <a:off x="10222305" y="2674815"/>
                  <a:ext cx="29952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0" name="Ink 89">
                  <a:extLst>
                    <a:ext uri="{FF2B5EF4-FFF2-40B4-BE49-F238E27FC236}">
                      <a16:creationId xmlns:a16="http://schemas.microsoft.com/office/drawing/2014/main" id="{EC1158DE-626A-2271-201D-F75243DF081C}"/>
                    </a:ext>
                  </a:extLst>
                </p14:cNvPr>
                <p14:cNvContentPartPr/>
                <p14:nvPr/>
              </p14:nvContentPartPr>
              <p14:xfrm>
                <a:off x="10618305" y="2518575"/>
                <a:ext cx="23400" cy="11520"/>
              </p14:xfrm>
            </p:contentPart>
          </mc:Choice>
          <mc:Fallback>
            <p:pic>
              <p:nvPicPr>
                <p:cNvPr id="90" name="Ink 89">
                  <a:extLst>
                    <a:ext uri="{FF2B5EF4-FFF2-40B4-BE49-F238E27FC236}">
                      <a16:creationId xmlns:a16="http://schemas.microsoft.com/office/drawing/2014/main" id="{EC1158DE-626A-2271-201D-F75243DF081C}"/>
                    </a:ext>
                  </a:extLst>
                </p:cNvPr>
                <p:cNvPicPr/>
                <p:nvPr/>
              </p:nvPicPr>
              <p:blipFill>
                <a:blip r:embed="rId45"/>
                <a:stretch>
                  <a:fillRect/>
                </a:stretch>
              </p:blipFill>
              <p:spPr>
                <a:xfrm>
                  <a:off x="10612185" y="2512455"/>
                  <a:ext cx="3564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91" name="Ink 90">
                  <a:extLst>
                    <a:ext uri="{FF2B5EF4-FFF2-40B4-BE49-F238E27FC236}">
                      <a16:creationId xmlns:a16="http://schemas.microsoft.com/office/drawing/2014/main" id="{690A0562-A5ED-32C9-2479-69A5B27E049F}"/>
                    </a:ext>
                  </a:extLst>
                </p14:cNvPr>
                <p14:cNvContentPartPr/>
                <p14:nvPr/>
              </p14:nvContentPartPr>
              <p14:xfrm>
                <a:off x="10617585" y="2708295"/>
                <a:ext cx="125640" cy="111960"/>
              </p14:xfrm>
            </p:contentPart>
          </mc:Choice>
          <mc:Fallback>
            <p:pic>
              <p:nvPicPr>
                <p:cNvPr id="91" name="Ink 90">
                  <a:extLst>
                    <a:ext uri="{FF2B5EF4-FFF2-40B4-BE49-F238E27FC236}">
                      <a16:creationId xmlns:a16="http://schemas.microsoft.com/office/drawing/2014/main" id="{690A0562-A5ED-32C9-2479-69A5B27E049F}"/>
                    </a:ext>
                  </a:extLst>
                </p:cNvPr>
                <p:cNvPicPr/>
                <p:nvPr/>
              </p:nvPicPr>
              <p:blipFill>
                <a:blip r:embed="rId152"/>
                <a:stretch>
                  <a:fillRect/>
                </a:stretch>
              </p:blipFill>
              <p:spPr>
                <a:xfrm>
                  <a:off x="10611465" y="2702175"/>
                  <a:ext cx="13788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92" name="Ink 91">
                  <a:extLst>
                    <a:ext uri="{FF2B5EF4-FFF2-40B4-BE49-F238E27FC236}">
                      <a16:creationId xmlns:a16="http://schemas.microsoft.com/office/drawing/2014/main" id="{F9B0B50C-B14D-B467-CED0-2DC6C3BDD389}"/>
                    </a:ext>
                  </a:extLst>
                </p14:cNvPr>
                <p14:cNvContentPartPr/>
                <p14:nvPr/>
              </p14:nvContentPartPr>
              <p14:xfrm>
                <a:off x="10873185" y="2663295"/>
                <a:ext cx="137160" cy="182520"/>
              </p14:xfrm>
            </p:contentPart>
          </mc:Choice>
          <mc:Fallback>
            <p:pic>
              <p:nvPicPr>
                <p:cNvPr id="92" name="Ink 91">
                  <a:extLst>
                    <a:ext uri="{FF2B5EF4-FFF2-40B4-BE49-F238E27FC236}">
                      <a16:creationId xmlns:a16="http://schemas.microsoft.com/office/drawing/2014/main" id="{F9B0B50C-B14D-B467-CED0-2DC6C3BDD389}"/>
                    </a:ext>
                  </a:extLst>
                </p:cNvPr>
                <p:cNvPicPr/>
                <p:nvPr/>
              </p:nvPicPr>
              <p:blipFill>
                <a:blip r:embed="rId154"/>
                <a:stretch>
                  <a:fillRect/>
                </a:stretch>
              </p:blipFill>
              <p:spPr>
                <a:xfrm>
                  <a:off x="10867065" y="2657175"/>
                  <a:ext cx="14940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93" name="Ink 92">
                  <a:extLst>
                    <a:ext uri="{FF2B5EF4-FFF2-40B4-BE49-F238E27FC236}">
                      <a16:creationId xmlns:a16="http://schemas.microsoft.com/office/drawing/2014/main" id="{D27C8028-11CF-E623-E609-89F6034EBDEE}"/>
                    </a:ext>
                  </a:extLst>
                </p14:cNvPr>
                <p14:cNvContentPartPr/>
                <p14:nvPr/>
              </p14:nvContentPartPr>
              <p14:xfrm>
                <a:off x="11148945" y="2558535"/>
                <a:ext cx="320040" cy="220680"/>
              </p14:xfrm>
            </p:contentPart>
          </mc:Choice>
          <mc:Fallback>
            <p:pic>
              <p:nvPicPr>
                <p:cNvPr id="93" name="Ink 92">
                  <a:extLst>
                    <a:ext uri="{FF2B5EF4-FFF2-40B4-BE49-F238E27FC236}">
                      <a16:creationId xmlns:a16="http://schemas.microsoft.com/office/drawing/2014/main" id="{D27C8028-11CF-E623-E609-89F6034EBDEE}"/>
                    </a:ext>
                  </a:extLst>
                </p:cNvPr>
                <p:cNvPicPr/>
                <p:nvPr/>
              </p:nvPicPr>
              <p:blipFill>
                <a:blip r:embed="rId156"/>
                <a:stretch>
                  <a:fillRect/>
                </a:stretch>
              </p:blipFill>
              <p:spPr>
                <a:xfrm>
                  <a:off x="11142825" y="2552415"/>
                  <a:ext cx="33228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94" name="Ink 93">
                  <a:extLst>
                    <a:ext uri="{FF2B5EF4-FFF2-40B4-BE49-F238E27FC236}">
                      <a16:creationId xmlns:a16="http://schemas.microsoft.com/office/drawing/2014/main" id="{59CF08F9-0F1F-A851-8A88-7FE41E69D8B1}"/>
                    </a:ext>
                  </a:extLst>
                </p14:cNvPr>
                <p14:cNvContentPartPr/>
                <p14:nvPr/>
              </p14:nvContentPartPr>
              <p14:xfrm>
                <a:off x="11272065" y="2298975"/>
                <a:ext cx="468720" cy="991440"/>
              </p14:xfrm>
            </p:contentPart>
          </mc:Choice>
          <mc:Fallback>
            <p:pic>
              <p:nvPicPr>
                <p:cNvPr id="94" name="Ink 93">
                  <a:extLst>
                    <a:ext uri="{FF2B5EF4-FFF2-40B4-BE49-F238E27FC236}">
                      <a16:creationId xmlns:a16="http://schemas.microsoft.com/office/drawing/2014/main" id="{59CF08F9-0F1F-A851-8A88-7FE41E69D8B1}"/>
                    </a:ext>
                  </a:extLst>
                </p:cNvPr>
                <p:cNvPicPr/>
                <p:nvPr/>
              </p:nvPicPr>
              <p:blipFill>
                <a:blip r:embed="rId158"/>
                <a:stretch>
                  <a:fillRect/>
                </a:stretch>
              </p:blipFill>
              <p:spPr>
                <a:xfrm>
                  <a:off x="11265945" y="2292855"/>
                  <a:ext cx="480960" cy="100368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95" name="Ink 94">
                  <a:extLst>
                    <a:ext uri="{FF2B5EF4-FFF2-40B4-BE49-F238E27FC236}">
                      <a16:creationId xmlns:a16="http://schemas.microsoft.com/office/drawing/2014/main" id="{2B8C3A54-9A8C-4418-2226-EE9B2058BBDE}"/>
                    </a:ext>
                  </a:extLst>
                </p14:cNvPr>
                <p14:cNvContentPartPr/>
                <p14:nvPr/>
              </p14:nvContentPartPr>
              <p14:xfrm>
                <a:off x="11663025" y="3043095"/>
                <a:ext cx="20880" cy="9720"/>
              </p14:xfrm>
            </p:contentPart>
          </mc:Choice>
          <mc:Fallback>
            <p:pic>
              <p:nvPicPr>
                <p:cNvPr id="95" name="Ink 94">
                  <a:extLst>
                    <a:ext uri="{FF2B5EF4-FFF2-40B4-BE49-F238E27FC236}">
                      <a16:creationId xmlns:a16="http://schemas.microsoft.com/office/drawing/2014/main" id="{2B8C3A54-9A8C-4418-2226-EE9B2058BBDE}"/>
                    </a:ext>
                  </a:extLst>
                </p:cNvPr>
                <p:cNvPicPr/>
                <p:nvPr/>
              </p:nvPicPr>
              <p:blipFill>
                <a:blip r:embed="rId160"/>
                <a:stretch>
                  <a:fillRect/>
                </a:stretch>
              </p:blipFill>
              <p:spPr>
                <a:xfrm>
                  <a:off x="11656905" y="3036975"/>
                  <a:ext cx="3312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97" name="Ink 96">
                  <a:extLst>
                    <a:ext uri="{FF2B5EF4-FFF2-40B4-BE49-F238E27FC236}">
                      <a16:creationId xmlns:a16="http://schemas.microsoft.com/office/drawing/2014/main" id="{FB3EE12D-A168-7110-5B0E-FB7447C6C661}"/>
                    </a:ext>
                  </a:extLst>
                </p14:cNvPr>
                <p14:cNvContentPartPr/>
                <p14:nvPr/>
              </p14:nvContentPartPr>
              <p14:xfrm>
                <a:off x="5633025" y="2663295"/>
                <a:ext cx="128880" cy="792360"/>
              </p14:xfrm>
            </p:contentPart>
          </mc:Choice>
          <mc:Fallback>
            <p:pic>
              <p:nvPicPr>
                <p:cNvPr id="97" name="Ink 96">
                  <a:extLst>
                    <a:ext uri="{FF2B5EF4-FFF2-40B4-BE49-F238E27FC236}">
                      <a16:creationId xmlns:a16="http://schemas.microsoft.com/office/drawing/2014/main" id="{FB3EE12D-A168-7110-5B0E-FB7447C6C661}"/>
                    </a:ext>
                  </a:extLst>
                </p:cNvPr>
                <p:cNvPicPr/>
                <p:nvPr/>
              </p:nvPicPr>
              <p:blipFill>
                <a:blip r:embed="rId162"/>
                <a:stretch>
                  <a:fillRect/>
                </a:stretch>
              </p:blipFill>
              <p:spPr>
                <a:xfrm>
                  <a:off x="5626905" y="2657175"/>
                  <a:ext cx="141120" cy="80460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98" name="Ink 97">
                  <a:extLst>
                    <a:ext uri="{FF2B5EF4-FFF2-40B4-BE49-F238E27FC236}">
                      <a16:creationId xmlns:a16="http://schemas.microsoft.com/office/drawing/2014/main" id="{9F4AEB8B-A4FF-03B5-37BD-27A09044174F}"/>
                    </a:ext>
                  </a:extLst>
                </p14:cNvPr>
                <p14:cNvContentPartPr/>
                <p14:nvPr/>
              </p14:nvContentPartPr>
              <p14:xfrm>
                <a:off x="5307945" y="3242535"/>
                <a:ext cx="410760" cy="116640"/>
              </p14:xfrm>
            </p:contentPart>
          </mc:Choice>
          <mc:Fallback>
            <p:pic>
              <p:nvPicPr>
                <p:cNvPr id="98" name="Ink 97">
                  <a:extLst>
                    <a:ext uri="{FF2B5EF4-FFF2-40B4-BE49-F238E27FC236}">
                      <a16:creationId xmlns:a16="http://schemas.microsoft.com/office/drawing/2014/main" id="{9F4AEB8B-A4FF-03B5-37BD-27A09044174F}"/>
                    </a:ext>
                  </a:extLst>
                </p:cNvPr>
                <p:cNvPicPr/>
                <p:nvPr/>
              </p:nvPicPr>
              <p:blipFill>
                <a:blip r:embed="rId164"/>
                <a:stretch>
                  <a:fillRect/>
                </a:stretch>
              </p:blipFill>
              <p:spPr>
                <a:xfrm>
                  <a:off x="5301825" y="3236415"/>
                  <a:ext cx="42300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99" name="Ink 98">
                  <a:extLst>
                    <a:ext uri="{FF2B5EF4-FFF2-40B4-BE49-F238E27FC236}">
                      <a16:creationId xmlns:a16="http://schemas.microsoft.com/office/drawing/2014/main" id="{0493733B-B01C-648E-8AA5-285FC61B00C6}"/>
                    </a:ext>
                  </a:extLst>
                </p14:cNvPr>
                <p14:cNvContentPartPr/>
                <p14:nvPr/>
              </p14:nvContentPartPr>
              <p14:xfrm>
                <a:off x="5708985" y="3304455"/>
                <a:ext cx="568440" cy="214200"/>
              </p14:xfrm>
            </p:contentPart>
          </mc:Choice>
          <mc:Fallback>
            <p:pic>
              <p:nvPicPr>
                <p:cNvPr id="99" name="Ink 98">
                  <a:extLst>
                    <a:ext uri="{FF2B5EF4-FFF2-40B4-BE49-F238E27FC236}">
                      <a16:creationId xmlns:a16="http://schemas.microsoft.com/office/drawing/2014/main" id="{0493733B-B01C-648E-8AA5-285FC61B00C6}"/>
                    </a:ext>
                  </a:extLst>
                </p:cNvPr>
                <p:cNvPicPr/>
                <p:nvPr/>
              </p:nvPicPr>
              <p:blipFill>
                <a:blip r:embed="rId166"/>
                <a:stretch>
                  <a:fillRect/>
                </a:stretch>
              </p:blipFill>
              <p:spPr>
                <a:xfrm>
                  <a:off x="5702865" y="3298335"/>
                  <a:ext cx="58068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00" name="Ink 99">
                  <a:extLst>
                    <a:ext uri="{FF2B5EF4-FFF2-40B4-BE49-F238E27FC236}">
                      <a16:creationId xmlns:a16="http://schemas.microsoft.com/office/drawing/2014/main" id="{A8998366-4FEE-4999-2163-933745554AEA}"/>
                    </a:ext>
                  </a:extLst>
                </p14:cNvPr>
                <p14:cNvContentPartPr/>
                <p14:nvPr/>
              </p14:nvContentPartPr>
              <p14:xfrm>
                <a:off x="3072345" y="3983415"/>
                <a:ext cx="144360" cy="527040"/>
              </p14:xfrm>
            </p:contentPart>
          </mc:Choice>
          <mc:Fallback>
            <p:pic>
              <p:nvPicPr>
                <p:cNvPr id="100" name="Ink 99">
                  <a:extLst>
                    <a:ext uri="{FF2B5EF4-FFF2-40B4-BE49-F238E27FC236}">
                      <a16:creationId xmlns:a16="http://schemas.microsoft.com/office/drawing/2014/main" id="{A8998366-4FEE-4999-2163-933745554AEA}"/>
                    </a:ext>
                  </a:extLst>
                </p:cNvPr>
                <p:cNvPicPr/>
                <p:nvPr/>
              </p:nvPicPr>
              <p:blipFill>
                <a:blip r:embed="rId168"/>
                <a:stretch>
                  <a:fillRect/>
                </a:stretch>
              </p:blipFill>
              <p:spPr>
                <a:xfrm>
                  <a:off x="3066225" y="3977295"/>
                  <a:ext cx="156600" cy="53928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101" name="Ink 100">
                  <a:extLst>
                    <a:ext uri="{FF2B5EF4-FFF2-40B4-BE49-F238E27FC236}">
                      <a16:creationId xmlns:a16="http://schemas.microsoft.com/office/drawing/2014/main" id="{ED8C550F-2B69-6F19-2BAC-45D3AA7C8110}"/>
                    </a:ext>
                  </a:extLst>
                </p14:cNvPr>
                <p14:cNvContentPartPr/>
                <p14:nvPr/>
              </p14:nvContentPartPr>
              <p14:xfrm>
                <a:off x="3241545" y="4064055"/>
                <a:ext cx="570240" cy="576000"/>
              </p14:xfrm>
            </p:contentPart>
          </mc:Choice>
          <mc:Fallback>
            <p:pic>
              <p:nvPicPr>
                <p:cNvPr id="101" name="Ink 100">
                  <a:extLst>
                    <a:ext uri="{FF2B5EF4-FFF2-40B4-BE49-F238E27FC236}">
                      <a16:creationId xmlns:a16="http://schemas.microsoft.com/office/drawing/2014/main" id="{ED8C550F-2B69-6F19-2BAC-45D3AA7C8110}"/>
                    </a:ext>
                  </a:extLst>
                </p:cNvPr>
                <p:cNvPicPr/>
                <p:nvPr/>
              </p:nvPicPr>
              <p:blipFill>
                <a:blip r:embed="rId170"/>
                <a:stretch>
                  <a:fillRect/>
                </a:stretch>
              </p:blipFill>
              <p:spPr>
                <a:xfrm>
                  <a:off x="3235425" y="4057935"/>
                  <a:ext cx="582480" cy="58824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102" name="Ink 101">
                  <a:extLst>
                    <a:ext uri="{FF2B5EF4-FFF2-40B4-BE49-F238E27FC236}">
                      <a16:creationId xmlns:a16="http://schemas.microsoft.com/office/drawing/2014/main" id="{1D9977F7-2C14-4CA0-3788-7118EDB1851E}"/>
                    </a:ext>
                  </a:extLst>
                </p14:cNvPr>
                <p14:cNvContentPartPr/>
                <p14:nvPr/>
              </p14:nvContentPartPr>
              <p14:xfrm>
                <a:off x="4060905" y="4224615"/>
                <a:ext cx="227160" cy="321840"/>
              </p14:xfrm>
            </p:contentPart>
          </mc:Choice>
          <mc:Fallback>
            <p:pic>
              <p:nvPicPr>
                <p:cNvPr id="102" name="Ink 101">
                  <a:extLst>
                    <a:ext uri="{FF2B5EF4-FFF2-40B4-BE49-F238E27FC236}">
                      <a16:creationId xmlns:a16="http://schemas.microsoft.com/office/drawing/2014/main" id="{1D9977F7-2C14-4CA0-3788-7118EDB1851E}"/>
                    </a:ext>
                  </a:extLst>
                </p:cNvPr>
                <p:cNvPicPr/>
                <p:nvPr/>
              </p:nvPicPr>
              <p:blipFill>
                <a:blip r:embed="rId172"/>
                <a:stretch>
                  <a:fillRect/>
                </a:stretch>
              </p:blipFill>
              <p:spPr>
                <a:xfrm>
                  <a:off x="4054785" y="4218495"/>
                  <a:ext cx="23940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103" name="Ink 102">
                  <a:extLst>
                    <a:ext uri="{FF2B5EF4-FFF2-40B4-BE49-F238E27FC236}">
                      <a16:creationId xmlns:a16="http://schemas.microsoft.com/office/drawing/2014/main" id="{057452C5-CC59-CBCF-632C-C601A545FD7C}"/>
                    </a:ext>
                  </a:extLst>
                </p14:cNvPr>
                <p14:cNvContentPartPr/>
                <p14:nvPr/>
              </p14:nvContentPartPr>
              <p14:xfrm>
                <a:off x="4484625" y="3875775"/>
                <a:ext cx="695520" cy="556200"/>
              </p14:xfrm>
            </p:contentPart>
          </mc:Choice>
          <mc:Fallback>
            <p:pic>
              <p:nvPicPr>
                <p:cNvPr id="103" name="Ink 102">
                  <a:extLst>
                    <a:ext uri="{FF2B5EF4-FFF2-40B4-BE49-F238E27FC236}">
                      <a16:creationId xmlns:a16="http://schemas.microsoft.com/office/drawing/2014/main" id="{057452C5-CC59-CBCF-632C-C601A545FD7C}"/>
                    </a:ext>
                  </a:extLst>
                </p:cNvPr>
                <p:cNvPicPr/>
                <p:nvPr/>
              </p:nvPicPr>
              <p:blipFill>
                <a:blip r:embed="rId174"/>
                <a:stretch>
                  <a:fillRect/>
                </a:stretch>
              </p:blipFill>
              <p:spPr>
                <a:xfrm>
                  <a:off x="4478505" y="3869655"/>
                  <a:ext cx="707760" cy="56844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104" name="Ink 103">
                  <a:extLst>
                    <a:ext uri="{FF2B5EF4-FFF2-40B4-BE49-F238E27FC236}">
                      <a16:creationId xmlns:a16="http://schemas.microsoft.com/office/drawing/2014/main" id="{649EB7C5-72FD-885C-986D-1E51EC28C08D}"/>
                    </a:ext>
                  </a:extLst>
                </p14:cNvPr>
                <p14:cNvContentPartPr/>
                <p14:nvPr/>
              </p14:nvContentPartPr>
              <p14:xfrm>
                <a:off x="5490825" y="4103655"/>
                <a:ext cx="63360" cy="240120"/>
              </p14:xfrm>
            </p:contentPart>
          </mc:Choice>
          <mc:Fallback>
            <p:pic>
              <p:nvPicPr>
                <p:cNvPr id="104" name="Ink 103">
                  <a:extLst>
                    <a:ext uri="{FF2B5EF4-FFF2-40B4-BE49-F238E27FC236}">
                      <a16:creationId xmlns:a16="http://schemas.microsoft.com/office/drawing/2014/main" id="{649EB7C5-72FD-885C-986D-1E51EC28C08D}"/>
                    </a:ext>
                  </a:extLst>
                </p:cNvPr>
                <p:cNvPicPr/>
                <p:nvPr/>
              </p:nvPicPr>
              <p:blipFill>
                <a:blip r:embed="rId176"/>
                <a:stretch>
                  <a:fillRect/>
                </a:stretch>
              </p:blipFill>
              <p:spPr>
                <a:xfrm>
                  <a:off x="5484705" y="4097535"/>
                  <a:ext cx="7560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105" name="Ink 104">
                  <a:extLst>
                    <a:ext uri="{FF2B5EF4-FFF2-40B4-BE49-F238E27FC236}">
                      <a16:creationId xmlns:a16="http://schemas.microsoft.com/office/drawing/2014/main" id="{E47C86E1-E6E0-1740-8C45-022503288BC8}"/>
                    </a:ext>
                  </a:extLst>
                </p14:cNvPr>
                <p14:cNvContentPartPr/>
                <p14:nvPr/>
              </p14:nvContentPartPr>
              <p14:xfrm>
                <a:off x="5653185" y="3908175"/>
                <a:ext cx="58680" cy="81720"/>
              </p14:xfrm>
            </p:contentPart>
          </mc:Choice>
          <mc:Fallback>
            <p:pic>
              <p:nvPicPr>
                <p:cNvPr id="105" name="Ink 104">
                  <a:extLst>
                    <a:ext uri="{FF2B5EF4-FFF2-40B4-BE49-F238E27FC236}">
                      <a16:creationId xmlns:a16="http://schemas.microsoft.com/office/drawing/2014/main" id="{E47C86E1-E6E0-1740-8C45-022503288BC8}"/>
                    </a:ext>
                  </a:extLst>
                </p:cNvPr>
                <p:cNvPicPr/>
                <p:nvPr/>
              </p:nvPicPr>
              <p:blipFill>
                <a:blip r:embed="rId178"/>
                <a:stretch>
                  <a:fillRect/>
                </a:stretch>
              </p:blipFill>
              <p:spPr>
                <a:xfrm>
                  <a:off x="5647065" y="3902055"/>
                  <a:ext cx="7092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06" name="Ink 105">
                  <a:extLst>
                    <a:ext uri="{FF2B5EF4-FFF2-40B4-BE49-F238E27FC236}">
                      <a16:creationId xmlns:a16="http://schemas.microsoft.com/office/drawing/2014/main" id="{B97F23FD-B094-1880-F7C0-FF478564A983}"/>
                    </a:ext>
                  </a:extLst>
                </p14:cNvPr>
                <p14:cNvContentPartPr/>
                <p14:nvPr/>
              </p14:nvContentPartPr>
              <p14:xfrm>
                <a:off x="5791425" y="4122375"/>
                <a:ext cx="131760" cy="306720"/>
              </p14:xfrm>
            </p:contentPart>
          </mc:Choice>
          <mc:Fallback>
            <p:pic>
              <p:nvPicPr>
                <p:cNvPr id="106" name="Ink 105">
                  <a:extLst>
                    <a:ext uri="{FF2B5EF4-FFF2-40B4-BE49-F238E27FC236}">
                      <a16:creationId xmlns:a16="http://schemas.microsoft.com/office/drawing/2014/main" id="{B97F23FD-B094-1880-F7C0-FF478564A983}"/>
                    </a:ext>
                  </a:extLst>
                </p:cNvPr>
                <p:cNvPicPr/>
                <p:nvPr/>
              </p:nvPicPr>
              <p:blipFill>
                <a:blip r:embed="rId180"/>
                <a:stretch>
                  <a:fillRect/>
                </a:stretch>
              </p:blipFill>
              <p:spPr>
                <a:xfrm>
                  <a:off x="5785305" y="4116255"/>
                  <a:ext cx="144000" cy="31896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107" name="Ink 106">
                  <a:extLst>
                    <a:ext uri="{FF2B5EF4-FFF2-40B4-BE49-F238E27FC236}">
                      <a16:creationId xmlns:a16="http://schemas.microsoft.com/office/drawing/2014/main" id="{A83C2491-A5F7-3567-3AA4-EF9765D27F2A}"/>
                    </a:ext>
                  </a:extLst>
                </p14:cNvPr>
                <p14:cNvContentPartPr/>
                <p14:nvPr/>
              </p14:nvContentPartPr>
              <p14:xfrm>
                <a:off x="6777465" y="3946335"/>
                <a:ext cx="350640" cy="287280"/>
              </p14:xfrm>
            </p:contentPart>
          </mc:Choice>
          <mc:Fallback>
            <p:pic>
              <p:nvPicPr>
                <p:cNvPr id="107" name="Ink 106">
                  <a:extLst>
                    <a:ext uri="{FF2B5EF4-FFF2-40B4-BE49-F238E27FC236}">
                      <a16:creationId xmlns:a16="http://schemas.microsoft.com/office/drawing/2014/main" id="{A83C2491-A5F7-3567-3AA4-EF9765D27F2A}"/>
                    </a:ext>
                  </a:extLst>
                </p:cNvPr>
                <p:cNvPicPr/>
                <p:nvPr/>
              </p:nvPicPr>
              <p:blipFill>
                <a:blip r:embed="rId182"/>
                <a:stretch>
                  <a:fillRect/>
                </a:stretch>
              </p:blipFill>
              <p:spPr>
                <a:xfrm>
                  <a:off x="6771345" y="3940215"/>
                  <a:ext cx="36288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108" name="Ink 107">
                  <a:extLst>
                    <a:ext uri="{FF2B5EF4-FFF2-40B4-BE49-F238E27FC236}">
                      <a16:creationId xmlns:a16="http://schemas.microsoft.com/office/drawing/2014/main" id="{18887ACF-A3B0-957A-1401-B5D16DED07EB}"/>
                    </a:ext>
                  </a:extLst>
                </p14:cNvPr>
                <p14:cNvContentPartPr/>
                <p14:nvPr/>
              </p14:nvContentPartPr>
              <p14:xfrm>
                <a:off x="7221705" y="3954975"/>
                <a:ext cx="439920" cy="317880"/>
              </p14:xfrm>
            </p:contentPart>
          </mc:Choice>
          <mc:Fallback>
            <p:pic>
              <p:nvPicPr>
                <p:cNvPr id="108" name="Ink 107">
                  <a:extLst>
                    <a:ext uri="{FF2B5EF4-FFF2-40B4-BE49-F238E27FC236}">
                      <a16:creationId xmlns:a16="http://schemas.microsoft.com/office/drawing/2014/main" id="{18887ACF-A3B0-957A-1401-B5D16DED07EB}"/>
                    </a:ext>
                  </a:extLst>
                </p:cNvPr>
                <p:cNvPicPr/>
                <p:nvPr/>
              </p:nvPicPr>
              <p:blipFill>
                <a:blip r:embed="rId184"/>
                <a:stretch>
                  <a:fillRect/>
                </a:stretch>
              </p:blipFill>
              <p:spPr>
                <a:xfrm>
                  <a:off x="7215585" y="3948855"/>
                  <a:ext cx="452160" cy="33012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109" name="Ink 108">
                  <a:extLst>
                    <a:ext uri="{FF2B5EF4-FFF2-40B4-BE49-F238E27FC236}">
                      <a16:creationId xmlns:a16="http://schemas.microsoft.com/office/drawing/2014/main" id="{9B285327-635F-56B6-E1A2-61410EC17216}"/>
                    </a:ext>
                  </a:extLst>
                </p14:cNvPr>
                <p14:cNvContentPartPr/>
                <p14:nvPr/>
              </p14:nvContentPartPr>
              <p14:xfrm>
                <a:off x="7759905" y="3691095"/>
                <a:ext cx="285840" cy="496800"/>
              </p14:xfrm>
            </p:contentPart>
          </mc:Choice>
          <mc:Fallback>
            <p:pic>
              <p:nvPicPr>
                <p:cNvPr id="109" name="Ink 108">
                  <a:extLst>
                    <a:ext uri="{FF2B5EF4-FFF2-40B4-BE49-F238E27FC236}">
                      <a16:creationId xmlns:a16="http://schemas.microsoft.com/office/drawing/2014/main" id="{9B285327-635F-56B6-E1A2-61410EC17216}"/>
                    </a:ext>
                  </a:extLst>
                </p:cNvPr>
                <p:cNvPicPr/>
                <p:nvPr/>
              </p:nvPicPr>
              <p:blipFill>
                <a:blip r:embed="rId186"/>
                <a:stretch>
                  <a:fillRect/>
                </a:stretch>
              </p:blipFill>
              <p:spPr>
                <a:xfrm>
                  <a:off x="7753785" y="3684975"/>
                  <a:ext cx="298080" cy="50904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110" name="Ink 109">
                  <a:extLst>
                    <a:ext uri="{FF2B5EF4-FFF2-40B4-BE49-F238E27FC236}">
                      <a16:creationId xmlns:a16="http://schemas.microsoft.com/office/drawing/2014/main" id="{F094018B-3CD8-237A-C1B6-4DB1C64CF618}"/>
                    </a:ext>
                  </a:extLst>
                </p14:cNvPr>
                <p14:cNvContentPartPr/>
                <p14:nvPr/>
              </p14:nvContentPartPr>
              <p14:xfrm>
                <a:off x="8186505" y="3912855"/>
                <a:ext cx="272880" cy="268920"/>
              </p14:xfrm>
            </p:contentPart>
          </mc:Choice>
          <mc:Fallback>
            <p:pic>
              <p:nvPicPr>
                <p:cNvPr id="110" name="Ink 109">
                  <a:extLst>
                    <a:ext uri="{FF2B5EF4-FFF2-40B4-BE49-F238E27FC236}">
                      <a16:creationId xmlns:a16="http://schemas.microsoft.com/office/drawing/2014/main" id="{F094018B-3CD8-237A-C1B6-4DB1C64CF618}"/>
                    </a:ext>
                  </a:extLst>
                </p:cNvPr>
                <p:cNvPicPr/>
                <p:nvPr/>
              </p:nvPicPr>
              <p:blipFill>
                <a:blip r:embed="rId188"/>
                <a:stretch>
                  <a:fillRect/>
                </a:stretch>
              </p:blipFill>
              <p:spPr>
                <a:xfrm>
                  <a:off x="8180385" y="3906735"/>
                  <a:ext cx="285120" cy="28116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11" name="Ink 110">
                  <a:extLst>
                    <a:ext uri="{FF2B5EF4-FFF2-40B4-BE49-F238E27FC236}">
                      <a16:creationId xmlns:a16="http://schemas.microsoft.com/office/drawing/2014/main" id="{2D883100-BA30-2D34-8277-B4611BFC21ED}"/>
                    </a:ext>
                  </a:extLst>
                </p14:cNvPr>
                <p14:cNvContentPartPr/>
                <p14:nvPr/>
              </p14:nvContentPartPr>
              <p14:xfrm>
                <a:off x="8455785" y="3735375"/>
                <a:ext cx="315720" cy="398880"/>
              </p14:xfrm>
            </p:contentPart>
          </mc:Choice>
          <mc:Fallback>
            <p:pic>
              <p:nvPicPr>
                <p:cNvPr id="111" name="Ink 110">
                  <a:extLst>
                    <a:ext uri="{FF2B5EF4-FFF2-40B4-BE49-F238E27FC236}">
                      <a16:creationId xmlns:a16="http://schemas.microsoft.com/office/drawing/2014/main" id="{2D883100-BA30-2D34-8277-B4611BFC21ED}"/>
                    </a:ext>
                  </a:extLst>
                </p:cNvPr>
                <p:cNvPicPr/>
                <p:nvPr/>
              </p:nvPicPr>
              <p:blipFill>
                <a:blip r:embed="rId190"/>
                <a:stretch>
                  <a:fillRect/>
                </a:stretch>
              </p:blipFill>
              <p:spPr>
                <a:xfrm>
                  <a:off x="8449665" y="3729255"/>
                  <a:ext cx="327960" cy="41112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112" name="Ink 111">
                  <a:extLst>
                    <a:ext uri="{FF2B5EF4-FFF2-40B4-BE49-F238E27FC236}">
                      <a16:creationId xmlns:a16="http://schemas.microsoft.com/office/drawing/2014/main" id="{E85EA012-E6F1-70E2-0605-4D6E61EB21DA}"/>
                    </a:ext>
                  </a:extLst>
                </p14:cNvPr>
                <p14:cNvContentPartPr/>
                <p14:nvPr/>
              </p14:nvContentPartPr>
              <p14:xfrm>
                <a:off x="8789505" y="3424695"/>
                <a:ext cx="143280" cy="257400"/>
              </p14:xfrm>
            </p:contentPart>
          </mc:Choice>
          <mc:Fallback>
            <p:pic>
              <p:nvPicPr>
                <p:cNvPr id="112" name="Ink 111">
                  <a:extLst>
                    <a:ext uri="{FF2B5EF4-FFF2-40B4-BE49-F238E27FC236}">
                      <a16:creationId xmlns:a16="http://schemas.microsoft.com/office/drawing/2014/main" id="{E85EA012-E6F1-70E2-0605-4D6E61EB21DA}"/>
                    </a:ext>
                  </a:extLst>
                </p:cNvPr>
                <p:cNvPicPr/>
                <p:nvPr/>
              </p:nvPicPr>
              <p:blipFill>
                <a:blip r:embed="rId192"/>
                <a:stretch>
                  <a:fillRect/>
                </a:stretch>
              </p:blipFill>
              <p:spPr>
                <a:xfrm>
                  <a:off x="8783385" y="3418575"/>
                  <a:ext cx="15552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116" name="Ink 115">
                  <a:extLst>
                    <a:ext uri="{FF2B5EF4-FFF2-40B4-BE49-F238E27FC236}">
                      <a16:creationId xmlns:a16="http://schemas.microsoft.com/office/drawing/2014/main" id="{91FD592B-95C5-F191-E411-1F8541A249F9}"/>
                    </a:ext>
                  </a:extLst>
                </p14:cNvPr>
                <p14:cNvContentPartPr/>
                <p14:nvPr/>
              </p14:nvContentPartPr>
              <p14:xfrm>
                <a:off x="8587545" y="3303735"/>
                <a:ext cx="459360" cy="1224720"/>
              </p14:xfrm>
            </p:contentPart>
          </mc:Choice>
          <mc:Fallback>
            <p:pic>
              <p:nvPicPr>
                <p:cNvPr id="116" name="Ink 115">
                  <a:extLst>
                    <a:ext uri="{FF2B5EF4-FFF2-40B4-BE49-F238E27FC236}">
                      <a16:creationId xmlns:a16="http://schemas.microsoft.com/office/drawing/2014/main" id="{91FD592B-95C5-F191-E411-1F8541A249F9}"/>
                    </a:ext>
                  </a:extLst>
                </p:cNvPr>
                <p:cNvPicPr/>
                <p:nvPr/>
              </p:nvPicPr>
              <p:blipFill>
                <a:blip r:embed="rId194"/>
                <a:stretch>
                  <a:fillRect/>
                </a:stretch>
              </p:blipFill>
              <p:spPr>
                <a:xfrm>
                  <a:off x="8581425" y="3297615"/>
                  <a:ext cx="471600" cy="123696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117" name="Ink 116">
                  <a:extLst>
                    <a:ext uri="{FF2B5EF4-FFF2-40B4-BE49-F238E27FC236}">
                      <a16:creationId xmlns:a16="http://schemas.microsoft.com/office/drawing/2014/main" id="{2E3185CF-AB98-3303-99B1-F63648F13FEE}"/>
                    </a:ext>
                  </a:extLst>
                </p14:cNvPr>
                <p14:cNvContentPartPr/>
                <p14:nvPr/>
              </p14:nvContentPartPr>
              <p14:xfrm>
                <a:off x="9401145" y="3735375"/>
                <a:ext cx="54000" cy="242280"/>
              </p14:xfrm>
            </p:contentPart>
          </mc:Choice>
          <mc:Fallback>
            <p:pic>
              <p:nvPicPr>
                <p:cNvPr id="117" name="Ink 116">
                  <a:extLst>
                    <a:ext uri="{FF2B5EF4-FFF2-40B4-BE49-F238E27FC236}">
                      <a16:creationId xmlns:a16="http://schemas.microsoft.com/office/drawing/2014/main" id="{2E3185CF-AB98-3303-99B1-F63648F13FEE}"/>
                    </a:ext>
                  </a:extLst>
                </p:cNvPr>
                <p:cNvPicPr/>
                <p:nvPr/>
              </p:nvPicPr>
              <p:blipFill>
                <a:blip r:embed="rId196"/>
                <a:stretch>
                  <a:fillRect/>
                </a:stretch>
              </p:blipFill>
              <p:spPr>
                <a:xfrm>
                  <a:off x="9395025" y="3729255"/>
                  <a:ext cx="6624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18" name="Ink 117">
                  <a:extLst>
                    <a:ext uri="{FF2B5EF4-FFF2-40B4-BE49-F238E27FC236}">
                      <a16:creationId xmlns:a16="http://schemas.microsoft.com/office/drawing/2014/main" id="{383E51C2-5A10-5811-AF3D-1524690CC64F}"/>
                    </a:ext>
                  </a:extLst>
                </p14:cNvPr>
                <p14:cNvContentPartPr/>
                <p14:nvPr/>
              </p14:nvContentPartPr>
              <p14:xfrm>
                <a:off x="9441105" y="3557535"/>
                <a:ext cx="30240" cy="24120"/>
              </p14:xfrm>
            </p:contentPart>
          </mc:Choice>
          <mc:Fallback>
            <p:pic>
              <p:nvPicPr>
                <p:cNvPr id="118" name="Ink 117">
                  <a:extLst>
                    <a:ext uri="{FF2B5EF4-FFF2-40B4-BE49-F238E27FC236}">
                      <a16:creationId xmlns:a16="http://schemas.microsoft.com/office/drawing/2014/main" id="{383E51C2-5A10-5811-AF3D-1524690CC64F}"/>
                    </a:ext>
                  </a:extLst>
                </p:cNvPr>
                <p:cNvPicPr/>
                <p:nvPr/>
              </p:nvPicPr>
              <p:blipFill>
                <a:blip r:embed="rId198"/>
                <a:stretch>
                  <a:fillRect/>
                </a:stretch>
              </p:blipFill>
              <p:spPr>
                <a:xfrm>
                  <a:off x="9434985" y="3551415"/>
                  <a:ext cx="4248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19" name="Ink 118">
                  <a:extLst>
                    <a:ext uri="{FF2B5EF4-FFF2-40B4-BE49-F238E27FC236}">
                      <a16:creationId xmlns:a16="http://schemas.microsoft.com/office/drawing/2014/main" id="{66544C1E-7CF8-EEEE-613A-5875598214F0}"/>
                    </a:ext>
                  </a:extLst>
                </p14:cNvPr>
                <p14:cNvContentPartPr/>
                <p14:nvPr/>
              </p14:nvContentPartPr>
              <p14:xfrm>
                <a:off x="9674025" y="3434055"/>
                <a:ext cx="139680" cy="482400"/>
              </p14:xfrm>
            </p:contentPart>
          </mc:Choice>
          <mc:Fallback>
            <p:pic>
              <p:nvPicPr>
                <p:cNvPr id="119" name="Ink 118">
                  <a:extLst>
                    <a:ext uri="{FF2B5EF4-FFF2-40B4-BE49-F238E27FC236}">
                      <a16:creationId xmlns:a16="http://schemas.microsoft.com/office/drawing/2014/main" id="{66544C1E-7CF8-EEEE-613A-5875598214F0}"/>
                    </a:ext>
                  </a:extLst>
                </p:cNvPr>
                <p:cNvPicPr/>
                <p:nvPr/>
              </p:nvPicPr>
              <p:blipFill>
                <a:blip r:embed="rId200"/>
                <a:stretch>
                  <a:fillRect/>
                </a:stretch>
              </p:blipFill>
              <p:spPr>
                <a:xfrm>
                  <a:off x="9667905" y="3427935"/>
                  <a:ext cx="151920" cy="49464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20" name="Ink 119">
                  <a:extLst>
                    <a:ext uri="{FF2B5EF4-FFF2-40B4-BE49-F238E27FC236}">
                      <a16:creationId xmlns:a16="http://schemas.microsoft.com/office/drawing/2014/main" id="{63244A07-D57E-9A91-6EE5-07E6A91531DA}"/>
                    </a:ext>
                  </a:extLst>
                </p14:cNvPr>
                <p14:cNvContentPartPr/>
                <p14:nvPr/>
              </p14:nvContentPartPr>
              <p14:xfrm>
                <a:off x="9605625" y="3598935"/>
                <a:ext cx="369000" cy="392040"/>
              </p14:xfrm>
            </p:contentPart>
          </mc:Choice>
          <mc:Fallback>
            <p:pic>
              <p:nvPicPr>
                <p:cNvPr id="120" name="Ink 119">
                  <a:extLst>
                    <a:ext uri="{FF2B5EF4-FFF2-40B4-BE49-F238E27FC236}">
                      <a16:creationId xmlns:a16="http://schemas.microsoft.com/office/drawing/2014/main" id="{63244A07-D57E-9A91-6EE5-07E6A91531DA}"/>
                    </a:ext>
                  </a:extLst>
                </p:cNvPr>
                <p:cNvPicPr/>
                <p:nvPr/>
              </p:nvPicPr>
              <p:blipFill>
                <a:blip r:embed="rId202"/>
                <a:stretch>
                  <a:fillRect/>
                </a:stretch>
              </p:blipFill>
              <p:spPr>
                <a:xfrm>
                  <a:off x="9599505" y="3592815"/>
                  <a:ext cx="381240" cy="40428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21" name="Ink 120">
                  <a:extLst>
                    <a:ext uri="{FF2B5EF4-FFF2-40B4-BE49-F238E27FC236}">
                      <a16:creationId xmlns:a16="http://schemas.microsoft.com/office/drawing/2014/main" id="{1585150A-8F21-49E3-D959-664F617C7181}"/>
                    </a:ext>
                  </a:extLst>
                </p14:cNvPr>
                <p14:cNvContentPartPr/>
                <p14:nvPr/>
              </p14:nvContentPartPr>
              <p14:xfrm>
                <a:off x="9740985" y="3772095"/>
                <a:ext cx="418320" cy="154800"/>
              </p14:xfrm>
            </p:contentPart>
          </mc:Choice>
          <mc:Fallback>
            <p:pic>
              <p:nvPicPr>
                <p:cNvPr id="121" name="Ink 120">
                  <a:extLst>
                    <a:ext uri="{FF2B5EF4-FFF2-40B4-BE49-F238E27FC236}">
                      <a16:creationId xmlns:a16="http://schemas.microsoft.com/office/drawing/2014/main" id="{1585150A-8F21-49E3-D959-664F617C7181}"/>
                    </a:ext>
                  </a:extLst>
                </p:cNvPr>
                <p:cNvPicPr/>
                <p:nvPr/>
              </p:nvPicPr>
              <p:blipFill>
                <a:blip r:embed="rId204"/>
                <a:stretch>
                  <a:fillRect/>
                </a:stretch>
              </p:blipFill>
              <p:spPr>
                <a:xfrm>
                  <a:off x="9734865" y="3765975"/>
                  <a:ext cx="43056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22" name="Ink 121">
                  <a:extLst>
                    <a:ext uri="{FF2B5EF4-FFF2-40B4-BE49-F238E27FC236}">
                      <a16:creationId xmlns:a16="http://schemas.microsoft.com/office/drawing/2014/main" id="{C7E9EFE7-16C9-DFF2-5C9D-9F84F1F4C8F3}"/>
                    </a:ext>
                  </a:extLst>
                </p14:cNvPr>
                <p14:cNvContentPartPr/>
                <p14:nvPr/>
              </p14:nvContentPartPr>
              <p14:xfrm>
                <a:off x="10286745" y="3609015"/>
                <a:ext cx="75960" cy="25200"/>
              </p14:xfrm>
            </p:contentPart>
          </mc:Choice>
          <mc:Fallback>
            <p:pic>
              <p:nvPicPr>
                <p:cNvPr id="122" name="Ink 121">
                  <a:extLst>
                    <a:ext uri="{FF2B5EF4-FFF2-40B4-BE49-F238E27FC236}">
                      <a16:creationId xmlns:a16="http://schemas.microsoft.com/office/drawing/2014/main" id="{C7E9EFE7-16C9-DFF2-5C9D-9F84F1F4C8F3}"/>
                    </a:ext>
                  </a:extLst>
                </p:cNvPr>
                <p:cNvPicPr/>
                <p:nvPr/>
              </p:nvPicPr>
              <p:blipFill>
                <a:blip r:embed="rId206"/>
                <a:stretch>
                  <a:fillRect/>
                </a:stretch>
              </p:blipFill>
              <p:spPr>
                <a:xfrm>
                  <a:off x="10280625" y="3602895"/>
                  <a:ext cx="8820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23" name="Ink 122">
                  <a:extLst>
                    <a:ext uri="{FF2B5EF4-FFF2-40B4-BE49-F238E27FC236}">
                      <a16:creationId xmlns:a16="http://schemas.microsoft.com/office/drawing/2014/main" id="{2393FF43-FBF5-FFA2-DBB6-14586354935C}"/>
                    </a:ext>
                  </a:extLst>
                </p14:cNvPr>
                <p14:cNvContentPartPr/>
                <p14:nvPr/>
              </p14:nvContentPartPr>
              <p14:xfrm>
                <a:off x="10372425" y="3691815"/>
                <a:ext cx="495360" cy="649440"/>
              </p14:xfrm>
            </p:contentPart>
          </mc:Choice>
          <mc:Fallback>
            <p:pic>
              <p:nvPicPr>
                <p:cNvPr id="123" name="Ink 122">
                  <a:extLst>
                    <a:ext uri="{FF2B5EF4-FFF2-40B4-BE49-F238E27FC236}">
                      <a16:creationId xmlns:a16="http://schemas.microsoft.com/office/drawing/2014/main" id="{2393FF43-FBF5-FFA2-DBB6-14586354935C}"/>
                    </a:ext>
                  </a:extLst>
                </p:cNvPr>
                <p:cNvPicPr/>
                <p:nvPr/>
              </p:nvPicPr>
              <p:blipFill>
                <a:blip r:embed="rId208"/>
                <a:stretch>
                  <a:fillRect/>
                </a:stretch>
              </p:blipFill>
              <p:spPr>
                <a:xfrm>
                  <a:off x="10366305" y="3685695"/>
                  <a:ext cx="507600" cy="66168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24" name="Ink 123">
                  <a:extLst>
                    <a:ext uri="{FF2B5EF4-FFF2-40B4-BE49-F238E27FC236}">
                      <a16:creationId xmlns:a16="http://schemas.microsoft.com/office/drawing/2014/main" id="{F4A6CD7E-680E-91E0-2646-42DD87FC82DE}"/>
                    </a:ext>
                  </a:extLst>
                </p14:cNvPr>
                <p14:cNvContentPartPr/>
                <p14:nvPr/>
              </p14:nvContentPartPr>
              <p14:xfrm>
                <a:off x="11223105" y="3764175"/>
                <a:ext cx="66600" cy="9720"/>
              </p14:xfrm>
            </p:contentPart>
          </mc:Choice>
          <mc:Fallback>
            <p:pic>
              <p:nvPicPr>
                <p:cNvPr id="124" name="Ink 123">
                  <a:extLst>
                    <a:ext uri="{FF2B5EF4-FFF2-40B4-BE49-F238E27FC236}">
                      <a16:creationId xmlns:a16="http://schemas.microsoft.com/office/drawing/2014/main" id="{F4A6CD7E-680E-91E0-2646-42DD87FC82DE}"/>
                    </a:ext>
                  </a:extLst>
                </p:cNvPr>
                <p:cNvPicPr/>
                <p:nvPr/>
              </p:nvPicPr>
              <p:blipFill>
                <a:blip r:embed="rId210"/>
                <a:stretch>
                  <a:fillRect/>
                </a:stretch>
              </p:blipFill>
              <p:spPr>
                <a:xfrm>
                  <a:off x="11216985" y="3758055"/>
                  <a:ext cx="7884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27" name="Ink 126">
                  <a:extLst>
                    <a:ext uri="{FF2B5EF4-FFF2-40B4-BE49-F238E27FC236}">
                      <a16:creationId xmlns:a16="http://schemas.microsoft.com/office/drawing/2014/main" id="{2B7DA978-9122-36FC-9CC3-CCB8D4E9C9C2}"/>
                    </a:ext>
                  </a:extLst>
                </p14:cNvPr>
                <p14:cNvContentPartPr/>
                <p14:nvPr/>
              </p14:nvContentPartPr>
              <p14:xfrm>
                <a:off x="3311385" y="4738335"/>
                <a:ext cx="1135080" cy="213480"/>
              </p14:xfrm>
            </p:contentPart>
          </mc:Choice>
          <mc:Fallback>
            <p:pic>
              <p:nvPicPr>
                <p:cNvPr id="127" name="Ink 126">
                  <a:extLst>
                    <a:ext uri="{FF2B5EF4-FFF2-40B4-BE49-F238E27FC236}">
                      <a16:creationId xmlns:a16="http://schemas.microsoft.com/office/drawing/2014/main" id="{2B7DA978-9122-36FC-9CC3-CCB8D4E9C9C2}"/>
                    </a:ext>
                  </a:extLst>
                </p:cNvPr>
                <p:cNvPicPr/>
                <p:nvPr/>
              </p:nvPicPr>
              <p:blipFill>
                <a:blip r:embed="rId212"/>
                <a:stretch>
                  <a:fillRect/>
                </a:stretch>
              </p:blipFill>
              <p:spPr>
                <a:xfrm>
                  <a:off x="3305265" y="4732215"/>
                  <a:ext cx="114732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28" name="Ink 127">
                  <a:extLst>
                    <a:ext uri="{FF2B5EF4-FFF2-40B4-BE49-F238E27FC236}">
                      <a16:creationId xmlns:a16="http://schemas.microsoft.com/office/drawing/2014/main" id="{390FBB44-C6F5-6AFA-823B-822039800A04}"/>
                    </a:ext>
                  </a:extLst>
                </p14:cNvPr>
                <p14:cNvContentPartPr/>
                <p14:nvPr/>
              </p14:nvContentPartPr>
              <p14:xfrm>
                <a:off x="10191705" y="2287815"/>
                <a:ext cx="934200" cy="133920"/>
              </p14:xfrm>
            </p:contentPart>
          </mc:Choice>
          <mc:Fallback>
            <p:pic>
              <p:nvPicPr>
                <p:cNvPr id="128" name="Ink 127">
                  <a:extLst>
                    <a:ext uri="{FF2B5EF4-FFF2-40B4-BE49-F238E27FC236}">
                      <a16:creationId xmlns:a16="http://schemas.microsoft.com/office/drawing/2014/main" id="{390FBB44-C6F5-6AFA-823B-822039800A04}"/>
                    </a:ext>
                  </a:extLst>
                </p:cNvPr>
                <p:cNvPicPr/>
                <p:nvPr/>
              </p:nvPicPr>
              <p:blipFill>
                <a:blip r:embed="rId214"/>
                <a:stretch>
                  <a:fillRect/>
                </a:stretch>
              </p:blipFill>
              <p:spPr>
                <a:xfrm>
                  <a:off x="10185585" y="2281695"/>
                  <a:ext cx="94644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29" name="Ink 128">
                  <a:extLst>
                    <a:ext uri="{FF2B5EF4-FFF2-40B4-BE49-F238E27FC236}">
                      <a16:creationId xmlns:a16="http://schemas.microsoft.com/office/drawing/2014/main" id="{8FEC97B8-EA2B-003A-A464-3B1F9DFF5105}"/>
                    </a:ext>
                  </a:extLst>
                </p14:cNvPr>
                <p14:cNvContentPartPr/>
                <p14:nvPr/>
              </p14:nvContentPartPr>
              <p14:xfrm>
                <a:off x="10016025" y="2985495"/>
                <a:ext cx="1357920" cy="200880"/>
              </p14:xfrm>
            </p:contentPart>
          </mc:Choice>
          <mc:Fallback>
            <p:pic>
              <p:nvPicPr>
                <p:cNvPr id="129" name="Ink 128">
                  <a:extLst>
                    <a:ext uri="{FF2B5EF4-FFF2-40B4-BE49-F238E27FC236}">
                      <a16:creationId xmlns:a16="http://schemas.microsoft.com/office/drawing/2014/main" id="{8FEC97B8-EA2B-003A-A464-3B1F9DFF5105}"/>
                    </a:ext>
                  </a:extLst>
                </p:cNvPr>
                <p:cNvPicPr/>
                <p:nvPr/>
              </p:nvPicPr>
              <p:blipFill>
                <a:blip r:embed="rId216"/>
                <a:stretch>
                  <a:fillRect/>
                </a:stretch>
              </p:blipFill>
              <p:spPr>
                <a:xfrm>
                  <a:off x="10009905" y="2979375"/>
                  <a:ext cx="1370160" cy="213120"/>
                </a:xfrm>
                <a:prstGeom prst="rect">
                  <a:avLst/>
                </a:prstGeom>
              </p:spPr>
            </p:pic>
          </mc:Fallback>
        </mc:AlternateContent>
      </p:grpSp>
    </p:spTree>
    <p:extLst>
      <p:ext uri="{BB962C8B-B14F-4D97-AF65-F5344CB8AC3E}">
        <p14:creationId xmlns:p14="http://schemas.microsoft.com/office/powerpoint/2010/main" val="592673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33CEA494-5D2B-87A3-8038-212741CE353C}"/>
                  </a:ext>
                </a:extLst>
              </p14:cNvPr>
              <p14:cNvContentPartPr/>
              <p14:nvPr/>
            </p14:nvContentPartPr>
            <p14:xfrm>
              <a:off x="813345" y="272535"/>
              <a:ext cx="720" cy="2271240"/>
            </p14:xfrm>
          </p:contentPart>
        </mc:Choice>
        <mc:Fallback>
          <p:pic>
            <p:nvPicPr>
              <p:cNvPr id="3" name="Ink 2">
                <a:extLst>
                  <a:ext uri="{FF2B5EF4-FFF2-40B4-BE49-F238E27FC236}">
                    <a16:creationId xmlns:a16="http://schemas.microsoft.com/office/drawing/2014/main" id="{33CEA494-5D2B-87A3-8038-212741CE353C}"/>
                  </a:ext>
                </a:extLst>
              </p:cNvPr>
              <p:cNvPicPr/>
              <p:nvPr/>
            </p:nvPicPr>
            <p:blipFill>
              <a:blip r:embed="rId3"/>
              <a:stretch>
                <a:fillRect/>
              </a:stretch>
            </p:blipFill>
            <p:spPr>
              <a:xfrm>
                <a:off x="801105" y="266415"/>
                <a:ext cx="25200" cy="22834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4E4D739D-E235-5DEA-C58E-032C668223F0}"/>
                  </a:ext>
                </a:extLst>
              </p14:cNvPr>
              <p14:cNvContentPartPr/>
              <p14:nvPr/>
            </p14:nvContentPartPr>
            <p14:xfrm>
              <a:off x="735585" y="2623335"/>
              <a:ext cx="3083760" cy="720"/>
            </p14:xfrm>
          </p:contentPart>
        </mc:Choice>
        <mc:Fallback>
          <p:pic>
            <p:nvPicPr>
              <p:cNvPr id="5" name="Ink 4">
                <a:extLst>
                  <a:ext uri="{FF2B5EF4-FFF2-40B4-BE49-F238E27FC236}">
                    <a16:creationId xmlns:a16="http://schemas.microsoft.com/office/drawing/2014/main" id="{4E4D739D-E235-5DEA-C58E-032C668223F0}"/>
                  </a:ext>
                </a:extLst>
              </p:cNvPr>
              <p:cNvPicPr/>
              <p:nvPr/>
            </p:nvPicPr>
            <p:blipFill>
              <a:blip r:embed="rId5"/>
              <a:stretch>
                <a:fillRect/>
              </a:stretch>
            </p:blipFill>
            <p:spPr>
              <a:xfrm>
                <a:off x="729464" y="2611095"/>
                <a:ext cx="3096001"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51C89D1E-39E9-DAF0-C22C-68CDB603C4A9}"/>
                  </a:ext>
                </a:extLst>
              </p14:cNvPr>
              <p14:cNvContentPartPr/>
              <p14:nvPr/>
            </p14:nvContentPartPr>
            <p14:xfrm>
              <a:off x="6985545" y="244815"/>
              <a:ext cx="720" cy="2777760"/>
            </p14:xfrm>
          </p:contentPart>
        </mc:Choice>
        <mc:Fallback>
          <p:pic>
            <p:nvPicPr>
              <p:cNvPr id="8" name="Ink 7">
                <a:extLst>
                  <a:ext uri="{FF2B5EF4-FFF2-40B4-BE49-F238E27FC236}">
                    <a16:creationId xmlns:a16="http://schemas.microsoft.com/office/drawing/2014/main" id="{51C89D1E-39E9-DAF0-C22C-68CDB603C4A9}"/>
                  </a:ext>
                </a:extLst>
              </p:cNvPr>
              <p:cNvPicPr/>
              <p:nvPr/>
            </p:nvPicPr>
            <p:blipFill>
              <a:blip r:embed="rId7"/>
              <a:stretch>
                <a:fillRect/>
              </a:stretch>
            </p:blipFill>
            <p:spPr>
              <a:xfrm>
                <a:off x="6973305" y="238695"/>
                <a:ext cx="25200" cy="2790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7746260E-8BD1-648F-DD70-C491F34A4541}"/>
                  </a:ext>
                </a:extLst>
              </p14:cNvPr>
              <p14:cNvContentPartPr/>
              <p14:nvPr/>
            </p14:nvContentPartPr>
            <p14:xfrm>
              <a:off x="6890865" y="3104655"/>
              <a:ext cx="3585600" cy="720"/>
            </p14:xfrm>
          </p:contentPart>
        </mc:Choice>
        <mc:Fallback>
          <p:pic>
            <p:nvPicPr>
              <p:cNvPr id="10" name="Ink 9">
                <a:extLst>
                  <a:ext uri="{FF2B5EF4-FFF2-40B4-BE49-F238E27FC236}">
                    <a16:creationId xmlns:a16="http://schemas.microsoft.com/office/drawing/2014/main" id="{7746260E-8BD1-648F-DD70-C491F34A4541}"/>
                  </a:ext>
                </a:extLst>
              </p:cNvPr>
              <p:cNvPicPr/>
              <p:nvPr/>
            </p:nvPicPr>
            <p:blipFill>
              <a:blip r:embed="rId9"/>
              <a:stretch>
                <a:fillRect/>
              </a:stretch>
            </p:blipFill>
            <p:spPr>
              <a:xfrm>
                <a:off x="6884745" y="3092415"/>
                <a:ext cx="359784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3" name="Ink 22">
                <a:extLst>
                  <a:ext uri="{FF2B5EF4-FFF2-40B4-BE49-F238E27FC236}">
                    <a16:creationId xmlns:a16="http://schemas.microsoft.com/office/drawing/2014/main" id="{2F62DACA-3B5C-2B36-F48F-15E4CA798BDB}"/>
                  </a:ext>
                </a:extLst>
              </p14:cNvPr>
              <p14:cNvContentPartPr/>
              <p14:nvPr/>
            </p14:nvContentPartPr>
            <p14:xfrm>
              <a:off x="838545" y="496095"/>
              <a:ext cx="2405520" cy="1919520"/>
            </p14:xfrm>
          </p:contentPart>
        </mc:Choice>
        <mc:Fallback>
          <p:pic>
            <p:nvPicPr>
              <p:cNvPr id="23" name="Ink 22">
                <a:extLst>
                  <a:ext uri="{FF2B5EF4-FFF2-40B4-BE49-F238E27FC236}">
                    <a16:creationId xmlns:a16="http://schemas.microsoft.com/office/drawing/2014/main" id="{2F62DACA-3B5C-2B36-F48F-15E4CA798BDB}"/>
                  </a:ext>
                </a:extLst>
              </p:cNvPr>
              <p:cNvPicPr/>
              <p:nvPr/>
            </p:nvPicPr>
            <p:blipFill>
              <a:blip r:embed="rId11"/>
              <a:stretch>
                <a:fillRect/>
              </a:stretch>
            </p:blipFill>
            <p:spPr>
              <a:xfrm>
                <a:off x="832425" y="489975"/>
                <a:ext cx="2417760" cy="19317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0" name="Ink 29">
                <a:extLst>
                  <a:ext uri="{FF2B5EF4-FFF2-40B4-BE49-F238E27FC236}">
                    <a16:creationId xmlns:a16="http://schemas.microsoft.com/office/drawing/2014/main" id="{0A513AF7-D335-A54A-4B78-798E68E20E1A}"/>
                  </a:ext>
                </a:extLst>
              </p14:cNvPr>
              <p14:cNvContentPartPr/>
              <p14:nvPr/>
            </p14:nvContentPartPr>
            <p14:xfrm>
              <a:off x="7091745" y="576375"/>
              <a:ext cx="2792880" cy="2278800"/>
            </p14:xfrm>
          </p:contentPart>
        </mc:Choice>
        <mc:Fallback>
          <p:pic>
            <p:nvPicPr>
              <p:cNvPr id="30" name="Ink 29">
                <a:extLst>
                  <a:ext uri="{FF2B5EF4-FFF2-40B4-BE49-F238E27FC236}">
                    <a16:creationId xmlns:a16="http://schemas.microsoft.com/office/drawing/2014/main" id="{0A513AF7-D335-A54A-4B78-798E68E20E1A}"/>
                  </a:ext>
                </a:extLst>
              </p:cNvPr>
              <p:cNvPicPr/>
              <p:nvPr/>
            </p:nvPicPr>
            <p:blipFill>
              <a:blip r:embed="rId13"/>
              <a:stretch>
                <a:fillRect/>
              </a:stretch>
            </p:blipFill>
            <p:spPr>
              <a:xfrm>
                <a:off x="7085625" y="570255"/>
                <a:ext cx="2805120" cy="2291040"/>
              </a:xfrm>
              <a:prstGeom prst="rect">
                <a:avLst/>
              </a:prstGeom>
            </p:spPr>
          </p:pic>
        </mc:Fallback>
      </mc:AlternateContent>
      <p:grpSp>
        <p:nvGrpSpPr>
          <p:cNvPr id="33" name="Group 32">
            <a:extLst>
              <a:ext uri="{FF2B5EF4-FFF2-40B4-BE49-F238E27FC236}">
                <a16:creationId xmlns:a16="http://schemas.microsoft.com/office/drawing/2014/main" id="{33DE6BE2-FE6C-36E7-48AF-DA92D3DF9871}"/>
              </a:ext>
            </a:extLst>
          </p:cNvPr>
          <p:cNvGrpSpPr/>
          <p:nvPr/>
        </p:nvGrpSpPr>
        <p:grpSpPr>
          <a:xfrm>
            <a:off x="9197385" y="1227255"/>
            <a:ext cx="141120" cy="99360"/>
            <a:chOff x="9197385" y="1227255"/>
            <a:chExt cx="141120" cy="99360"/>
          </a:xfrm>
        </p:grpSpPr>
        <mc:AlternateContent xmlns:mc="http://schemas.openxmlformats.org/markup-compatibility/2006">
          <mc:Choice xmlns:p14="http://schemas.microsoft.com/office/powerpoint/2010/main" Requires="p14">
            <p:contentPart p14:bwMode="auto" r:id="rId14">
              <p14:nvContentPartPr>
                <p14:cNvPr id="31" name="Ink 30">
                  <a:extLst>
                    <a:ext uri="{FF2B5EF4-FFF2-40B4-BE49-F238E27FC236}">
                      <a16:creationId xmlns:a16="http://schemas.microsoft.com/office/drawing/2014/main" id="{1595A572-FFEF-AEC8-DEB6-EB9A525B2F0F}"/>
                    </a:ext>
                  </a:extLst>
                </p14:cNvPr>
                <p14:cNvContentPartPr/>
                <p14:nvPr/>
              </p14:nvContentPartPr>
              <p14:xfrm>
                <a:off x="9199185" y="1227255"/>
                <a:ext cx="139320" cy="36360"/>
              </p14:xfrm>
            </p:contentPart>
          </mc:Choice>
          <mc:Fallback>
            <p:pic>
              <p:nvPicPr>
                <p:cNvPr id="31" name="Ink 30">
                  <a:extLst>
                    <a:ext uri="{FF2B5EF4-FFF2-40B4-BE49-F238E27FC236}">
                      <a16:creationId xmlns:a16="http://schemas.microsoft.com/office/drawing/2014/main" id="{1595A572-FFEF-AEC8-DEB6-EB9A525B2F0F}"/>
                    </a:ext>
                  </a:extLst>
                </p:cNvPr>
                <p:cNvPicPr/>
                <p:nvPr/>
              </p:nvPicPr>
              <p:blipFill>
                <a:blip r:embed="rId15"/>
                <a:stretch>
                  <a:fillRect/>
                </a:stretch>
              </p:blipFill>
              <p:spPr>
                <a:xfrm>
                  <a:off x="9193065" y="1221135"/>
                  <a:ext cx="15156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2" name="Ink 31">
                  <a:extLst>
                    <a:ext uri="{FF2B5EF4-FFF2-40B4-BE49-F238E27FC236}">
                      <a16:creationId xmlns:a16="http://schemas.microsoft.com/office/drawing/2014/main" id="{59382FC5-3123-C05D-D008-E43CEA7F5C94}"/>
                    </a:ext>
                  </a:extLst>
                </p14:cNvPr>
                <p14:cNvContentPartPr/>
                <p14:nvPr/>
              </p14:nvContentPartPr>
              <p14:xfrm>
                <a:off x="9197385" y="1232655"/>
                <a:ext cx="113400" cy="93960"/>
              </p14:xfrm>
            </p:contentPart>
          </mc:Choice>
          <mc:Fallback>
            <p:pic>
              <p:nvPicPr>
                <p:cNvPr id="32" name="Ink 31">
                  <a:extLst>
                    <a:ext uri="{FF2B5EF4-FFF2-40B4-BE49-F238E27FC236}">
                      <a16:creationId xmlns:a16="http://schemas.microsoft.com/office/drawing/2014/main" id="{59382FC5-3123-C05D-D008-E43CEA7F5C94}"/>
                    </a:ext>
                  </a:extLst>
                </p:cNvPr>
                <p:cNvPicPr/>
                <p:nvPr/>
              </p:nvPicPr>
              <p:blipFill>
                <a:blip r:embed="rId17"/>
                <a:stretch>
                  <a:fillRect/>
                </a:stretch>
              </p:blipFill>
              <p:spPr>
                <a:xfrm>
                  <a:off x="9191265" y="1226535"/>
                  <a:ext cx="125640" cy="106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
            <p14:nvContentPartPr>
              <p14:cNvPr id="34" name="Ink 33">
                <a:extLst>
                  <a:ext uri="{FF2B5EF4-FFF2-40B4-BE49-F238E27FC236}">
                    <a16:creationId xmlns:a16="http://schemas.microsoft.com/office/drawing/2014/main" id="{3373A547-9A81-E7CD-C57E-4EE21C6DE6E6}"/>
                  </a:ext>
                </a:extLst>
              </p14:cNvPr>
              <p14:cNvContentPartPr/>
              <p14:nvPr/>
            </p14:nvContentPartPr>
            <p14:xfrm>
              <a:off x="7359945" y="2076855"/>
              <a:ext cx="227520" cy="121680"/>
            </p14:xfrm>
          </p:contentPart>
        </mc:Choice>
        <mc:Fallback>
          <p:pic>
            <p:nvPicPr>
              <p:cNvPr id="34" name="Ink 33">
                <a:extLst>
                  <a:ext uri="{FF2B5EF4-FFF2-40B4-BE49-F238E27FC236}">
                    <a16:creationId xmlns:a16="http://schemas.microsoft.com/office/drawing/2014/main" id="{3373A547-9A81-E7CD-C57E-4EE21C6DE6E6}"/>
                  </a:ext>
                </a:extLst>
              </p:cNvPr>
              <p:cNvPicPr/>
              <p:nvPr/>
            </p:nvPicPr>
            <p:blipFill>
              <a:blip r:embed="rId19"/>
              <a:stretch>
                <a:fillRect/>
              </a:stretch>
            </p:blipFill>
            <p:spPr>
              <a:xfrm>
                <a:off x="7353825" y="2070735"/>
                <a:ext cx="239760" cy="133920"/>
              </a:xfrm>
              <a:prstGeom prst="rect">
                <a:avLst/>
              </a:prstGeom>
            </p:spPr>
          </p:pic>
        </mc:Fallback>
      </mc:AlternateContent>
      <p:grpSp>
        <p:nvGrpSpPr>
          <p:cNvPr id="49" name="Group 48">
            <a:extLst>
              <a:ext uri="{FF2B5EF4-FFF2-40B4-BE49-F238E27FC236}">
                <a16:creationId xmlns:a16="http://schemas.microsoft.com/office/drawing/2014/main" id="{500CB1D0-3B1B-BD82-EEAC-1F6F8C018E8A}"/>
              </a:ext>
            </a:extLst>
          </p:cNvPr>
          <p:cNvGrpSpPr/>
          <p:nvPr/>
        </p:nvGrpSpPr>
        <p:grpSpPr>
          <a:xfrm>
            <a:off x="7960785" y="1621455"/>
            <a:ext cx="207360" cy="102240"/>
            <a:chOff x="7960785" y="1621455"/>
            <a:chExt cx="207360" cy="102240"/>
          </a:xfrm>
        </p:grpSpPr>
        <mc:AlternateContent xmlns:mc="http://schemas.openxmlformats.org/markup-compatibility/2006">
          <mc:Choice xmlns:p14="http://schemas.microsoft.com/office/powerpoint/2010/main" Requires="p14">
            <p:contentPart p14:bwMode="auto" r:id="rId20">
              <p14:nvContentPartPr>
                <p14:cNvPr id="35" name="Ink 34">
                  <a:extLst>
                    <a:ext uri="{FF2B5EF4-FFF2-40B4-BE49-F238E27FC236}">
                      <a16:creationId xmlns:a16="http://schemas.microsoft.com/office/drawing/2014/main" id="{FECF8385-29BB-2E77-809F-1EDCD1CC4B52}"/>
                    </a:ext>
                  </a:extLst>
                </p14:cNvPr>
                <p14:cNvContentPartPr/>
                <p14:nvPr/>
              </p14:nvContentPartPr>
              <p14:xfrm>
                <a:off x="7960785" y="1700295"/>
                <a:ext cx="207360" cy="15120"/>
              </p14:xfrm>
            </p:contentPart>
          </mc:Choice>
          <mc:Fallback>
            <p:pic>
              <p:nvPicPr>
                <p:cNvPr id="35" name="Ink 34">
                  <a:extLst>
                    <a:ext uri="{FF2B5EF4-FFF2-40B4-BE49-F238E27FC236}">
                      <a16:creationId xmlns:a16="http://schemas.microsoft.com/office/drawing/2014/main" id="{FECF8385-29BB-2E77-809F-1EDCD1CC4B52}"/>
                    </a:ext>
                  </a:extLst>
                </p:cNvPr>
                <p:cNvPicPr/>
                <p:nvPr/>
              </p:nvPicPr>
              <p:blipFill>
                <a:blip r:embed="rId21"/>
                <a:stretch>
                  <a:fillRect/>
                </a:stretch>
              </p:blipFill>
              <p:spPr>
                <a:xfrm>
                  <a:off x="7954665" y="1694175"/>
                  <a:ext cx="21960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6" name="Ink 35">
                  <a:extLst>
                    <a:ext uri="{FF2B5EF4-FFF2-40B4-BE49-F238E27FC236}">
                      <a16:creationId xmlns:a16="http://schemas.microsoft.com/office/drawing/2014/main" id="{AFE1889C-89C9-A23F-FDAB-FBC72BE15CE3}"/>
                    </a:ext>
                  </a:extLst>
                </p14:cNvPr>
                <p14:cNvContentPartPr/>
                <p14:nvPr/>
              </p14:nvContentPartPr>
              <p14:xfrm>
                <a:off x="8022705" y="1621455"/>
                <a:ext cx="83880" cy="102240"/>
              </p14:xfrm>
            </p:contentPart>
          </mc:Choice>
          <mc:Fallback>
            <p:pic>
              <p:nvPicPr>
                <p:cNvPr id="36" name="Ink 35">
                  <a:extLst>
                    <a:ext uri="{FF2B5EF4-FFF2-40B4-BE49-F238E27FC236}">
                      <a16:creationId xmlns:a16="http://schemas.microsoft.com/office/drawing/2014/main" id="{AFE1889C-89C9-A23F-FDAB-FBC72BE15CE3}"/>
                    </a:ext>
                  </a:extLst>
                </p:cNvPr>
                <p:cNvPicPr/>
                <p:nvPr/>
              </p:nvPicPr>
              <p:blipFill>
                <a:blip r:embed="rId23"/>
                <a:stretch>
                  <a:fillRect/>
                </a:stretch>
              </p:blipFill>
              <p:spPr>
                <a:xfrm>
                  <a:off x="8016585" y="1615335"/>
                  <a:ext cx="96120" cy="114480"/>
                </a:xfrm>
                <a:prstGeom prst="rect">
                  <a:avLst/>
                </a:prstGeom>
              </p:spPr>
            </p:pic>
          </mc:Fallback>
        </mc:AlternateContent>
      </p:grpSp>
      <p:grpSp>
        <p:nvGrpSpPr>
          <p:cNvPr id="48" name="Group 47">
            <a:extLst>
              <a:ext uri="{FF2B5EF4-FFF2-40B4-BE49-F238E27FC236}">
                <a16:creationId xmlns:a16="http://schemas.microsoft.com/office/drawing/2014/main" id="{10565D8F-0BD1-6AE0-432C-002F23412CA1}"/>
              </a:ext>
            </a:extLst>
          </p:cNvPr>
          <p:cNvGrpSpPr/>
          <p:nvPr/>
        </p:nvGrpSpPr>
        <p:grpSpPr>
          <a:xfrm>
            <a:off x="8756385" y="655575"/>
            <a:ext cx="316800" cy="113400"/>
            <a:chOff x="8756385" y="655575"/>
            <a:chExt cx="316800" cy="113400"/>
          </a:xfrm>
        </p:grpSpPr>
        <mc:AlternateContent xmlns:mc="http://schemas.openxmlformats.org/markup-compatibility/2006">
          <mc:Choice xmlns:p14="http://schemas.microsoft.com/office/powerpoint/2010/main" Requires="p14">
            <p:contentPart p14:bwMode="auto" r:id="rId24">
              <p14:nvContentPartPr>
                <p14:cNvPr id="37" name="Ink 36">
                  <a:extLst>
                    <a:ext uri="{FF2B5EF4-FFF2-40B4-BE49-F238E27FC236}">
                      <a16:creationId xmlns:a16="http://schemas.microsoft.com/office/drawing/2014/main" id="{75C5B6E7-73F5-A23C-6E8A-80F2FFEB3A67}"/>
                    </a:ext>
                  </a:extLst>
                </p14:cNvPr>
                <p14:cNvContentPartPr/>
                <p14:nvPr/>
              </p14:nvContentPartPr>
              <p14:xfrm>
                <a:off x="8756385" y="672855"/>
                <a:ext cx="316800" cy="77400"/>
              </p14:xfrm>
            </p:contentPart>
          </mc:Choice>
          <mc:Fallback>
            <p:pic>
              <p:nvPicPr>
                <p:cNvPr id="37" name="Ink 36">
                  <a:extLst>
                    <a:ext uri="{FF2B5EF4-FFF2-40B4-BE49-F238E27FC236}">
                      <a16:creationId xmlns:a16="http://schemas.microsoft.com/office/drawing/2014/main" id="{75C5B6E7-73F5-A23C-6E8A-80F2FFEB3A67}"/>
                    </a:ext>
                  </a:extLst>
                </p:cNvPr>
                <p:cNvPicPr/>
                <p:nvPr/>
              </p:nvPicPr>
              <p:blipFill>
                <a:blip r:embed="rId25"/>
                <a:stretch>
                  <a:fillRect/>
                </a:stretch>
              </p:blipFill>
              <p:spPr>
                <a:xfrm>
                  <a:off x="8750265" y="666735"/>
                  <a:ext cx="32904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8" name="Ink 37">
                  <a:extLst>
                    <a:ext uri="{FF2B5EF4-FFF2-40B4-BE49-F238E27FC236}">
                      <a16:creationId xmlns:a16="http://schemas.microsoft.com/office/drawing/2014/main" id="{7999D50C-E089-F558-429F-8B66A3867092}"/>
                    </a:ext>
                  </a:extLst>
                </p14:cNvPr>
                <p14:cNvContentPartPr/>
                <p14:nvPr/>
              </p14:nvContentPartPr>
              <p14:xfrm>
                <a:off x="8906145" y="655575"/>
                <a:ext cx="100800" cy="113400"/>
              </p14:xfrm>
            </p:contentPart>
          </mc:Choice>
          <mc:Fallback>
            <p:pic>
              <p:nvPicPr>
                <p:cNvPr id="38" name="Ink 37">
                  <a:extLst>
                    <a:ext uri="{FF2B5EF4-FFF2-40B4-BE49-F238E27FC236}">
                      <a16:creationId xmlns:a16="http://schemas.microsoft.com/office/drawing/2014/main" id="{7999D50C-E089-F558-429F-8B66A3867092}"/>
                    </a:ext>
                  </a:extLst>
                </p:cNvPr>
                <p:cNvPicPr/>
                <p:nvPr/>
              </p:nvPicPr>
              <p:blipFill>
                <a:blip r:embed="rId27"/>
                <a:stretch>
                  <a:fillRect/>
                </a:stretch>
              </p:blipFill>
              <p:spPr>
                <a:xfrm>
                  <a:off x="8900025" y="649455"/>
                  <a:ext cx="113040" cy="125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8">
            <p14:nvContentPartPr>
              <p14:cNvPr id="39" name="Ink 38">
                <a:extLst>
                  <a:ext uri="{FF2B5EF4-FFF2-40B4-BE49-F238E27FC236}">
                    <a16:creationId xmlns:a16="http://schemas.microsoft.com/office/drawing/2014/main" id="{8F4793D6-BDDF-A24B-1B28-74B0D1BB1167}"/>
                  </a:ext>
                </a:extLst>
              </p14:cNvPr>
              <p14:cNvContentPartPr/>
              <p14:nvPr/>
            </p14:nvContentPartPr>
            <p14:xfrm>
              <a:off x="9572505" y="474495"/>
              <a:ext cx="177120" cy="119880"/>
            </p14:xfrm>
          </p:contentPart>
        </mc:Choice>
        <mc:Fallback>
          <p:pic>
            <p:nvPicPr>
              <p:cNvPr id="39" name="Ink 38">
                <a:extLst>
                  <a:ext uri="{FF2B5EF4-FFF2-40B4-BE49-F238E27FC236}">
                    <a16:creationId xmlns:a16="http://schemas.microsoft.com/office/drawing/2014/main" id="{8F4793D6-BDDF-A24B-1B28-74B0D1BB1167}"/>
                  </a:ext>
                </a:extLst>
              </p:cNvPr>
              <p:cNvPicPr/>
              <p:nvPr/>
            </p:nvPicPr>
            <p:blipFill>
              <a:blip r:embed="rId29"/>
              <a:stretch>
                <a:fillRect/>
              </a:stretch>
            </p:blipFill>
            <p:spPr>
              <a:xfrm>
                <a:off x="9566385" y="468375"/>
                <a:ext cx="189360" cy="132120"/>
              </a:xfrm>
              <a:prstGeom prst="rect">
                <a:avLst/>
              </a:prstGeom>
            </p:spPr>
          </p:pic>
        </mc:Fallback>
      </mc:AlternateContent>
      <p:grpSp>
        <p:nvGrpSpPr>
          <p:cNvPr id="47" name="Group 46">
            <a:extLst>
              <a:ext uri="{FF2B5EF4-FFF2-40B4-BE49-F238E27FC236}">
                <a16:creationId xmlns:a16="http://schemas.microsoft.com/office/drawing/2014/main" id="{20704D2A-9D0D-FA00-22CE-CBE4A171A9FD}"/>
              </a:ext>
            </a:extLst>
          </p:cNvPr>
          <p:cNvGrpSpPr/>
          <p:nvPr/>
        </p:nvGrpSpPr>
        <p:grpSpPr>
          <a:xfrm>
            <a:off x="7533105" y="2587335"/>
            <a:ext cx="291960" cy="102240"/>
            <a:chOff x="7533105" y="2587335"/>
            <a:chExt cx="291960" cy="102240"/>
          </a:xfrm>
        </p:grpSpPr>
        <mc:AlternateContent xmlns:mc="http://schemas.openxmlformats.org/markup-compatibility/2006">
          <mc:Choice xmlns:p14="http://schemas.microsoft.com/office/powerpoint/2010/main" Requires="p14">
            <p:contentPart p14:bwMode="auto" r:id="rId30">
              <p14:nvContentPartPr>
                <p14:cNvPr id="40" name="Ink 39">
                  <a:extLst>
                    <a:ext uri="{FF2B5EF4-FFF2-40B4-BE49-F238E27FC236}">
                      <a16:creationId xmlns:a16="http://schemas.microsoft.com/office/drawing/2014/main" id="{7D7D200B-2A0C-23DE-96E9-F30B15B9F64D}"/>
                    </a:ext>
                  </a:extLst>
                </p14:cNvPr>
                <p14:cNvContentPartPr/>
                <p14:nvPr/>
              </p14:nvContentPartPr>
              <p14:xfrm>
                <a:off x="7533105" y="2611095"/>
                <a:ext cx="291960" cy="54720"/>
              </p14:xfrm>
            </p:contentPart>
          </mc:Choice>
          <mc:Fallback>
            <p:pic>
              <p:nvPicPr>
                <p:cNvPr id="40" name="Ink 39">
                  <a:extLst>
                    <a:ext uri="{FF2B5EF4-FFF2-40B4-BE49-F238E27FC236}">
                      <a16:creationId xmlns:a16="http://schemas.microsoft.com/office/drawing/2014/main" id="{7D7D200B-2A0C-23DE-96E9-F30B15B9F64D}"/>
                    </a:ext>
                  </a:extLst>
                </p:cNvPr>
                <p:cNvPicPr/>
                <p:nvPr/>
              </p:nvPicPr>
              <p:blipFill>
                <a:blip r:embed="rId31"/>
                <a:stretch>
                  <a:fillRect/>
                </a:stretch>
              </p:blipFill>
              <p:spPr>
                <a:xfrm>
                  <a:off x="7526985" y="2604975"/>
                  <a:ext cx="30420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1" name="Ink 40">
                  <a:extLst>
                    <a:ext uri="{FF2B5EF4-FFF2-40B4-BE49-F238E27FC236}">
                      <a16:creationId xmlns:a16="http://schemas.microsoft.com/office/drawing/2014/main" id="{FC81AE5E-9F9E-E99E-24FD-3986D696ED76}"/>
                    </a:ext>
                  </a:extLst>
                </p14:cNvPr>
                <p14:cNvContentPartPr/>
                <p14:nvPr/>
              </p14:nvContentPartPr>
              <p14:xfrm>
                <a:off x="7668105" y="2587335"/>
                <a:ext cx="75960" cy="102240"/>
              </p14:xfrm>
            </p:contentPart>
          </mc:Choice>
          <mc:Fallback>
            <p:pic>
              <p:nvPicPr>
                <p:cNvPr id="41" name="Ink 40">
                  <a:extLst>
                    <a:ext uri="{FF2B5EF4-FFF2-40B4-BE49-F238E27FC236}">
                      <a16:creationId xmlns:a16="http://schemas.microsoft.com/office/drawing/2014/main" id="{FC81AE5E-9F9E-E99E-24FD-3986D696ED76}"/>
                    </a:ext>
                  </a:extLst>
                </p:cNvPr>
                <p:cNvPicPr/>
                <p:nvPr/>
              </p:nvPicPr>
              <p:blipFill>
                <a:blip r:embed="rId33"/>
                <a:stretch>
                  <a:fillRect/>
                </a:stretch>
              </p:blipFill>
              <p:spPr>
                <a:xfrm>
                  <a:off x="7661985" y="2581215"/>
                  <a:ext cx="88200" cy="114480"/>
                </a:xfrm>
                <a:prstGeom prst="rect">
                  <a:avLst/>
                </a:prstGeom>
              </p:spPr>
            </p:pic>
          </mc:Fallback>
        </mc:AlternateContent>
      </p:grpSp>
      <p:grpSp>
        <p:nvGrpSpPr>
          <p:cNvPr id="46" name="Group 45">
            <a:extLst>
              <a:ext uri="{FF2B5EF4-FFF2-40B4-BE49-F238E27FC236}">
                <a16:creationId xmlns:a16="http://schemas.microsoft.com/office/drawing/2014/main" id="{24B8E244-8AAC-16C2-C3E7-0DACE1DFD208}"/>
              </a:ext>
            </a:extLst>
          </p:cNvPr>
          <p:cNvGrpSpPr/>
          <p:nvPr/>
        </p:nvGrpSpPr>
        <p:grpSpPr>
          <a:xfrm>
            <a:off x="8271825" y="2068935"/>
            <a:ext cx="254520" cy="117720"/>
            <a:chOff x="8271825" y="2068935"/>
            <a:chExt cx="254520" cy="117720"/>
          </a:xfrm>
        </p:grpSpPr>
        <mc:AlternateContent xmlns:mc="http://schemas.openxmlformats.org/markup-compatibility/2006">
          <mc:Choice xmlns:p14="http://schemas.microsoft.com/office/powerpoint/2010/main" Requires="p14">
            <p:contentPart p14:bwMode="auto" r:id="rId34">
              <p14:nvContentPartPr>
                <p14:cNvPr id="42" name="Ink 41">
                  <a:extLst>
                    <a:ext uri="{FF2B5EF4-FFF2-40B4-BE49-F238E27FC236}">
                      <a16:creationId xmlns:a16="http://schemas.microsoft.com/office/drawing/2014/main" id="{8F0744CA-1E1F-EAEC-E152-F87DF58849AE}"/>
                    </a:ext>
                  </a:extLst>
                </p14:cNvPr>
                <p14:cNvContentPartPr/>
                <p14:nvPr/>
              </p14:nvContentPartPr>
              <p14:xfrm>
                <a:off x="8271825" y="2153175"/>
                <a:ext cx="254520" cy="19800"/>
              </p14:xfrm>
            </p:contentPart>
          </mc:Choice>
          <mc:Fallback>
            <p:pic>
              <p:nvPicPr>
                <p:cNvPr id="42" name="Ink 41">
                  <a:extLst>
                    <a:ext uri="{FF2B5EF4-FFF2-40B4-BE49-F238E27FC236}">
                      <a16:creationId xmlns:a16="http://schemas.microsoft.com/office/drawing/2014/main" id="{8F0744CA-1E1F-EAEC-E152-F87DF58849AE}"/>
                    </a:ext>
                  </a:extLst>
                </p:cNvPr>
                <p:cNvPicPr/>
                <p:nvPr/>
              </p:nvPicPr>
              <p:blipFill>
                <a:blip r:embed="rId35"/>
                <a:stretch>
                  <a:fillRect/>
                </a:stretch>
              </p:blipFill>
              <p:spPr>
                <a:xfrm>
                  <a:off x="8265705" y="2147055"/>
                  <a:ext cx="26676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3" name="Ink 42">
                  <a:extLst>
                    <a:ext uri="{FF2B5EF4-FFF2-40B4-BE49-F238E27FC236}">
                      <a16:creationId xmlns:a16="http://schemas.microsoft.com/office/drawing/2014/main" id="{98CC8CE8-241B-F38D-C235-C2FB3258C51E}"/>
                    </a:ext>
                  </a:extLst>
                </p14:cNvPr>
                <p14:cNvContentPartPr/>
                <p14:nvPr/>
              </p14:nvContentPartPr>
              <p14:xfrm>
                <a:off x="8420145" y="2068935"/>
                <a:ext cx="67680" cy="117720"/>
              </p14:xfrm>
            </p:contentPart>
          </mc:Choice>
          <mc:Fallback>
            <p:pic>
              <p:nvPicPr>
                <p:cNvPr id="43" name="Ink 42">
                  <a:extLst>
                    <a:ext uri="{FF2B5EF4-FFF2-40B4-BE49-F238E27FC236}">
                      <a16:creationId xmlns:a16="http://schemas.microsoft.com/office/drawing/2014/main" id="{98CC8CE8-241B-F38D-C235-C2FB3258C51E}"/>
                    </a:ext>
                  </a:extLst>
                </p:cNvPr>
                <p:cNvPicPr/>
                <p:nvPr/>
              </p:nvPicPr>
              <p:blipFill>
                <a:blip r:embed="rId37"/>
                <a:stretch>
                  <a:fillRect/>
                </a:stretch>
              </p:blipFill>
              <p:spPr>
                <a:xfrm>
                  <a:off x="8414025" y="2062815"/>
                  <a:ext cx="79920" cy="129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8">
            <p14:nvContentPartPr>
              <p14:cNvPr id="44" name="Ink 43">
                <a:extLst>
                  <a:ext uri="{FF2B5EF4-FFF2-40B4-BE49-F238E27FC236}">
                    <a16:creationId xmlns:a16="http://schemas.microsoft.com/office/drawing/2014/main" id="{9FC5F3EF-1305-5658-71EB-89F3F9212743}"/>
                  </a:ext>
                </a:extLst>
              </p14:cNvPr>
              <p14:cNvContentPartPr/>
              <p14:nvPr/>
            </p14:nvContentPartPr>
            <p14:xfrm>
              <a:off x="8720745" y="1872375"/>
              <a:ext cx="58680" cy="7560"/>
            </p14:xfrm>
          </p:contentPart>
        </mc:Choice>
        <mc:Fallback>
          <p:pic>
            <p:nvPicPr>
              <p:cNvPr id="44" name="Ink 43">
                <a:extLst>
                  <a:ext uri="{FF2B5EF4-FFF2-40B4-BE49-F238E27FC236}">
                    <a16:creationId xmlns:a16="http://schemas.microsoft.com/office/drawing/2014/main" id="{9FC5F3EF-1305-5658-71EB-89F3F9212743}"/>
                  </a:ext>
                </a:extLst>
              </p:cNvPr>
              <p:cNvPicPr/>
              <p:nvPr/>
            </p:nvPicPr>
            <p:blipFill>
              <a:blip r:embed="rId39"/>
              <a:stretch>
                <a:fillRect/>
              </a:stretch>
            </p:blipFill>
            <p:spPr>
              <a:xfrm>
                <a:off x="8714625" y="1866255"/>
                <a:ext cx="7092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5" name="Ink 44">
                <a:extLst>
                  <a:ext uri="{FF2B5EF4-FFF2-40B4-BE49-F238E27FC236}">
                    <a16:creationId xmlns:a16="http://schemas.microsoft.com/office/drawing/2014/main" id="{377382A8-E519-B660-A231-6442AF3A8750}"/>
                  </a:ext>
                </a:extLst>
              </p14:cNvPr>
              <p14:cNvContentPartPr/>
              <p14:nvPr/>
            </p14:nvContentPartPr>
            <p14:xfrm>
              <a:off x="9037545" y="1727295"/>
              <a:ext cx="97560" cy="60120"/>
            </p14:xfrm>
          </p:contentPart>
        </mc:Choice>
        <mc:Fallback>
          <p:pic>
            <p:nvPicPr>
              <p:cNvPr id="45" name="Ink 44">
                <a:extLst>
                  <a:ext uri="{FF2B5EF4-FFF2-40B4-BE49-F238E27FC236}">
                    <a16:creationId xmlns:a16="http://schemas.microsoft.com/office/drawing/2014/main" id="{377382A8-E519-B660-A231-6442AF3A8750}"/>
                  </a:ext>
                </a:extLst>
              </p:cNvPr>
              <p:cNvPicPr/>
              <p:nvPr/>
            </p:nvPicPr>
            <p:blipFill>
              <a:blip r:embed="rId41"/>
              <a:stretch>
                <a:fillRect/>
              </a:stretch>
            </p:blipFill>
            <p:spPr>
              <a:xfrm>
                <a:off x="9031425" y="1721175"/>
                <a:ext cx="10980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0" name="Ink 49">
                <a:extLst>
                  <a:ext uri="{FF2B5EF4-FFF2-40B4-BE49-F238E27FC236}">
                    <a16:creationId xmlns:a16="http://schemas.microsoft.com/office/drawing/2014/main" id="{B3990560-0417-E74D-2B94-1D6E91487706}"/>
                  </a:ext>
                </a:extLst>
              </p14:cNvPr>
              <p14:cNvContentPartPr/>
              <p14:nvPr/>
            </p14:nvContentPartPr>
            <p14:xfrm>
              <a:off x="9614625" y="1043295"/>
              <a:ext cx="240120" cy="138240"/>
            </p14:xfrm>
          </p:contentPart>
        </mc:Choice>
        <mc:Fallback>
          <p:pic>
            <p:nvPicPr>
              <p:cNvPr id="50" name="Ink 49">
                <a:extLst>
                  <a:ext uri="{FF2B5EF4-FFF2-40B4-BE49-F238E27FC236}">
                    <a16:creationId xmlns:a16="http://schemas.microsoft.com/office/drawing/2014/main" id="{B3990560-0417-E74D-2B94-1D6E91487706}"/>
                  </a:ext>
                </a:extLst>
              </p:cNvPr>
              <p:cNvPicPr/>
              <p:nvPr/>
            </p:nvPicPr>
            <p:blipFill>
              <a:blip r:embed="rId43"/>
              <a:stretch>
                <a:fillRect/>
              </a:stretch>
            </p:blipFill>
            <p:spPr>
              <a:xfrm>
                <a:off x="9608505" y="1037175"/>
                <a:ext cx="252360" cy="150480"/>
              </a:xfrm>
              <a:prstGeom prst="rect">
                <a:avLst/>
              </a:prstGeom>
            </p:spPr>
          </p:pic>
        </mc:Fallback>
      </mc:AlternateContent>
      <p:grpSp>
        <p:nvGrpSpPr>
          <p:cNvPr id="96" name="Group 95">
            <a:extLst>
              <a:ext uri="{FF2B5EF4-FFF2-40B4-BE49-F238E27FC236}">
                <a16:creationId xmlns:a16="http://schemas.microsoft.com/office/drawing/2014/main" id="{9A1B1681-A7F8-A010-B5A5-B172DF4520DC}"/>
              </a:ext>
            </a:extLst>
          </p:cNvPr>
          <p:cNvGrpSpPr/>
          <p:nvPr/>
        </p:nvGrpSpPr>
        <p:grpSpPr>
          <a:xfrm>
            <a:off x="1118985" y="257055"/>
            <a:ext cx="2229120" cy="1931400"/>
            <a:chOff x="1118985" y="257055"/>
            <a:chExt cx="2229120" cy="1931400"/>
          </a:xfrm>
        </p:grpSpPr>
        <mc:AlternateContent xmlns:mc="http://schemas.openxmlformats.org/markup-compatibility/2006">
          <mc:Choice xmlns:p14="http://schemas.microsoft.com/office/powerpoint/2010/main" Requires="p14">
            <p:contentPart p14:bwMode="auto" r:id="rId44">
              <p14:nvContentPartPr>
                <p14:cNvPr id="24" name="Ink 23">
                  <a:extLst>
                    <a:ext uri="{FF2B5EF4-FFF2-40B4-BE49-F238E27FC236}">
                      <a16:creationId xmlns:a16="http://schemas.microsoft.com/office/drawing/2014/main" id="{711A4737-780E-2F04-C4D0-7C1C15C195F0}"/>
                    </a:ext>
                  </a:extLst>
                </p14:cNvPr>
                <p14:cNvContentPartPr/>
                <p14:nvPr/>
              </p14:nvContentPartPr>
              <p14:xfrm>
                <a:off x="1209345" y="1936455"/>
                <a:ext cx="276120" cy="252000"/>
              </p14:xfrm>
            </p:contentPart>
          </mc:Choice>
          <mc:Fallback>
            <p:pic>
              <p:nvPicPr>
                <p:cNvPr id="24" name="Ink 23">
                  <a:extLst>
                    <a:ext uri="{FF2B5EF4-FFF2-40B4-BE49-F238E27FC236}">
                      <a16:creationId xmlns:a16="http://schemas.microsoft.com/office/drawing/2014/main" id="{711A4737-780E-2F04-C4D0-7C1C15C195F0}"/>
                    </a:ext>
                  </a:extLst>
                </p:cNvPr>
                <p:cNvPicPr/>
                <p:nvPr/>
              </p:nvPicPr>
              <p:blipFill>
                <a:blip r:embed="rId45"/>
                <a:stretch>
                  <a:fillRect/>
                </a:stretch>
              </p:blipFill>
              <p:spPr>
                <a:xfrm>
                  <a:off x="1203225" y="1930335"/>
                  <a:ext cx="28836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1" name="Ink 10">
                  <a:extLst>
                    <a:ext uri="{FF2B5EF4-FFF2-40B4-BE49-F238E27FC236}">
                      <a16:creationId xmlns:a16="http://schemas.microsoft.com/office/drawing/2014/main" id="{D63DAB61-0D31-9508-DADC-2D8CF67D167F}"/>
                    </a:ext>
                  </a:extLst>
                </p14:cNvPr>
                <p14:cNvContentPartPr/>
                <p14:nvPr/>
              </p14:nvContentPartPr>
              <p14:xfrm>
                <a:off x="1240665" y="2052735"/>
                <a:ext cx="204120" cy="42120"/>
              </p14:xfrm>
            </p:contentPart>
          </mc:Choice>
          <mc:Fallback>
            <p:pic>
              <p:nvPicPr>
                <p:cNvPr id="11" name="Ink 10">
                  <a:extLst>
                    <a:ext uri="{FF2B5EF4-FFF2-40B4-BE49-F238E27FC236}">
                      <a16:creationId xmlns:a16="http://schemas.microsoft.com/office/drawing/2014/main" id="{D63DAB61-0D31-9508-DADC-2D8CF67D167F}"/>
                    </a:ext>
                  </a:extLst>
                </p:cNvPr>
                <p:cNvPicPr/>
                <p:nvPr/>
              </p:nvPicPr>
              <p:blipFill>
                <a:blip r:embed="rId47"/>
                <a:stretch>
                  <a:fillRect/>
                </a:stretch>
              </p:blipFill>
              <p:spPr>
                <a:xfrm>
                  <a:off x="1234545" y="2046615"/>
                  <a:ext cx="21636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2" name="Ink 11">
                  <a:extLst>
                    <a:ext uri="{FF2B5EF4-FFF2-40B4-BE49-F238E27FC236}">
                      <a16:creationId xmlns:a16="http://schemas.microsoft.com/office/drawing/2014/main" id="{DFE72418-6557-EA4A-9563-3B68CDF161A8}"/>
                    </a:ext>
                  </a:extLst>
                </p14:cNvPr>
                <p14:cNvContentPartPr/>
                <p14:nvPr/>
              </p14:nvContentPartPr>
              <p14:xfrm>
                <a:off x="1328145" y="1969215"/>
                <a:ext cx="58680" cy="142200"/>
              </p14:xfrm>
            </p:contentPart>
          </mc:Choice>
          <mc:Fallback>
            <p:pic>
              <p:nvPicPr>
                <p:cNvPr id="12" name="Ink 11">
                  <a:extLst>
                    <a:ext uri="{FF2B5EF4-FFF2-40B4-BE49-F238E27FC236}">
                      <a16:creationId xmlns:a16="http://schemas.microsoft.com/office/drawing/2014/main" id="{DFE72418-6557-EA4A-9563-3B68CDF161A8}"/>
                    </a:ext>
                  </a:extLst>
                </p:cNvPr>
                <p:cNvPicPr/>
                <p:nvPr/>
              </p:nvPicPr>
              <p:blipFill>
                <a:blip r:embed="rId49"/>
                <a:stretch>
                  <a:fillRect/>
                </a:stretch>
              </p:blipFill>
              <p:spPr>
                <a:xfrm>
                  <a:off x="1322025" y="1963095"/>
                  <a:ext cx="7092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4" name="Ink 13">
                  <a:extLst>
                    <a:ext uri="{FF2B5EF4-FFF2-40B4-BE49-F238E27FC236}">
                      <a16:creationId xmlns:a16="http://schemas.microsoft.com/office/drawing/2014/main" id="{A6913344-D39B-346C-12EA-563D9F0D84E4}"/>
                    </a:ext>
                  </a:extLst>
                </p14:cNvPr>
                <p14:cNvContentPartPr/>
                <p14:nvPr/>
              </p14:nvContentPartPr>
              <p14:xfrm>
                <a:off x="1311945" y="1977495"/>
                <a:ext cx="52920" cy="183600"/>
              </p14:xfrm>
            </p:contentPart>
          </mc:Choice>
          <mc:Fallback>
            <p:pic>
              <p:nvPicPr>
                <p:cNvPr id="14" name="Ink 13">
                  <a:extLst>
                    <a:ext uri="{FF2B5EF4-FFF2-40B4-BE49-F238E27FC236}">
                      <a16:creationId xmlns:a16="http://schemas.microsoft.com/office/drawing/2014/main" id="{A6913344-D39B-346C-12EA-563D9F0D84E4}"/>
                    </a:ext>
                  </a:extLst>
                </p:cNvPr>
                <p:cNvPicPr/>
                <p:nvPr/>
              </p:nvPicPr>
              <p:blipFill>
                <a:blip r:embed="rId51"/>
                <a:stretch>
                  <a:fillRect/>
                </a:stretch>
              </p:blipFill>
              <p:spPr>
                <a:xfrm>
                  <a:off x="1305825" y="1971375"/>
                  <a:ext cx="6516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5" name="Ink 14">
                  <a:extLst>
                    <a:ext uri="{FF2B5EF4-FFF2-40B4-BE49-F238E27FC236}">
                      <a16:creationId xmlns:a16="http://schemas.microsoft.com/office/drawing/2014/main" id="{6AEB3D32-C5DA-600C-9C54-DAE2F771225F}"/>
                    </a:ext>
                  </a:extLst>
                </p14:cNvPr>
                <p14:cNvContentPartPr/>
                <p14:nvPr/>
              </p14:nvContentPartPr>
              <p14:xfrm>
                <a:off x="1282065" y="1985055"/>
                <a:ext cx="79560" cy="162360"/>
              </p14:xfrm>
            </p:contentPart>
          </mc:Choice>
          <mc:Fallback>
            <p:pic>
              <p:nvPicPr>
                <p:cNvPr id="15" name="Ink 14">
                  <a:extLst>
                    <a:ext uri="{FF2B5EF4-FFF2-40B4-BE49-F238E27FC236}">
                      <a16:creationId xmlns:a16="http://schemas.microsoft.com/office/drawing/2014/main" id="{6AEB3D32-C5DA-600C-9C54-DAE2F771225F}"/>
                    </a:ext>
                  </a:extLst>
                </p:cNvPr>
                <p:cNvPicPr/>
                <p:nvPr/>
              </p:nvPicPr>
              <p:blipFill>
                <a:blip r:embed="rId53"/>
                <a:stretch>
                  <a:fillRect/>
                </a:stretch>
              </p:blipFill>
              <p:spPr>
                <a:xfrm>
                  <a:off x="1275945" y="1978935"/>
                  <a:ext cx="9180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51" name="Ink 50">
                  <a:extLst>
                    <a:ext uri="{FF2B5EF4-FFF2-40B4-BE49-F238E27FC236}">
                      <a16:creationId xmlns:a16="http://schemas.microsoft.com/office/drawing/2014/main" id="{BB4AE15A-09A8-7856-EEE2-C2E4F60F33D2}"/>
                    </a:ext>
                  </a:extLst>
                </p14:cNvPr>
                <p14:cNvContentPartPr/>
                <p14:nvPr/>
              </p14:nvContentPartPr>
              <p14:xfrm>
                <a:off x="1249305" y="2076135"/>
                <a:ext cx="37080" cy="41400"/>
              </p14:xfrm>
            </p:contentPart>
          </mc:Choice>
          <mc:Fallback>
            <p:pic>
              <p:nvPicPr>
                <p:cNvPr id="51" name="Ink 50">
                  <a:extLst>
                    <a:ext uri="{FF2B5EF4-FFF2-40B4-BE49-F238E27FC236}">
                      <a16:creationId xmlns:a16="http://schemas.microsoft.com/office/drawing/2014/main" id="{BB4AE15A-09A8-7856-EEE2-C2E4F60F33D2}"/>
                    </a:ext>
                  </a:extLst>
                </p:cNvPr>
                <p:cNvPicPr/>
                <p:nvPr/>
              </p:nvPicPr>
              <p:blipFill>
                <a:blip r:embed="rId55"/>
                <a:stretch>
                  <a:fillRect/>
                </a:stretch>
              </p:blipFill>
              <p:spPr>
                <a:xfrm>
                  <a:off x="1243185" y="2070015"/>
                  <a:ext cx="4932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67" name="Ink 66">
                  <a:extLst>
                    <a:ext uri="{FF2B5EF4-FFF2-40B4-BE49-F238E27FC236}">
                      <a16:creationId xmlns:a16="http://schemas.microsoft.com/office/drawing/2014/main" id="{B3C64F49-FCBF-0266-E101-940963B4CAA4}"/>
                    </a:ext>
                  </a:extLst>
                </p14:cNvPr>
                <p14:cNvContentPartPr/>
                <p14:nvPr/>
              </p14:nvContentPartPr>
              <p14:xfrm>
                <a:off x="1631985" y="1981455"/>
                <a:ext cx="288360" cy="85680"/>
              </p14:xfrm>
            </p:contentPart>
          </mc:Choice>
          <mc:Fallback>
            <p:pic>
              <p:nvPicPr>
                <p:cNvPr id="67" name="Ink 66">
                  <a:extLst>
                    <a:ext uri="{FF2B5EF4-FFF2-40B4-BE49-F238E27FC236}">
                      <a16:creationId xmlns:a16="http://schemas.microsoft.com/office/drawing/2014/main" id="{B3C64F49-FCBF-0266-E101-940963B4CAA4}"/>
                    </a:ext>
                  </a:extLst>
                </p:cNvPr>
                <p:cNvPicPr/>
                <p:nvPr/>
              </p:nvPicPr>
              <p:blipFill>
                <a:blip r:embed="rId57"/>
                <a:stretch>
                  <a:fillRect/>
                </a:stretch>
              </p:blipFill>
              <p:spPr>
                <a:xfrm>
                  <a:off x="1625865" y="1975335"/>
                  <a:ext cx="30060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68" name="Ink 67">
                  <a:extLst>
                    <a:ext uri="{FF2B5EF4-FFF2-40B4-BE49-F238E27FC236}">
                      <a16:creationId xmlns:a16="http://schemas.microsoft.com/office/drawing/2014/main" id="{784EC687-BE21-F1D9-98B2-59E76D9D85DE}"/>
                    </a:ext>
                  </a:extLst>
                </p14:cNvPr>
                <p14:cNvContentPartPr/>
                <p14:nvPr/>
              </p14:nvContentPartPr>
              <p14:xfrm>
                <a:off x="1797585" y="1931055"/>
                <a:ext cx="64440" cy="116640"/>
              </p14:xfrm>
            </p:contentPart>
          </mc:Choice>
          <mc:Fallback>
            <p:pic>
              <p:nvPicPr>
                <p:cNvPr id="68" name="Ink 67">
                  <a:extLst>
                    <a:ext uri="{FF2B5EF4-FFF2-40B4-BE49-F238E27FC236}">
                      <a16:creationId xmlns:a16="http://schemas.microsoft.com/office/drawing/2014/main" id="{784EC687-BE21-F1D9-98B2-59E76D9D85DE}"/>
                    </a:ext>
                  </a:extLst>
                </p:cNvPr>
                <p:cNvPicPr/>
                <p:nvPr/>
              </p:nvPicPr>
              <p:blipFill>
                <a:blip r:embed="rId59"/>
                <a:stretch>
                  <a:fillRect/>
                </a:stretch>
              </p:blipFill>
              <p:spPr>
                <a:xfrm>
                  <a:off x="1791465" y="1924935"/>
                  <a:ext cx="7668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7" name="Ink 16">
                  <a:extLst>
                    <a:ext uri="{FF2B5EF4-FFF2-40B4-BE49-F238E27FC236}">
                      <a16:creationId xmlns:a16="http://schemas.microsoft.com/office/drawing/2014/main" id="{6B25E531-6767-105B-1290-C082F1DFF99E}"/>
                    </a:ext>
                  </a:extLst>
                </p14:cNvPr>
                <p14:cNvContentPartPr/>
                <p14:nvPr/>
              </p14:nvContentPartPr>
              <p14:xfrm>
                <a:off x="2342985" y="1175055"/>
                <a:ext cx="169560" cy="36360"/>
              </p14:xfrm>
            </p:contentPart>
          </mc:Choice>
          <mc:Fallback>
            <p:pic>
              <p:nvPicPr>
                <p:cNvPr id="17" name="Ink 16">
                  <a:extLst>
                    <a:ext uri="{FF2B5EF4-FFF2-40B4-BE49-F238E27FC236}">
                      <a16:creationId xmlns:a16="http://schemas.microsoft.com/office/drawing/2014/main" id="{6B25E531-6767-105B-1290-C082F1DFF99E}"/>
                    </a:ext>
                  </a:extLst>
                </p:cNvPr>
                <p:cNvPicPr/>
                <p:nvPr/>
              </p:nvPicPr>
              <p:blipFill>
                <a:blip r:embed="rId61"/>
                <a:stretch>
                  <a:fillRect/>
                </a:stretch>
              </p:blipFill>
              <p:spPr>
                <a:xfrm>
                  <a:off x="2336865" y="1168935"/>
                  <a:ext cx="18180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8" name="Ink 17">
                  <a:extLst>
                    <a:ext uri="{FF2B5EF4-FFF2-40B4-BE49-F238E27FC236}">
                      <a16:creationId xmlns:a16="http://schemas.microsoft.com/office/drawing/2014/main" id="{71BDC671-4080-3864-4763-F9BBDADDBA00}"/>
                    </a:ext>
                  </a:extLst>
                </p14:cNvPr>
                <p14:cNvContentPartPr/>
                <p14:nvPr/>
              </p14:nvContentPartPr>
              <p14:xfrm>
                <a:off x="2392665" y="1131855"/>
                <a:ext cx="32760" cy="201960"/>
              </p14:xfrm>
            </p:contentPart>
          </mc:Choice>
          <mc:Fallback>
            <p:pic>
              <p:nvPicPr>
                <p:cNvPr id="18" name="Ink 17">
                  <a:extLst>
                    <a:ext uri="{FF2B5EF4-FFF2-40B4-BE49-F238E27FC236}">
                      <a16:creationId xmlns:a16="http://schemas.microsoft.com/office/drawing/2014/main" id="{71BDC671-4080-3864-4763-F9BBDADDBA00}"/>
                    </a:ext>
                  </a:extLst>
                </p:cNvPr>
                <p:cNvPicPr/>
                <p:nvPr/>
              </p:nvPicPr>
              <p:blipFill>
                <a:blip r:embed="rId63"/>
                <a:stretch>
                  <a:fillRect/>
                </a:stretch>
              </p:blipFill>
              <p:spPr>
                <a:xfrm>
                  <a:off x="2386545" y="1125735"/>
                  <a:ext cx="4500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9" name="Ink 18">
                  <a:extLst>
                    <a:ext uri="{FF2B5EF4-FFF2-40B4-BE49-F238E27FC236}">
                      <a16:creationId xmlns:a16="http://schemas.microsoft.com/office/drawing/2014/main" id="{483F3244-A93C-A67A-6642-DE512363E969}"/>
                    </a:ext>
                  </a:extLst>
                </p14:cNvPr>
                <p14:cNvContentPartPr/>
                <p14:nvPr/>
              </p14:nvContentPartPr>
              <p14:xfrm>
                <a:off x="2375025" y="1095855"/>
                <a:ext cx="47160" cy="115560"/>
              </p14:xfrm>
            </p:contentPart>
          </mc:Choice>
          <mc:Fallback>
            <p:pic>
              <p:nvPicPr>
                <p:cNvPr id="19" name="Ink 18">
                  <a:extLst>
                    <a:ext uri="{FF2B5EF4-FFF2-40B4-BE49-F238E27FC236}">
                      <a16:creationId xmlns:a16="http://schemas.microsoft.com/office/drawing/2014/main" id="{483F3244-A93C-A67A-6642-DE512363E969}"/>
                    </a:ext>
                  </a:extLst>
                </p:cNvPr>
                <p:cNvPicPr/>
                <p:nvPr/>
              </p:nvPicPr>
              <p:blipFill>
                <a:blip r:embed="rId65"/>
                <a:stretch>
                  <a:fillRect/>
                </a:stretch>
              </p:blipFill>
              <p:spPr>
                <a:xfrm>
                  <a:off x="2368905" y="1089735"/>
                  <a:ext cx="5940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20" name="Ink 19">
                  <a:extLst>
                    <a:ext uri="{FF2B5EF4-FFF2-40B4-BE49-F238E27FC236}">
                      <a16:creationId xmlns:a16="http://schemas.microsoft.com/office/drawing/2014/main" id="{6372FC2F-33EF-1352-049B-7847E9062EEE}"/>
                    </a:ext>
                  </a:extLst>
                </p14:cNvPr>
                <p14:cNvContentPartPr/>
                <p14:nvPr/>
              </p14:nvContentPartPr>
              <p14:xfrm>
                <a:off x="2260545" y="1114215"/>
                <a:ext cx="189000" cy="142200"/>
              </p14:xfrm>
            </p:contentPart>
          </mc:Choice>
          <mc:Fallback>
            <p:pic>
              <p:nvPicPr>
                <p:cNvPr id="20" name="Ink 19">
                  <a:extLst>
                    <a:ext uri="{FF2B5EF4-FFF2-40B4-BE49-F238E27FC236}">
                      <a16:creationId xmlns:a16="http://schemas.microsoft.com/office/drawing/2014/main" id="{6372FC2F-33EF-1352-049B-7847E9062EEE}"/>
                    </a:ext>
                  </a:extLst>
                </p:cNvPr>
                <p:cNvPicPr/>
                <p:nvPr/>
              </p:nvPicPr>
              <p:blipFill>
                <a:blip r:embed="rId67"/>
                <a:stretch>
                  <a:fillRect/>
                </a:stretch>
              </p:blipFill>
              <p:spPr>
                <a:xfrm>
                  <a:off x="2254425" y="1108095"/>
                  <a:ext cx="20124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25" name="Ink 24">
                  <a:extLst>
                    <a:ext uri="{FF2B5EF4-FFF2-40B4-BE49-F238E27FC236}">
                      <a16:creationId xmlns:a16="http://schemas.microsoft.com/office/drawing/2014/main" id="{E3E4745C-1B5E-445A-0066-29AAB75141DC}"/>
                    </a:ext>
                  </a:extLst>
                </p14:cNvPr>
                <p14:cNvContentPartPr/>
                <p14:nvPr/>
              </p14:nvContentPartPr>
              <p14:xfrm>
                <a:off x="2365665" y="1113135"/>
                <a:ext cx="121680" cy="48600"/>
              </p14:xfrm>
            </p:contentPart>
          </mc:Choice>
          <mc:Fallback>
            <p:pic>
              <p:nvPicPr>
                <p:cNvPr id="25" name="Ink 24">
                  <a:extLst>
                    <a:ext uri="{FF2B5EF4-FFF2-40B4-BE49-F238E27FC236}">
                      <a16:creationId xmlns:a16="http://schemas.microsoft.com/office/drawing/2014/main" id="{E3E4745C-1B5E-445A-0066-29AAB75141DC}"/>
                    </a:ext>
                  </a:extLst>
                </p:cNvPr>
                <p:cNvPicPr/>
                <p:nvPr/>
              </p:nvPicPr>
              <p:blipFill>
                <a:blip r:embed="rId69"/>
                <a:stretch>
                  <a:fillRect/>
                </a:stretch>
              </p:blipFill>
              <p:spPr>
                <a:xfrm>
                  <a:off x="2359545" y="1107015"/>
                  <a:ext cx="13392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26" name="Ink 25">
                  <a:extLst>
                    <a:ext uri="{FF2B5EF4-FFF2-40B4-BE49-F238E27FC236}">
                      <a16:creationId xmlns:a16="http://schemas.microsoft.com/office/drawing/2014/main" id="{4C51D0FF-C74C-BB97-505B-0A8DB62AB6CE}"/>
                    </a:ext>
                  </a:extLst>
                </p14:cNvPr>
                <p14:cNvContentPartPr/>
                <p14:nvPr/>
              </p14:nvContentPartPr>
              <p14:xfrm>
                <a:off x="2333985" y="1098735"/>
                <a:ext cx="39240" cy="97200"/>
              </p14:xfrm>
            </p:contentPart>
          </mc:Choice>
          <mc:Fallback>
            <p:pic>
              <p:nvPicPr>
                <p:cNvPr id="26" name="Ink 25">
                  <a:extLst>
                    <a:ext uri="{FF2B5EF4-FFF2-40B4-BE49-F238E27FC236}">
                      <a16:creationId xmlns:a16="http://schemas.microsoft.com/office/drawing/2014/main" id="{4C51D0FF-C74C-BB97-505B-0A8DB62AB6CE}"/>
                    </a:ext>
                  </a:extLst>
                </p:cNvPr>
                <p:cNvPicPr/>
                <p:nvPr/>
              </p:nvPicPr>
              <p:blipFill>
                <a:blip r:embed="rId71"/>
                <a:stretch>
                  <a:fillRect/>
                </a:stretch>
              </p:blipFill>
              <p:spPr>
                <a:xfrm>
                  <a:off x="2327865" y="1092615"/>
                  <a:ext cx="5148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3" name="Ink 52">
                  <a:extLst>
                    <a:ext uri="{FF2B5EF4-FFF2-40B4-BE49-F238E27FC236}">
                      <a16:creationId xmlns:a16="http://schemas.microsoft.com/office/drawing/2014/main" id="{F01A3568-D35C-E3E2-AF58-93E7CF65DA8E}"/>
                    </a:ext>
                  </a:extLst>
                </p14:cNvPr>
                <p14:cNvContentPartPr/>
                <p14:nvPr/>
              </p14:nvContentPartPr>
              <p14:xfrm>
                <a:off x="1118985" y="1809735"/>
                <a:ext cx="225360" cy="18000"/>
              </p14:xfrm>
            </p:contentPart>
          </mc:Choice>
          <mc:Fallback>
            <p:pic>
              <p:nvPicPr>
                <p:cNvPr id="53" name="Ink 52">
                  <a:extLst>
                    <a:ext uri="{FF2B5EF4-FFF2-40B4-BE49-F238E27FC236}">
                      <a16:creationId xmlns:a16="http://schemas.microsoft.com/office/drawing/2014/main" id="{F01A3568-D35C-E3E2-AF58-93E7CF65DA8E}"/>
                    </a:ext>
                  </a:extLst>
                </p:cNvPr>
                <p:cNvPicPr/>
                <p:nvPr/>
              </p:nvPicPr>
              <p:blipFill>
                <a:blip r:embed="rId73"/>
                <a:stretch>
                  <a:fillRect/>
                </a:stretch>
              </p:blipFill>
              <p:spPr>
                <a:xfrm>
                  <a:off x="1112865" y="1803615"/>
                  <a:ext cx="23760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4" name="Ink 53">
                  <a:extLst>
                    <a:ext uri="{FF2B5EF4-FFF2-40B4-BE49-F238E27FC236}">
                      <a16:creationId xmlns:a16="http://schemas.microsoft.com/office/drawing/2014/main" id="{EB846656-F3D1-BCAB-B547-5B113DA43DAF}"/>
                    </a:ext>
                  </a:extLst>
                </p14:cNvPr>
                <p14:cNvContentPartPr/>
                <p14:nvPr/>
              </p14:nvContentPartPr>
              <p14:xfrm>
                <a:off x="1199985" y="1711815"/>
                <a:ext cx="65520" cy="136080"/>
              </p14:xfrm>
            </p:contentPart>
          </mc:Choice>
          <mc:Fallback>
            <p:pic>
              <p:nvPicPr>
                <p:cNvPr id="54" name="Ink 53">
                  <a:extLst>
                    <a:ext uri="{FF2B5EF4-FFF2-40B4-BE49-F238E27FC236}">
                      <a16:creationId xmlns:a16="http://schemas.microsoft.com/office/drawing/2014/main" id="{EB846656-F3D1-BCAB-B547-5B113DA43DAF}"/>
                    </a:ext>
                  </a:extLst>
                </p:cNvPr>
                <p:cNvPicPr/>
                <p:nvPr/>
              </p:nvPicPr>
              <p:blipFill>
                <a:blip r:embed="rId75"/>
                <a:stretch>
                  <a:fillRect/>
                </a:stretch>
              </p:blipFill>
              <p:spPr>
                <a:xfrm>
                  <a:off x="1193865" y="1705695"/>
                  <a:ext cx="7776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5" name="Ink 54">
                  <a:extLst>
                    <a:ext uri="{FF2B5EF4-FFF2-40B4-BE49-F238E27FC236}">
                      <a16:creationId xmlns:a16="http://schemas.microsoft.com/office/drawing/2014/main" id="{9778E481-3BA6-61B2-64D0-2D79BBACCB09}"/>
                    </a:ext>
                  </a:extLst>
                </p14:cNvPr>
                <p14:cNvContentPartPr/>
                <p14:nvPr/>
              </p14:nvContentPartPr>
              <p14:xfrm>
                <a:off x="1379265" y="1488615"/>
                <a:ext cx="186840" cy="33120"/>
              </p14:xfrm>
            </p:contentPart>
          </mc:Choice>
          <mc:Fallback>
            <p:pic>
              <p:nvPicPr>
                <p:cNvPr id="55" name="Ink 54">
                  <a:extLst>
                    <a:ext uri="{FF2B5EF4-FFF2-40B4-BE49-F238E27FC236}">
                      <a16:creationId xmlns:a16="http://schemas.microsoft.com/office/drawing/2014/main" id="{9778E481-3BA6-61B2-64D0-2D79BBACCB09}"/>
                    </a:ext>
                  </a:extLst>
                </p:cNvPr>
                <p:cNvPicPr/>
                <p:nvPr/>
              </p:nvPicPr>
              <p:blipFill>
                <a:blip r:embed="rId77"/>
                <a:stretch>
                  <a:fillRect/>
                </a:stretch>
              </p:blipFill>
              <p:spPr>
                <a:xfrm>
                  <a:off x="1373145" y="1482495"/>
                  <a:ext cx="19908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6" name="Ink 55">
                  <a:extLst>
                    <a:ext uri="{FF2B5EF4-FFF2-40B4-BE49-F238E27FC236}">
                      <a16:creationId xmlns:a16="http://schemas.microsoft.com/office/drawing/2014/main" id="{9183E3F4-7349-9683-1A3B-979F80B677C7}"/>
                    </a:ext>
                  </a:extLst>
                </p14:cNvPr>
                <p14:cNvContentPartPr/>
                <p14:nvPr/>
              </p14:nvContentPartPr>
              <p14:xfrm>
                <a:off x="1466385" y="1510215"/>
                <a:ext cx="39240" cy="126720"/>
              </p14:xfrm>
            </p:contentPart>
          </mc:Choice>
          <mc:Fallback>
            <p:pic>
              <p:nvPicPr>
                <p:cNvPr id="56" name="Ink 55">
                  <a:extLst>
                    <a:ext uri="{FF2B5EF4-FFF2-40B4-BE49-F238E27FC236}">
                      <a16:creationId xmlns:a16="http://schemas.microsoft.com/office/drawing/2014/main" id="{9183E3F4-7349-9683-1A3B-979F80B677C7}"/>
                    </a:ext>
                  </a:extLst>
                </p:cNvPr>
                <p:cNvPicPr/>
                <p:nvPr/>
              </p:nvPicPr>
              <p:blipFill>
                <a:blip r:embed="rId79"/>
                <a:stretch>
                  <a:fillRect/>
                </a:stretch>
              </p:blipFill>
              <p:spPr>
                <a:xfrm>
                  <a:off x="1460265" y="1504095"/>
                  <a:ext cx="5148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7" name="Ink 56">
                  <a:extLst>
                    <a:ext uri="{FF2B5EF4-FFF2-40B4-BE49-F238E27FC236}">
                      <a16:creationId xmlns:a16="http://schemas.microsoft.com/office/drawing/2014/main" id="{C386C77B-AFCC-0949-32B8-9586B321421C}"/>
                    </a:ext>
                  </a:extLst>
                </p14:cNvPr>
                <p14:cNvContentPartPr/>
                <p14:nvPr/>
              </p14:nvContentPartPr>
              <p14:xfrm>
                <a:off x="1671945" y="1294215"/>
                <a:ext cx="215280" cy="41400"/>
              </p14:xfrm>
            </p:contentPart>
          </mc:Choice>
          <mc:Fallback>
            <p:pic>
              <p:nvPicPr>
                <p:cNvPr id="57" name="Ink 56">
                  <a:extLst>
                    <a:ext uri="{FF2B5EF4-FFF2-40B4-BE49-F238E27FC236}">
                      <a16:creationId xmlns:a16="http://schemas.microsoft.com/office/drawing/2014/main" id="{C386C77B-AFCC-0949-32B8-9586B321421C}"/>
                    </a:ext>
                  </a:extLst>
                </p:cNvPr>
                <p:cNvPicPr/>
                <p:nvPr/>
              </p:nvPicPr>
              <p:blipFill>
                <a:blip r:embed="rId81"/>
                <a:stretch>
                  <a:fillRect/>
                </a:stretch>
              </p:blipFill>
              <p:spPr>
                <a:xfrm>
                  <a:off x="1665825" y="1288095"/>
                  <a:ext cx="22752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8" name="Ink 57">
                  <a:extLst>
                    <a:ext uri="{FF2B5EF4-FFF2-40B4-BE49-F238E27FC236}">
                      <a16:creationId xmlns:a16="http://schemas.microsoft.com/office/drawing/2014/main" id="{3A12FCE2-8A0F-88F9-30EB-A11EC3FF3DFC}"/>
                    </a:ext>
                  </a:extLst>
                </p14:cNvPr>
                <p14:cNvContentPartPr/>
                <p14:nvPr/>
              </p14:nvContentPartPr>
              <p14:xfrm>
                <a:off x="1922505" y="1136895"/>
                <a:ext cx="63360" cy="133920"/>
              </p14:xfrm>
            </p:contentPart>
          </mc:Choice>
          <mc:Fallback>
            <p:pic>
              <p:nvPicPr>
                <p:cNvPr id="58" name="Ink 57">
                  <a:extLst>
                    <a:ext uri="{FF2B5EF4-FFF2-40B4-BE49-F238E27FC236}">
                      <a16:creationId xmlns:a16="http://schemas.microsoft.com/office/drawing/2014/main" id="{3A12FCE2-8A0F-88F9-30EB-A11EC3FF3DFC}"/>
                    </a:ext>
                  </a:extLst>
                </p:cNvPr>
                <p:cNvPicPr/>
                <p:nvPr/>
              </p:nvPicPr>
              <p:blipFill>
                <a:blip r:embed="rId83"/>
                <a:stretch>
                  <a:fillRect/>
                </a:stretch>
              </p:blipFill>
              <p:spPr>
                <a:xfrm>
                  <a:off x="1916385" y="1130775"/>
                  <a:ext cx="7560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9" name="Ink 58">
                  <a:extLst>
                    <a:ext uri="{FF2B5EF4-FFF2-40B4-BE49-F238E27FC236}">
                      <a16:creationId xmlns:a16="http://schemas.microsoft.com/office/drawing/2014/main" id="{FEE6A603-E1D7-E3E8-A24E-1A092F400A4D}"/>
                    </a:ext>
                  </a:extLst>
                </p14:cNvPr>
                <p14:cNvContentPartPr/>
                <p14:nvPr/>
              </p14:nvContentPartPr>
              <p14:xfrm>
                <a:off x="1978305" y="1024575"/>
                <a:ext cx="237960" cy="104400"/>
              </p14:xfrm>
            </p:contentPart>
          </mc:Choice>
          <mc:Fallback>
            <p:pic>
              <p:nvPicPr>
                <p:cNvPr id="59" name="Ink 58">
                  <a:extLst>
                    <a:ext uri="{FF2B5EF4-FFF2-40B4-BE49-F238E27FC236}">
                      <a16:creationId xmlns:a16="http://schemas.microsoft.com/office/drawing/2014/main" id="{FEE6A603-E1D7-E3E8-A24E-1A092F400A4D}"/>
                    </a:ext>
                  </a:extLst>
                </p:cNvPr>
                <p:cNvPicPr/>
                <p:nvPr/>
              </p:nvPicPr>
              <p:blipFill>
                <a:blip r:embed="rId85"/>
                <a:stretch>
                  <a:fillRect/>
                </a:stretch>
              </p:blipFill>
              <p:spPr>
                <a:xfrm>
                  <a:off x="1972185" y="1018455"/>
                  <a:ext cx="25020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0" name="Ink 59">
                  <a:extLst>
                    <a:ext uri="{FF2B5EF4-FFF2-40B4-BE49-F238E27FC236}">
                      <a16:creationId xmlns:a16="http://schemas.microsoft.com/office/drawing/2014/main" id="{C22326E5-462C-132D-35AB-7CD36D1417A1}"/>
                    </a:ext>
                  </a:extLst>
                </p14:cNvPr>
                <p14:cNvContentPartPr/>
                <p14:nvPr/>
              </p14:nvContentPartPr>
              <p14:xfrm>
                <a:off x="2341905" y="788055"/>
                <a:ext cx="48240" cy="56880"/>
              </p14:xfrm>
            </p:contentPart>
          </mc:Choice>
          <mc:Fallback>
            <p:pic>
              <p:nvPicPr>
                <p:cNvPr id="60" name="Ink 59">
                  <a:extLst>
                    <a:ext uri="{FF2B5EF4-FFF2-40B4-BE49-F238E27FC236}">
                      <a16:creationId xmlns:a16="http://schemas.microsoft.com/office/drawing/2014/main" id="{C22326E5-462C-132D-35AB-7CD36D1417A1}"/>
                    </a:ext>
                  </a:extLst>
                </p:cNvPr>
                <p:cNvPicPr/>
                <p:nvPr/>
              </p:nvPicPr>
              <p:blipFill>
                <a:blip r:embed="rId87"/>
                <a:stretch>
                  <a:fillRect/>
                </a:stretch>
              </p:blipFill>
              <p:spPr>
                <a:xfrm>
                  <a:off x="2335785" y="781935"/>
                  <a:ext cx="6048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1" name="Ink 60">
                  <a:extLst>
                    <a:ext uri="{FF2B5EF4-FFF2-40B4-BE49-F238E27FC236}">
                      <a16:creationId xmlns:a16="http://schemas.microsoft.com/office/drawing/2014/main" id="{E98C9F28-CECC-B483-E48D-B3A2756E2B88}"/>
                    </a:ext>
                  </a:extLst>
                </p14:cNvPr>
                <p14:cNvContentPartPr/>
                <p14:nvPr/>
              </p14:nvContentPartPr>
              <p14:xfrm>
                <a:off x="2250465" y="750975"/>
                <a:ext cx="86040" cy="38520"/>
              </p14:xfrm>
            </p:contentPart>
          </mc:Choice>
          <mc:Fallback>
            <p:pic>
              <p:nvPicPr>
                <p:cNvPr id="61" name="Ink 60">
                  <a:extLst>
                    <a:ext uri="{FF2B5EF4-FFF2-40B4-BE49-F238E27FC236}">
                      <a16:creationId xmlns:a16="http://schemas.microsoft.com/office/drawing/2014/main" id="{E98C9F28-CECC-B483-E48D-B3A2756E2B88}"/>
                    </a:ext>
                  </a:extLst>
                </p:cNvPr>
                <p:cNvPicPr/>
                <p:nvPr/>
              </p:nvPicPr>
              <p:blipFill>
                <a:blip r:embed="rId89"/>
                <a:stretch>
                  <a:fillRect/>
                </a:stretch>
              </p:blipFill>
              <p:spPr>
                <a:xfrm>
                  <a:off x="2244345" y="744855"/>
                  <a:ext cx="9828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2" name="Ink 61">
                  <a:extLst>
                    <a:ext uri="{FF2B5EF4-FFF2-40B4-BE49-F238E27FC236}">
                      <a16:creationId xmlns:a16="http://schemas.microsoft.com/office/drawing/2014/main" id="{41FF4DEA-79C9-1699-7FCF-8DD0E442E106}"/>
                    </a:ext>
                  </a:extLst>
                </p14:cNvPr>
                <p14:cNvContentPartPr/>
                <p14:nvPr/>
              </p14:nvContentPartPr>
              <p14:xfrm>
                <a:off x="2606865" y="565935"/>
                <a:ext cx="83880" cy="29160"/>
              </p14:xfrm>
            </p:contentPart>
          </mc:Choice>
          <mc:Fallback>
            <p:pic>
              <p:nvPicPr>
                <p:cNvPr id="62" name="Ink 61">
                  <a:extLst>
                    <a:ext uri="{FF2B5EF4-FFF2-40B4-BE49-F238E27FC236}">
                      <a16:creationId xmlns:a16="http://schemas.microsoft.com/office/drawing/2014/main" id="{41FF4DEA-79C9-1699-7FCF-8DD0E442E106}"/>
                    </a:ext>
                  </a:extLst>
                </p:cNvPr>
                <p:cNvPicPr/>
                <p:nvPr/>
              </p:nvPicPr>
              <p:blipFill>
                <a:blip r:embed="rId91"/>
                <a:stretch>
                  <a:fillRect/>
                </a:stretch>
              </p:blipFill>
              <p:spPr>
                <a:xfrm>
                  <a:off x="2600745" y="559815"/>
                  <a:ext cx="9612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3" name="Ink 62">
                  <a:extLst>
                    <a:ext uri="{FF2B5EF4-FFF2-40B4-BE49-F238E27FC236}">
                      <a16:creationId xmlns:a16="http://schemas.microsoft.com/office/drawing/2014/main" id="{448431A3-6BCE-24E7-DBA8-9C59A41D188A}"/>
                    </a:ext>
                  </a:extLst>
                </p14:cNvPr>
                <p14:cNvContentPartPr/>
                <p14:nvPr/>
              </p14:nvContentPartPr>
              <p14:xfrm>
                <a:off x="2651505" y="472335"/>
                <a:ext cx="97560" cy="110520"/>
              </p14:xfrm>
            </p:contentPart>
          </mc:Choice>
          <mc:Fallback>
            <p:pic>
              <p:nvPicPr>
                <p:cNvPr id="63" name="Ink 62">
                  <a:extLst>
                    <a:ext uri="{FF2B5EF4-FFF2-40B4-BE49-F238E27FC236}">
                      <a16:creationId xmlns:a16="http://schemas.microsoft.com/office/drawing/2014/main" id="{448431A3-6BCE-24E7-DBA8-9C59A41D188A}"/>
                    </a:ext>
                  </a:extLst>
                </p:cNvPr>
                <p:cNvPicPr/>
                <p:nvPr/>
              </p:nvPicPr>
              <p:blipFill>
                <a:blip r:embed="rId93"/>
                <a:stretch>
                  <a:fillRect/>
                </a:stretch>
              </p:blipFill>
              <p:spPr>
                <a:xfrm>
                  <a:off x="2645385" y="466215"/>
                  <a:ext cx="10980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4" name="Ink 63">
                  <a:extLst>
                    <a:ext uri="{FF2B5EF4-FFF2-40B4-BE49-F238E27FC236}">
                      <a16:creationId xmlns:a16="http://schemas.microsoft.com/office/drawing/2014/main" id="{A70A4289-F0CC-7DB6-A884-17677CD9C22A}"/>
                    </a:ext>
                  </a:extLst>
                </p14:cNvPr>
                <p14:cNvContentPartPr/>
                <p14:nvPr/>
              </p14:nvContentPartPr>
              <p14:xfrm>
                <a:off x="2836905" y="423015"/>
                <a:ext cx="92880" cy="3600"/>
              </p14:xfrm>
            </p:contentPart>
          </mc:Choice>
          <mc:Fallback>
            <p:pic>
              <p:nvPicPr>
                <p:cNvPr id="64" name="Ink 63">
                  <a:extLst>
                    <a:ext uri="{FF2B5EF4-FFF2-40B4-BE49-F238E27FC236}">
                      <a16:creationId xmlns:a16="http://schemas.microsoft.com/office/drawing/2014/main" id="{A70A4289-F0CC-7DB6-A884-17677CD9C22A}"/>
                    </a:ext>
                  </a:extLst>
                </p:cNvPr>
                <p:cNvPicPr/>
                <p:nvPr/>
              </p:nvPicPr>
              <p:blipFill>
                <a:blip r:embed="rId95"/>
                <a:stretch>
                  <a:fillRect/>
                </a:stretch>
              </p:blipFill>
              <p:spPr>
                <a:xfrm>
                  <a:off x="2830785" y="416895"/>
                  <a:ext cx="105120" cy="158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5" name="Ink 64">
                  <a:extLst>
                    <a:ext uri="{FF2B5EF4-FFF2-40B4-BE49-F238E27FC236}">
                      <a16:creationId xmlns:a16="http://schemas.microsoft.com/office/drawing/2014/main" id="{3FF43FC0-3011-18CF-DE1E-BC0211CF0D18}"/>
                    </a:ext>
                  </a:extLst>
                </p14:cNvPr>
                <p14:cNvContentPartPr/>
                <p14:nvPr/>
              </p14:nvContentPartPr>
              <p14:xfrm>
                <a:off x="2974065" y="257055"/>
                <a:ext cx="135360" cy="215640"/>
              </p14:xfrm>
            </p:contentPart>
          </mc:Choice>
          <mc:Fallback>
            <p:pic>
              <p:nvPicPr>
                <p:cNvPr id="65" name="Ink 64">
                  <a:extLst>
                    <a:ext uri="{FF2B5EF4-FFF2-40B4-BE49-F238E27FC236}">
                      <a16:creationId xmlns:a16="http://schemas.microsoft.com/office/drawing/2014/main" id="{3FF43FC0-3011-18CF-DE1E-BC0211CF0D18}"/>
                    </a:ext>
                  </a:extLst>
                </p:cNvPr>
                <p:cNvPicPr/>
                <p:nvPr/>
              </p:nvPicPr>
              <p:blipFill>
                <a:blip r:embed="rId97"/>
                <a:stretch>
                  <a:fillRect/>
                </a:stretch>
              </p:blipFill>
              <p:spPr>
                <a:xfrm>
                  <a:off x="2967945" y="250935"/>
                  <a:ext cx="14760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6" name="Ink 65">
                  <a:extLst>
                    <a:ext uri="{FF2B5EF4-FFF2-40B4-BE49-F238E27FC236}">
                      <a16:creationId xmlns:a16="http://schemas.microsoft.com/office/drawing/2014/main" id="{6B2EEEAD-C0EE-8990-0968-B073BC56BE14}"/>
                    </a:ext>
                  </a:extLst>
                </p14:cNvPr>
                <p14:cNvContentPartPr/>
                <p14:nvPr/>
              </p14:nvContentPartPr>
              <p14:xfrm>
                <a:off x="2874345" y="423015"/>
                <a:ext cx="21960" cy="19800"/>
              </p14:xfrm>
            </p:contentPart>
          </mc:Choice>
          <mc:Fallback>
            <p:pic>
              <p:nvPicPr>
                <p:cNvPr id="66" name="Ink 65">
                  <a:extLst>
                    <a:ext uri="{FF2B5EF4-FFF2-40B4-BE49-F238E27FC236}">
                      <a16:creationId xmlns:a16="http://schemas.microsoft.com/office/drawing/2014/main" id="{6B2EEEAD-C0EE-8990-0968-B073BC56BE14}"/>
                    </a:ext>
                  </a:extLst>
                </p:cNvPr>
                <p:cNvPicPr/>
                <p:nvPr/>
              </p:nvPicPr>
              <p:blipFill>
                <a:blip r:embed="rId99"/>
                <a:stretch>
                  <a:fillRect/>
                </a:stretch>
              </p:blipFill>
              <p:spPr>
                <a:xfrm>
                  <a:off x="2868225" y="416895"/>
                  <a:ext cx="3420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9" name="Ink 68">
                  <a:extLst>
                    <a:ext uri="{FF2B5EF4-FFF2-40B4-BE49-F238E27FC236}">
                      <a16:creationId xmlns:a16="http://schemas.microsoft.com/office/drawing/2014/main" id="{06119ACD-C4A9-ACFC-7DEC-82A716C1A7D9}"/>
                    </a:ext>
                  </a:extLst>
                </p14:cNvPr>
                <p14:cNvContentPartPr/>
                <p14:nvPr/>
              </p14:nvContentPartPr>
              <p14:xfrm>
                <a:off x="2318865" y="1494015"/>
                <a:ext cx="248400" cy="62640"/>
              </p14:xfrm>
            </p:contentPart>
          </mc:Choice>
          <mc:Fallback>
            <p:pic>
              <p:nvPicPr>
                <p:cNvPr id="69" name="Ink 68">
                  <a:extLst>
                    <a:ext uri="{FF2B5EF4-FFF2-40B4-BE49-F238E27FC236}">
                      <a16:creationId xmlns:a16="http://schemas.microsoft.com/office/drawing/2014/main" id="{06119ACD-C4A9-ACFC-7DEC-82A716C1A7D9}"/>
                    </a:ext>
                  </a:extLst>
                </p:cNvPr>
                <p:cNvPicPr/>
                <p:nvPr/>
              </p:nvPicPr>
              <p:blipFill>
                <a:blip r:embed="rId101"/>
                <a:stretch>
                  <a:fillRect/>
                </a:stretch>
              </p:blipFill>
              <p:spPr>
                <a:xfrm>
                  <a:off x="2312745" y="1487895"/>
                  <a:ext cx="26064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0" name="Ink 69">
                  <a:extLst>
                    <a:ext uri="{FF2B5EF4-FFF2-40B4-BE49-F238E27FC236}">
                      <a16:creationId xmlns:a16="http://schemas.microsoft.com/office/drawing/2014/main" id="{80EE4FC1-71F9-1ECE-7FED-587511EBB343}"/>
                    </a:ext>
                  </a:extLst>
                </p14:cNvPr>
                <p14:cNvContentPartPr/>
                <p14:nvPr/>
              </p14:nvContentPartPr>
              <p14:xfrm>
                <a:off x="2411385" y="1415535"/>
                <a:ext cx="159120" cy="200880"/>
              </p14:xfrm>
            </p:contentPart>
          </mc:Choice>
          <mc:Fallback>
            <p:pic>
              <p:nvPicPr>
                <p:cNvPr id="70" name="Ink 69">
                  <a:extLst>
                    <a:ext uri="{FF2B5EF4-FFF2-40B4-BE49-F238E27FC236}">
                      <a16:creationId xmlns:a16="http://schemas.microsoft.com/office/drawing/2014/main" id="{80EE4FC1-71F9-1ECE-7FED-587511EBB343}"/>
                    </a:ext>
                  </a:extLst>
                </p:cNvPr>
                <p:cNvPicPr/>
                <p:nvPr/>
              </p:nvPicPr>
              <p:blipFill>
                <a:blip r:embed="rId103"/>
                <a:stretch>
                  <a:fillRect/>
                </a:stretch>
              </p:blipFill>
              <p:spPr>
                <a:xfrm>
                  <a:off x="2405265" y="1409415"/>
                  <a:ext cx="17136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1" name="Ink 70">
                  <a:extLst>
                    <a:ext uri="{FF2B5EF4-FFF2-40B4-BE49-F238E27FC236}">
                      <a16:creationId xmlns:a16="http://schemas.microsoft.com/office/drawing/2014/main" id="{CC5B225B-FB7D-8B03-E58E-54217CFA8B80}"/>
                    </a:ext>
                  </a:extLst>
                </p14:cNvPr>
                <p14:cNvContentPartPr/>
                <p14:nvPr/>
              </p14:nvContentPartPr>
              <p14:xfrm>
                <a:off x="2499585" y="1344615"/>
                <a:ext cx="216360" cy="90720"/>
              </p14:xfrm>
            </p:contentPart>
          </mc:Choice>
          <mc:Fallback>
            <p:pic>
              <p:nvPicPr>
                <p:cNvPr id="71" name="Ink 70">
                  <a:extLst>
                    <a:ext uri="{FF2B5EF4-FFF2-40B4-BE49-F238E27FC236}">
                      <a16:creationId xmlns:a16="http://schemas.microsoft.com/office/drawing/2014/main" id="{CC5B225B-FB7D-8B03-E58E-54217CFA8B80}"/>
                    </a:ext>
                  </a:extLst>
                </p:cNvPr>
                <p:cNvPicPr/>
                <p:nvPr/>
              </p:nvPicPr>
              <p:blipFill>
                <a:blip r:embed="rId105"/>
                <a:stretch>
                  <a:fillRect/>
                </a:stretch>
              </p:blipFill>
              <p:spPr>
                <a:xfrm>
                  <a:off x="2493465" y="1338495"/>
                  <a:ext cx="22860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2" name="Ink 71">
                  <a:extLst>
                    <a:ext uri="{FF2B5EF4-FFF2-40B4-BE49-F238E27FC236}">
                      <a16:creationId xmlns:a16="http://schemas.microsoft.com/office/drawing/2014/main" id="{54DB38EC-B70A-B6A1-CE17-068A78F0DB9F}"/>
                    </a:ext>
                  </a:extLst>
                </p14:cNvPr>
                <p14:cNvContentPartPr/>
                <p14:nvPr/>
              </p14:nvContentPartPr>
              <p14:xfrm>
                <a:off x="2811705" y="1171815"/>
                <a:ext cx="113400" cy="128160"/>
              </p14:xfrm>
            </p:contentPart>
          </mc:Choice>
          <mc:Fallback>
            <p:pic>
              <p:nvPicPr>
                <p:cNvPr id="72" name="Ink 71">
                  <a:extLst>
                    <a:ext uri="{FF2B5EF4-FFF2-40B4-BE49-F238E27FC236}">
                      <a16:creationId xmlns:a16="http://schemas.microsoft.com/office/drawing/2014/main" id="{54DB38EC-B70A-B6A1-CE17-068A78F0DB9F}"/>
                    </a:ext>
                  </a:extLst>
                </p:cNvPr>
                <p:cNvPicPr/>
                <p:nvPr/>
              </p:nvPicPr>
              <p:blipFill>
                <a:blip r:embed="rId107"/>
                <a:stretch>
                  <a:fillRect/>
                </a:stretch>
              </p:blipFill>
              <p:spPr>
                <a:xfrm>
                  <a:off x="2805585" y="1165695"/>
                  <a:ext cx="12564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3" name="Ink 72">
                  <a:extLst>
                    <a:ext uri="{FF2B5EF4-FFF2-40B4-BE49-F238E27FC236}">
                      <a16:creationId xmlns:a16="http://schemas.microsoft.com/office/drawing/2014/main" id="{CCF63C6E-001A-8853-068B-3C93535DB6A4}"/>
                    </a:ext>
                  </a:extLst>
                </p14:cNvPr>
                <p14:cNvContentPartPr/>
                <p14:nvPr/>
              </p14:nvContentPartPr>
              <p14:xfrm>
                <a:off x="2972625" y="888495"/>
                <a:ext cx="217800" cy="13320"/>
              </p14:xfrm>
            </p:contentPart>
          </mc:Choice>
          <mc:Fallback>
            <p:pic>
              <p:nvPicPr>
                <p:cNvPr id="73" name="Ink 72">
                  <a:extLst>
                    <a:ext uri="{FF2B5EF4-FFF2-40B4-BE49-F238E27FC236}">
                      <a16:creationId xmlns:a16="http://schemas.microsoft.com/office/drawing/2014/main" id="{CCF63C6E-001A-8853-068B-3C93535DB6A4}"/>
                    </a:ext>
                  </a:extLst>
                </p:cNvPr>
                <p:cNvPicPr/>
                <p:nvPr/>
              </p:nvPicPr>
              <p:blipFill>
                <a:blip r:embed="rId109"/>
                <a:stretch>
                  <a:fillRect/>
                </a:stretch>
              </p:blipFill>
              <p:spPr>
                <a:xfrm>
                  <a:off x="2966505" y="882375"/>
                  <a:ext cx="23004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4" name="Ink 73">
                  <a:extLst>
                    <a:ext uri="{FF2B5EF4-FFF2-40B4-BE49-F238E27FC236}">
                      <a16:creationId xmlns:a16="http://schemas.microsoft.com/office/drawing/2014/main" id="{D8BBA8B6-9A4C-6EC1-75B3-554101677D3E}"/>
                    </a:ext>
                  </a:extLst>
                </p14:cNvPr>
                <p14:cNvContentPartPr/>
                <p14:nvPr/>
              </p14:nvContentPartPr>
              <p14:xfrm>
                <a:off x="3080265" y="795255"/>
                <a:ext cx="49680" cy="142200"/>
              </p14:xfrm>
            </p:contentPart>
          </mc:Choice>
          <mc:Fallback>
            <p:pic>
              <p:nvPicPr>
                <p:cNvPr id="74" name="Ink 73">
                  <a:extLst>
                    <a:ext uri="{FF2B5EF4-FFF2-40B4-BE49-F238E27FC236}">
                      <a16:creationId xmlns:a16="http://schemas.microsoft.com/office/drawing/2014/main" id="{D8BBA8B6-9A4C-6EC1-75B3-554101677D3E}"/>
                    </a:ext>
                  </a:extLst>
                </p:cNvPr>
                <p:cNvPicPr/>
                <p:nvPr/>
              </p:nvPicPr>
              <p:blipFill>
                <a:blip r:embed="rId111"/>
                <a:stretch>
                  <a:fillRect/>
                </a:stretch>
              </p:blipFill>
              <p:spPr>
                <a:xfrm>
                  <a:off x="3074145" y="789135"/>
                  <a:ext cx="6192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5" name="Ink 74">
                  <a:extLst>
                    <a:ext uri="{FF2B5EF4-FFF2-40B4-BE49-F238E27FC236}">
                      <a16:creationId xmlns:a16="http://schemas.microsoft.com/office/drawing/2014/main" id="{47794CE2-5E64-CF44-6C38-717AEB93EF4F}"/>
                    </a:ext>
                  </a:extLst>
                </p14:cNvPr>
                <p14:cNvContentPartPr/>
                <p14:nvPr/>
              </p14:nvContentPartPr>
              <p14:xfrm>
                <a:off x="2666265" y="541095"/>
                <a:ext cx="183240" cy="61200"/>
              </p14:xfrm>
            </p:contentPart>
          </mc:Choice>
          <mc:Fallback>
            <p:pic>
              <p:nvPicPr>
                <p:cNvPr id="75" name="Ink 74">
                  <a:extLst>
                    <a:ext uri="{FF2B5EF4-FFF2-40B4-BE49-F238E27FC236}">
                      <a16:creationId xmlns:a16="http://schemas.microsoft.com/office/drawing/2014/main" id="{47794CE2-5E64-CF44-6C38-717AEB93EF4F}"/>
                    </a:ext>
                  </a:extLst>
                </p:cNvPr>
                <p:cNvPicPr/>
                <p:nvPr/>
              </p:nvPicPr>
              <p:blipFill>
                <a:blip r:embed="rId113"/>
                <a:stretch>
                  <a:fillRect/>
                </a:stretch>
              </p:blipFill>
              <p:spPr>
                <a:xfrm>
                  <a:off x="2660145" y="534975"/>
                  <a:ext cx="19548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6" name="Ink 75">
                  <a:extLst>
                    <a:ext uri="{FF2B5EF4-FFF2-40B4-BE49-F238E27FC236}">
                      <a16:creationId xmlns:a16="http://schemas.microsoft.com/office/drawing/2014/main" id="{8A622C4F-CE4E-FF49-377C-8B101BFC0441}"/>
                    </a:ext>
                  </a:extLst>
                </p14:cNvPr>
                <p14:cNvContentPartPr/>
                <p14:nvPr/>
              </p14:nvContentPartPr>
              <p14:xfrm>
                <a:off x="2592105" y="545415"/>
                <a:ext cx="156960" cy="168120"/>
              </p14:xfrm>
            </p:contentPart>
          </mc:Choice>
          <mc:Fallback>
            <p:pic>
              <p:nvPicPr>
                <p:cNvPr id="76" name="Ink 75">
                  <a:extLst>
                    <a:ext uri="{FF2B5EF4-FFF2-40B4-BE49-F238E27FC236}">
                      <a16:creationId xmlns:a16="http://schemas.microsoft.com/office/drawing/2014/main" id="{8A622C4F-CE4E-FF49-377C-8B101BFC0441}"/>
                    </a:ext>
                  </a:extLst>
                </p:cNvPr>
                <p:cNvPicPr/>
                <p:nvPr/>
              </p:nvPicPr>
              <p:blipFill>
                <a:blip r:embed="rId115"/>
                <a:stretch>
                  <a:fillRect/>
                </a:stretch>
              </p:blipFill>
              <p:spPr>
                <a:xfrm>
                  <a:off x="2585985" y="539295"/>
                  <a:ext cx="16920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7" name="Ink 76">
                  <a:extLst>
                    <a:ext uri="{FF2B5EF4-FFF2-40B4-BE49-F238E27FC236}">
                      <a16:creationId xmlns:a16="http://schemas.microsoft.com/office/drawing/2014/main" id="{4E84EE17-66E1-B822-D520-7FB61963FEF4}"/>
                    </a:ext>
                  </a:extLst>
                </p14:cNvPr>
                <p14:cNvContentPartPr/>
                <p14:nvPr/>
              </p14:nvContentPartPr>
              <p14:xfrm>
                <a:off x="2235705" y="777975"/>
                <a:ext cx="387720" cy="29160"/>
              </p14:xfrm>
            </p:contentPart>
          </mc:Choice>
          <mc:Fallback>
            <p:pic>
              <p:nvPicPr>
                <p:cNvPr id="77" name="Ink 76">
                  <a:extLst>
                    <a:ext uri="{FF2B5EF4-FFF2-40B4-BE49-F238E27FC236}">
                      <a16:creationId xmlns:a16="http://schemas.microsoft.com/office/drawing/2014/main" id="{4E84EE17-66E1-B822-D520-7FB61963FEF4}"/>
                    </a:ext>
                  </a:extLst>
                </p:cNvPr>
                <p:cNvPicPr/>
                <p:nvPr/>
              </p:nvPicPr>
              <p:blipFill>
                <a:blip r:embed="rId117"/>
                <a:stretch>
                  <a:fillRect/>
                </a:stretch>
              </p:blipFill>
              <p:spPr>
                <a:xfrm>
                  <a:off x="2229585" y="771855"/>
                  <a:ext cx="39996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8" name="Ink 77">
                  <a:extLst>
                    <a:ext uri="{FF2B5EF4-FFF2-40B4-BE49-F238E27FC236}">
                      <a16:creationId xmlns:a16="http://schemas.microsoft.com/office/drawing/2014/main" id="{49A2EAD7-0D61-7234-65C5-36F8DFE8C689}"/>
                    </a:ext>
                  </a:extLst>
                </p14:cNvPr>
                <p14:cNvContentPartPr/>
                <p14:nvPr/>
              </p14:nvContentPartPr>
              <p14:xfrm>
                <a:off x="2385105" y="703815"/>
                <a:ext cx="179640" cy="184320"/>
              </p14:xfrm>
            </p:contentPart>
          </mc:Choice>
          <mc:Fallback>
            <p:pic>
              <p:nvPicPr>
                <p:cNvPr id="78" name="Ink 77">
                  <a:extLst>
                    <a:ext uri="{FF2B5EF4-FFF2-40B4-BE49-F238E27FC236}">
                      <a16:creationId xmlns:a16="http://schemas.microsoft.com/office/drawing/2014/main" id="{49A2EAD7-0D61-7234-65C5-36F8DFE8C689}"/>
                    </a:ext>
                  </a:extLst>
                </p:cNvPr>
                <p:cNvPicPr/>
                <p:nvPr/>
              </p:nvPicPr>
              <p:blipFill>
                <a:blip r:embed="rId119"/>
                <a:stretch>
                  <a:fillRect/>
                </a:stretch>
              </p:blipFill>
              <p:spPr>
                <a:xfrm>
                  <a:off x="2378985" y="697695"/>
                  <a:ext cx="19188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9" name="Ink 78">
                  <a:extLst>
                    <a:ext uri="{FF2B5EF4-FFF2-40B4-BE49-F238E27FC236}">
                      <a16:creationId xmlns:a16="http://schemas.microsoft.com/office/drawing/2014/main" id="{F028309E-195C-C836-239C-1EC8E08B1B75}"/>
                    </a:ext>
                  </a:extLst>
                </p14:cNvPr>
                <p14:cNvContentPartPr/>
                <p14:nvPr/>
              </p14:nvContentPartPr>
              <p14:xfrm>
                <a:off x="1987305" y="1002975"/>
                <a:ext cx="303480" cy="51120"/>
              </p14:xfrm>
            </p:contentPart>
          </mc:Choice>
          <mc:Fallback>
            <p:pic>
              <p:nvPicPr>
                <p:cNvPr id="79" name="Ink 78">
                  <a:extLst>
                    <a:ext uri="{FF2B5EF4-FFF2-40B4-BE49-F238E27FC236}">
                      <a16:creationId xmlns:a16="http://schemas.microsoft.com/office/drawing/2014/main" id="{F028309E-195C-C836-239C-1EC8E08B1B75}"/>
                    </a:ext>
                  </a:extLst>
                </p:cNvPr>
                <p:cNvPicPr/>
                <p:nvPr/>
              </p:nvPicPr>
              <p:blipFill>
                <a:blip r:embed="rId121"/>
                <a:stretch>
                  <a:fillRect/>
                </a:stretch>
              </p:blipFill>
              <p:spPr>
                <a:xfrm>
                  <a:off x="1981185" y="996855"/>
                  <a:ext cx="31572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0" name="Ink 79">
                  <a:extLst>
                    <a:ext uri="{FF2B5EF4-FFF2-40B4-BE49-F238E27FC236}">
                      <a16:creationId xmlns:a16="http://schemas.microsoft.com/office/drawing/2014/main" id="{5C961993-DEBA-193B-EF7D-A5373D3AE1FF}"/>
                    </a:ext>
                  </a:extLst>
                </p14:cNvPr>
                <p14:cNvContentPartPr/>
                <p14:nvPr/>
              </p14:nvContentPartPr>
              <p14:xfrm>
                <a:off x="2113305" y="969135"/>
                <a:ext cx="102240" cy="151560"/>
              </p14:xfrm>
            </p:contentPart>
          </mc:Choice>
          <mc:Fallback>
            <p:pic>
              <p:nvPicPr>
                <p:cNvPr id="80" name="Ink 79">
                  <a:extLst>
                    <a:ext uri="{FF2B5EF4-FFF2-40B4-BE49-F238E27FC236}">
                      <a16:creationId xmlns:a16="http://schemas.microsoft.com/office/drawing/2014/main" id="{5C961993-DEBA-193B-EF7D-A5373D3AE1FF}"/>
                    </a:ext>
                  </a:extLst>
                </p:cNvPr>
                <p:cNvPicPr/>
                <p:nvPr/>
              </p:nvPicPr>
              <p:blipFill>
                <a:blip r:embed="rId123"/>
                <a:stretch>
                  <a:fillRect/>
                </a:stretch>
              </p:blipFill>
              <p:spPr>
                <a:xfrm>
                  <a:off x="2107185" y="963015"/>
                  <a:ext cx="11448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1" name="Ink 80">
                  <a:extLst>
                    <a:ext uri="{FF2B5EF4-FFF2-40B4-BE49-F238E27FC236}">
                      <a16:creationId xmlns:a16="http://schemas.microsoft.com/office/drawing/2014/main" id="{92648EDE-5AF1-55DA-4222-52E3066F6B12}"/>
                    </a:ext>
                  </a:extLst>
                </p14:cNvPr>
                <p14:cNvContentPartPr/>
                <p14:nvPr/>
              </p14:nvContentPartPr>
              <p14:xfrm>
                <a:off x="1773825" y="1241295"/>
                <a:ext cx="333000" cy="36000"/>
              </p14:xfrm>
            </p:contentPart>
          </mc:Choice>
          <mc:Fallback>
            <p:pic>
              <p:nvPicPr>
                <p:cNvPr id="81" name="Ink 80">
                  <a:extLst>
                    <a:ext uri="{FF2B5EF4-FFF2-40B4-BE49-F238E27FC236}">
                      <a16:creationId xmlns:a16="http://schemas.microsoft.com/office/drawing/2014/main" id="{92648EDE-5AF1-55DA-4222-52E3066F6B12}"/>
                    </a:ext>
                  </a:extLst>
                </p:cNvPr>
                <p:cNvPicPr/>
                <p:nvPr/>
              </p:nvPicPr>
              <p:blipFill>
                <a:blip r:embed="rId125"/>
                <a:stretch>
                  <a:fillRect/>
                </a:stretch>
              </p:blipFill>
              <p:spPr>
                <a:xfrm>
                  <a:off x="1767705" y="1235175"/>
                  <a:ext cx="34524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2" name="Ink 81">
                  <a:extLst>
                    <a:ext uri="{FF2B5EF4-FFF2-40B4-BE49-F238E27FC236}">
                      <a16:creationId xmlns:a16="http://schemas.microsoft.com/office/drawing/2014/main" id="{EF6113C7-D573-037C-7C45-1A35D304FEBE}"/>
                    </a:ext>
                  </a:extLst>
                </p14:cNvPr>
                <p14:cNvContentPartPr/>
                <p14:nvPr/>
              </p14:nvContentPartPr>
              <p14:xfrm>
                <a:off x="1859505" y="1182255"/>
                <a:ext cx="130680" cy="167040"/>
              </p14:xfrm>
            </p:contentPart>
          </mc:Choice>
          <mc:Fallback>
            <p:pic>
              <p:nvPicPr>
                <p:cNvPr id="82" name="Ink 81">
                  <a:extLst>
                    <a:ext uri="{FF2B5EF4-FFF2-40B4-BE49-F238E27FC236}">
                      <a16:creationId xmlns:a16="http://schemas.microsoft.com/office/drawing/2014/main" id="{EF6113C7-D573-037C-7C45-1A35D304FEBE}"/>
                    </a:ext>
                  </a:extLst>
                </p:cNvPr>
                <p:cNvPicPr/>
                <p:nvPr/>
              </p:nvPicPr>
              <p:blipFill>
                <a:blip r:embed="rId127"/>
                <a:stretch>
                  <a:fillRect/>
                </a:stretch>
              </p:blipFill>
              <p:spPr>
                <a:xfrm>
                  <a:off x="1853385" y="1176135"/>
                  <a:ext cx="14292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3" name="Ink 82">
                  <a:extLst>
                    <a:ext uri="{FF2B5EF4-FFF2-40B4-BE49-F238E27FC236}">
                      <a16:creationId xmlns:a16="http://schemas.microsoft.com/office/drawing/2014/main" id="{2B6499DC-2E52-6150-3A29-8766082F7979}"/>
                    </a:ext>
                  </a:extLst>
                </p14:cNvPr>
                <p14:cNvContentPartPr/>
                <p14:nvPr/>
              </p14:nvContentPartPr>
              <p14:xfrm>
                <a:off x="1521105" y="1453695"/>
                <a:ext cx="327240" cy="41400"/>
              </p14:xfrm>
            </p:contentPart>
          </mc:Choice>
          <mc:Fallback>
            <p:pic>
              <p:nvPicPr>
                <p:cNvPr id="83" name="Ink 82">
                  <a:extLst>
                    <a:ext uri="{FF2B5EF4-FFF2-40B4-BE49-F238E27FC236}">
                      <a16:creationId xmlns:a16="http://schemas.microsoft.com/office/drawing/2014/main" id="{2B6499DC-2E52-6150-3A29-8766082F7979}"/>
                    </a:ext>
                  </a:extLst>
                </p:cNvPr>
                <p:cNvPicPr/>
                <p:nvPr/>
              </p:nvPicPr>
              <p:blipFill>
                <a:blip r:embed="rId129"/>
                <a:stretch>
                  <a:fillRect/>
                </a:stretch>
              </p:blipFill>
              <p:spPr>
                <a:xfrm>
                  <a:off x="1514985" y="1447575"/>
                  <a:ext cx="33948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4" name="Ink 83">
                  <a:extLst>
                    <a:ext uri="{FF2B5EF4-FFF2-40B4-BE49-F238E27FC236}">
                      <a16:creationId xmlns:a16="http://schemas.microsoft.com/office/drawing/2014/main" id="{D76088F0-6C2C-2833-1496-CD94BF883E33}"/>
                    </a:ext>
                  </a:extLst>
                </p14:cNvPr>
                <p14:cNvContentPartPr/>
                <p14:nvPr/>
              </p14:nvContentPartPr>
              <p14:xfrm>
                <a:off x="1703985" y="1367295"/>
                <a:ext cx="55080" cy="143280"/>
              </p14:xfrm>
            </p:contentPart>
          </mc:Choice>
          <mc:Fallback>
            <p:pic>
              <p:nvPicPr>
                <p:cNvPr id="84" name="Ink 83">
                  <a:extLst>
                    <a:ext uri="{FF2B5EF4-FFF2-40B4-BE49-F238E27FC236}">
                      <a16:creationId xmlns:a16="http://schemas.microsoft.com/office/drawing/2014/main" id="{D76088F0-6C2C-2833-1496-CD94BF883E33}"/>
                    </a:ext>
                  </a:extLst>
                </p:cNvPr>
                <p:cNvPicPr/>
                <p:nvPr/>
              </p:nvPicPr>
              <p:blipFill>
                <a:blip r:embed="rId131"/>
                <a:stretch>
                  <a:fillRect/>
                </a:stretch>
              </p:blipFill>
              <p:spPr>
                <a:xfrm>
                  <a:off x="1697865" y="1361175"/>
                  <a:ext cx="6732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5" name="Ink 84">
                  <a:extLst>
                    <a:ext uri="{FF2B5EF4-FFF2-40B4-BE49-F238E27FC236}">
                      <a16:creationId xmlns:a16="http://schemas.microsoft.com/office/drawing/2014/main" id="{F952FCDC-EAE1-F320-6A32-C9E9B9A2507B}"/>
                    </a:ext>
                  </a:extLst>
                </p14:cNvPr>
                <p14:cNvContentPartPr/>
                <p14:nvPr/>
              </p14:nvContentPartPr>
              <p14:xfrm>
                <a:off x="1595625" y="1485735"/>
                <a:ext cx="21960" cy="153720"/>
              </p14:xfrm>
            </p:contentPart>
          </mc:Choice>
          <mc:Fallback>
            <p:pic>
              <p:nvPicPr>
                <p:cNvPr id="85" name="Ink 84">
                  <a:extLst>
                    <a:ext uri="{FF2B5EF4-FFF2-40B4-BE49-F238E27FC236}">
                      <a16:creationId xmlns:a16="http://schemas.microsoft.com/office/drawing/2014/main" id="{F952FCDC-EAE1-F320-6A32-C9E9B9A2507B}"/>
                    </a:ext>
                  </a:extLst>
                </p:cNvPr>
                <p:cNvPicPr/>
                <p:nvPr/>
              </p:nvPicPr>
              <p:blipFill>
                <a:blip r:embed="rId133"/>
                <a:stretch>
                  <a:fillRect/>
                </a:stretch>
              </p:blipFill>
              <p:spPr>
                <a:xfrm>
                  <a:off x="1589505" y="1479615"/>
                  <a:ext cx="3420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6" name="Ink 85">
                  <a:extLst>
                    <a:ext uri="{FF2B5EF4-FFF2-40B4-BE49-F238E27FC236}">
                      <a16:creationId xmlns:a16="http://schemas.microsoft.com/office/drawing/2014/main" id="{2977BC66-81A7-2019-0A71-C8A3E46EF57B}"/>
                    </a:ext>
                  </a:extLst>
                </p14:cNvPr>
                <p14:cNvContentPartPr/>
                <p14:nvPr/>
              </p14:nvContentPartPr>
              <p14:xfrm>
                <a:off x="1277745" y="1716135"/>
                <a:ext cx="320400" cy="40320"/>
              </p14:xfrm>
            </p:contentPart>
          </mc:Choice>
          <mc:Fallback>
            <p:pic>
              <p:nvPicPr>
                <p:cNvPr id="86" name="Ink 85">
                  <a:extLst>
                    <a:ext uri="{FF2B5EF4-FFF2-40B4-BE49-F238E27FC236}">
                      <a16:creationId xmlns:a16="http://schemas.microsoft.com/office/drawing/2014/main" id="{2977BC66-81A7-2019-0A71-C8A3E46EF57B}"/>
                    </a:ext>
                  </a:extLst>
                </p:cNvPr>
                <p:cNvPicPr/>
                <p:nvPr/>
              </p:nvPicPr>
              <p:blipFill>
                <a:blip r:embed="rId135"/>
                <a:stretch>
                  <a:fillRect/>
                </a:stretch>
              </p:blipFill>
              <p:spPr>
                <a:xfrm>
                  <a:off x="1271625" y="1710015"/>
                  <a:ext cx="33264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7" name="Ink 86">
                  <a:extLst>
                    <a:ext uri="{FF2B5EF4-FFF2-40B4-BE49-F238E27FC236}">
                      <a16:creationId xmlns:a16="http://schemas.microsoft.com/office/drawing/2014/main" id="{907DF076-D89C-8279-3FF6-FD9984460BCF}"/>
                    </a:ext>
                  </a:extLst>
                </p14:cNvPr>
                <p14:cNvContentPartPr/>
                <p14:nvPr/>
              </p14:nvContentPartPr>
              <p14:xfrm>
                <a:off x="1370265" y="1644135"/>
                <a:ext cx="109080" cy="147600"/>
              </p14:xfrm>
            </p:contentPart>
          </mc:Choice>
          <mc:Fallback>
            <p:pic>
              <p:nvPicPr>
                <p:cNvPr id="87" name="Ink 86">
                  <a:extLst>
                    <a:ext uri="{FF2B5EF4-FFF2-40B4-BE49-F238E27FC236}">
                      <a16:creationId xmlns:a16="http://schemas.microsoft.com/office/drawing/2014/main" id="{907DF076-D89C-8279-3FF6-FD9984460BCF}"/>
                    </a:ext>
                  </a:extLst>
                </p:cNvPr>
                <p:cNvPicPr/>
                <p:nvPr/>
              </p:nvPicPr>
              <p:blipFill>
                <a:blip r:embed="rId137"/>
                <a:stretch>
                  <a:fillRect/>
                </a:stretch>
              </p:blipFill>
              <p:spPr>
                <a:xfrm>
                  <a:off x="1364145" y="1638015"/>
                  <a:ext cx="12132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0" name="Ink 89">
                  <a:extLst>
                    <a:ext uri="{FF2B5EF4-FFF2-40B4-BE49-F238E27FC236}">
                      <a16:creationId xmlns:a16="http://schemas.microsoft.com/office/drawing/2014/main" id="{735DD048-E973-D854-2AEA-9BA29F99F585}"/>
                    </a:ext>
                  </a:extLst>
                </p14:cNvPr>
                <p14:cNvContentPartPr/>
                <p14:nvPr/>
              </p14:nvContentPartPr>
              <p14:xfrm>
                <a:off x="3132825" y="716055"/>
                <a:ext cx="215280" cy="48960"/>
              </p14:xfrm>
            </p:contentPart>
          </mc:Choice>
          <mc:Fallback>
            <p:pic>
              <p:nvPicPr>
                <p:cNvPr id="90" name="Ink 89">
                  <a:extLst>
                    <a:ext uri="{FF2B5EF4-FFF2-40B4-BE49-F238E27FC236}">
                      <a16:creationId xmlns:a16="http://schemas.microsoft.com/office/drawing/2014/main" id="{735DD048-E973-D854-2AEA-9BA29F99F585}"/>
                    </a:ext>
                  </a:extLst>
                </p:cNvPr>
                <p:cNvPicPr/>
                <p:nvPr/>
              </p:nvPicPr>
              <p:blipFill>
                <a:blip r:embed="rId139"/>
                <a:stretch>
                  <a:fillRect/>
                </a:stretch>
              </p:blipFill>
              <p:spPr>
                <a:xfrm>
                  <a:off x="3126705" y="709935"/>
                  <a:ext cx="22752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1" name="Ink 90">
                  <a:extLst>
                    <a:ext uri="{FF2B5EF4-FFF2-40B4-BE49-F238E27FC236}">
                      <a16:creationId xmlns:a16="http://schemas.microsoft.com/office/drawing/2014/main" id="{0F6DA43F-A300-5124-8D67-03D645365F3C}"/>
                    </a:ext>
                  </a:extLst>
                </p14:cNvPr>
                <p14:cNvContentPartPr/>
                <p14:nvPr/>
              </p14:nvContentPartPr>
              <p14:xfrm>
                <a:off x="3155505" y="670695"/>
                <a:ext cx="170640" cy="244440"/>
              </p14:xfrm>
            </p:contentPart>
          </mc:Choice>
          <mc:Fallback>
            <p:pic>
              <p:nvPicPr>
                <p:cNvPr id="91" name="Ink 90">
                  <a:extLst>
                    <a:ext uri="{FF2B5EF4-FFF2-40B4-BE49-F238E27FC236}">
                      <a16:creationId xmlns:a16="http://schemas.microsoft.com/office/drawing/2014/main" id="{0F6DA43F-A300-5124-8D67-03D645365F3C}"/>
                    </a:ext>
                  </a:extLst>
                </p:cNvPr>
                <p:cNvPicPr/>
                <p:nvPr/>
              </p:nvPicPr>
              <p:blipFill>
                <a:blip r:embed="rId141"/>
                <a:stretch>
                  <a:fillRect/>
                </a:stretch>
              </p:blipFill>
              <p:spPr>
                <a:xfrm>
                  <a:off x="3149385" y="664575"/>
                  <a:ext cx="18288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2" name="Ink 91">
                  <a:extLst>
                    <a:ext uri="{FF2B5EF4-FFF2-40B4-BE49-F238E27FC236}">
                      <a16:creationId xmlns:a16="http://schemas.microsoft.com/office/drawing/2014/main" id="{82185C86-27FA-0297-D089-A479238E4BCC}"/>
                    </a:ext>
                  </a:extLst>
                </p14:cNvPr>
                <p14:cNvContentPartPr/>
                <p14:nvPr/>
              </p14:nvContentPartPr>
              <p14:xfrm>
                <a:off x="2065425" y="1658175"/>
                <a:ext cx="277920" cy="30600"/>
              </p14:xfrm>
            </p:contentPart>
          </mc:Choice>
          <mc:Fallback>
            <p:pic>
              <p:nvPicPr>
                <p:cNvPr id="92" name="Ink 91">
                  <a:extLst>
                    <a:ext uri="{FF2B5EF4-FFF2-40B4-BE49-F238E27FC236}">
                      <a16:creationId xmlns:a16="http://schemas.microsoft.com/office/drawing/2014/main" id="{82185C86-27FA-0297-D089-A479238E4BCC}"/>
                    </a:ext>
                  </a:extLst>
                </p:cNvPr>
                <p:cNvPicPr/>
                <p:nvPr/>
              </p:nvPicPr>
              <p:blipFill>
                <a:blip r:embed="rId143"/>
                <a:stretch>
                  <a:fillRect/>
                </a:stretch>
              </p:blipFill>
              <p:spPr>
                <a:xfrm>
                  <a:off x="2059305" y="1652055"/>
                  <a:ext cx="29016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3" name="Ink 92">
                  <a:extLst>
                    <a:ext uri="{FF2B5EF4-FFF2-40B4-BE49-F238E27FC236}">
                      <a16:creationId xmlns:a16="http://schemas.microsoft.com/office/drawing/2014/main" id="{9910DA4A-170B-A092-FFC7-79ED81BDC71C}"/>
                    </a:ext>
                  </a:extLst>
                </p14:cNvPr>
                <p14:cNvContentPartPr/>
                <p14:nvPr/>
              </p14:nvContentPartPr>
              <p14:xfrm>
                <a:off x="2181705" y="1563855"/>
                <a:ext cx="127080" cy="179280"/>
              </p14:xfrm>
            </p:contentPart>
          </mc:Choice>
          <mc:Fallback>
            <p:pic>
              <p:nvPicPr>
                <p:cNvPr id="93" name="Ink 92">
                  <a:extLst>
                    <a:ext uri="{FF2B5EF4-FFF2-40B4-BE49-F238E27FC236}">
                      <a16:creationId xmlns:a16="http://schemas.microsoft.com/office/drawing/2014/main" id="{9910DA4A-170B-A092-FFC7-79ED81BDC71C}"/>
                    </a:ext>
                  </a:extLst>
                </p:cNvPr>
                <p:cNvPicPr/>
                <p:nvPr/>
              </p:nvPicPr>
              <p:blipFill>
                <a:blip r:embed="rId145"/>
                <a:stretch>
                  <a:fillRect/>
                </a:stretch>
              </p:blipFill>
              <p:spPr>
                <a:xfrm>
                  <a:off x="2175585" y="1557735"/>
                  <a:ext cx="13932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4" name="Ink 93">
                  <a:extLst>
                    <a:ext uri="{FF2B5EF4-FFF2-40B4-BE49-F238E27FC236}">
                      <a16:creationId xmlns:a16="http://schemas.microsoft.com/office/drawing/2014/main" id="{FDC0F12C-90C0-D1DB-E443-6307D590D6D6}"/>
                    </a:ext>
                  </a:extLst>
                </p14:cNvPr>
                <p14:cNvContentPartPr/>
                <p14:nvPr/>
              </p14:nvContentPartPr>
              <p14:xfrm>
                <a:off x="1907385" y="1868415"/>
                <a:ext cx="11880" cy="15840"/>
              </p14:xfrm>
            </p:contentPart>
          </mc:Choice>
          <mc:Fallback>
            <p:pic>
              <p:nvPicPr>
                <p:cNvPr id="94" name="Ink 93">
                  <a:extLst>
                    <a:ext uri="{FF2B5EF4-FFF2-40B4-BE49-F238E27FC236}">
                      <a16:creationId xmlns:a16="http://schemas.microsoft.com/office/drawing/2014/main" id="{FDC0F12C-90C0-D1DB-E443-6307D590D6D6}"/>
                    </a:ext>
                  </a:extLst>
                </p:cNvPr>
                <p:cNvPicPr/>
                <p:nvPr/>
              </p:nvPicPr>
              <p:blipFill>
                <a:blip r:embed="rId147"/>
                <a:stretch>
                  <a:fillRect/>
                </a:stretch>
              </p:blipFill>
              <p:spPr>
                <a:xfrm>
                  <a:off x="1901265" y="1862295"/>
                  <a:ext cx="2412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5" name="Ink 94">
                  <a:extLst>
                    <a:ext uri="{FF2B5EF4-FFF2-40B4-BE49-F238E27FC236}">
                      <a16:creationId xmlns:a16="http://schemas.microsoft.com/office/drawing/2014/main" id="{9F5441BA-2C1A-3537-E6D6-F0A66A4DC5FC}"/>
                    </a:ext>
                  </a:extLst>
                </p14:cNvPr>
                <p14:cNvContentPartPr/>
                <p14:nvPr/>
              </p14:nvContentPartPr>
              <p14:xfrm>
                <a:off x="1937265" y="1283055"/>
                <a:ext cx="88200" cy="115560"/>
              </p14:xfrm>
            </p:contentPart>
          </mc:Choice>
          <mc:Fallback>
            <p:pic>
              <p:nvPicPr>
                <p:cNvPr id="95" name="Ink 94">
                  <a:extLst>
                    <a:ext uri="{FF2B5EF4-FFF2-40B4-BE49-F238E27FC236}">
                      <a16:creationId xmlns:a16="http://schemas.microsoft.com/office/drawing/2014/main" id="{9F5441BA-2C1A-3537-E6D6-F0A66A4DC5FC}"/>
                    </a:ext>
                  </a:extLst>
                </p:cNvPr>
                <p:cNvPicPr/>
                <p:nvPr/>
              </p:nvPicPr>
              <p:blipFill>
                <a:blip r:embed="rId149"/>
                <a:stretch>
                  <a:fillRect/>
                </a:stretch>
              </p:blipFill>
              <p:spPr>
                <a:xfrm>
                  <a:off x="1931145" y="1276935"/>
                  <a:ext cx="100440" cy="127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0">
            <p14:nvContentPartPr>
              <p14:cNvPr id="113" name="Ink 112">
                <a:extLst>
                  <a:ext uri="{FF2B5EF4-FFF2-40B4-BE49-F238E27FC236}">
                    <a16:creationId xmlns:a16="http://schemas.microsoft.com/office/drawing/2014/main" id="{21AF3538-8274-E900-9802-98728B0CAB94}"/>
                  </a:ext>
                </a:extLst>
              </p14:cNvPr>
              <p14:cNvContentPartPr/>
              <p14:nvPr/>
            </p14:nvContentPartPr>
            <p14:xfrm>
              <a:off x="8627145" y="1217175"/>
              <a:ext cx="243360" cy="181440"/>
            </p14:xfrm>
          </p:contentPart>
        </mc:Choice>
        <mc:Fallback>
          <p:pic>
            <p:nvPicPr>
              <p:cNvPr id="113" name="Ink 112">
                <a:extLst>
                  <a:ext uri="{FF2B5EF4-FFF2-40B4-BE49-F238E27FC236}">
                    <a16:creationId xmlns:a16="http://schemas.microsoft.com/office/drawing/2014/main" id="{21AF3538-8274-E900-9802-98728B0CAB94}"/>
                  </a:ext>
                </a:extLst>
              </p:cNvPr>
              <p:cNvPicPr/>
              <p:nvPr/>
            </p:nvPicPr>
            <p:blipFill>
              <a:blip r:embed="rId151"/>
              <a:stretch>
                <a:fillRect/>
              </a:stretch>
            </p:blipFill>
            <p:spPr>
              <a:xfrm>
                <a:off x="8621025" y="1211055"/>
                <a:ext cx="255600" cy="193680"/>
              </a:xfrm>
              <a:prstGeom prst="rect">
                <a:avLst/>
              </a:prstGeom>
            </p:spPr>
          </p:pic>
        </mc:Fallback>
      </mc:AlternateContent>
      <p:grpSp>
        <p:nvGrpSpPr>
          <p:cNvPr id="126" name="Group 125">
            <a:extLst>
              <a:ext uri="{FF2B5EF4-FFF2-40B4-BE49-F238E27FC236}">
                <a16:creationId xmlns:a16="http://schemas.microsoft.com/office/drawing/2014/main" id="{06868E63-D2CC-3C5F-3212-5D9D45D741F0}"/>
              </a:ext>
            </a:extLst>
          </p:cNvPr>
          <p:cNvGrpSpPr/>
          <p:nvPr/>
        </p:nvGrpSpPr>
        <p:grpSpPr>
          <a:xfrm>
            <a:off x="9237705" y="822255"/>
            <a:ext cx="159120" cy="142200"/>
            <a:chOff x="9237705" y="822255"/>
            <a:chExt cx="159120" cy="142200"/>
          </a:xfrm>
        </p:grpSpPr>
        <mc:AlternateContent xmlns:mc="http://schemas.openxmlformats.org/markup-compatibility/2006">
          <mc:Choice xmlns:p14="http://schemas.microsoft.com/office/powerpoint/2010/main" Requires="p14">
            <p:contentPart p14:bwMode="auto" r:id="rId152">
              <p14:nvContentPartPr>
                <p14:cNvPr id="114" name="Ink 113">
                  <a:extLst>
                    <a:ext uri="{FF2B5EF4-FFF2-40B4-BE49-F238E27FC236}">
                      <a16:creationId xmlns:a16="http://schemas.microsoft.com/office/drawing/2014/main" id="{08CDA237-9B9F-71F8-2CF0-403344D7E0EE}"/>
                    </a:ext>
                  </a:extLst>
                </p14:cNvPr>
                <p14:cNvContentPartPr/>
                <p14:nvPr/>
              </p14:nvContentPartPr>
              <p14:xfrm>
                <a:off x="9237705" y="887775"/>
                <a:ext cx="121680" cy="14760"/>
              </p14:xfrm>
            </p:contentPart>
          </mc:Choice>
          <mc:Fallback>
            <p:pic>
              <p:nvPicPr>
                <p:cNvPr id="114" name="Ink 113">
                  <a:extLst>
                    <a:ext uri="{FF2B5EF4-FFF2-40B4-BE49-F238E27FC236}">
                      <a16:creationId xmlns:a16="http://schemas.microsoft.com/office/drawing/2014/main" id="{08CDA237-9B9F-71F8-2CF0-403344D7E0EE}"/>
                    </a:ext>
                  </a:extLst>
                </p:cNvPr>
                <p:cNvPicPr/>
                <p:nvPr/>
              </p:nvPicPr>
              <p:blipFill>
                <a:blip r:embed="rId153"/>
                <a:stretch>
                  <a:fillRect/>
                </a:stretch>
              </p:blipFill>
              <p:spPr>
                <a:xfrm>
                  <a:off x="9231585" y="881655"/>
                  <a:ext cx="13392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15" name="Ink 114">
                  <a:extLst>
                    <a:ext uri="{FF2B5EF4-FFF2-40B4-BE49-F238E27FC236}">
                      <a16:creationId xmlns:a16="http://schemas.microsoft.com/office/drawing/2014/main" id="{1594F287-CB7C-70BE-F393-7E3612312300}"/>
                    </a:ext>
                  </a:extLst>
                </p14:cNvPr>
                <p14:cNvContentPartPr/>
                <p14:nvPr/>
              </p14:nvContentPartPr>
              <p14:xfrm>
                <a:off x="9268305" y="822255"/>
                <a:ext cx="128520" cy="45720"/>
              </p14:xfrm>
            </p:contentPart>
          </mc:Choice>
          <mc:Fallback>
            <p:pic>
              <p:nvPicPr>
                <p:cNvPr id="115" name="Ink 114">
                  <a:extLst>
                    <a:ext uri="{FF2B5EF4-FFF2-40B4-BE49-F238E27FC236}">
                      <a16:creationId xmlns:a16="http://schemas.microsoft.com/office/drawing/2014/main" id="{1594F287-CB7C-70BE-F393-7E3612312300}"/>
                    </a:ext>
                  </a:extLst>
                </p:cNvPr>
                <p:cNvPicPr/>
                <p:nvPr/>
              </p:nvPicPr>
              <p:blipFill>
                <a:blip r:embed="rId155"/>
                <a:stretch>
                  <a:fillRect/>
                </a:stretch>
              </p:blipFill>
              <p:spPr>
                <a:xfrm>
                  <a:off x="9262185" y="816135"/>
                  <a:ext cx="14076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16" name="Ink 115">
                  <a:extLst>
                    <a:ext uri="{FF2B5EF4-FFF2-40B4-BE49-F238E27FC236}">
                      <a16:creationId xmlns:a16="http://schemas.microsoft.com/office/drawing/2014/main" id="{50F479EE-0C3F-419A-269A-889EC57E9172}"/>
                    </a:ext>
                  </a:extLst>
                </p14:cNvPr>
                <p14:cNvContentPartPr/>
                <p14:nvPr/>
              </p14:nvContentPartPr>
              <p14:xfrm>
                <a:off x="9257145" y="953655"/>
                <a:ext cx="3960" cy="10800"/>
              </p14:xfrm>
            </p:contentPart>
          </mc:Choice>
          <mc:Fallback>
            <p:pic>
              <p:nvPicPr>
                <p:cNvPr id="116" name="Ink 115">
                  <a:extLst>
                    <a:ext uri="{FF2B5EF4-FFF2-40B4-BE49-F238E27FC236}">
                      <a16:creationId xmlns:a16="http://schemas.microsoft.com/office/drawing/2014/main" id="{50F479EE-0C3F-419A-269A-889EC57E9172}"/>
                    </a:ext>
                  </a:extLst>
                </p:cNvPr>
                <p:cNvPicPr/>
                <p:nvPr/>
              </p:nvPicPr>
              <p:blipFill>
                <a:blip r:embed="rId157"/>
                <a:stretch>
                  <a:fillRect/>
                </a:stretch>
              </p:blipFill>
              <p:spPr>
                <a:xfrm>
                  <a:off x="9251025" y="947535"/>
                  <a:ext cx="16200" cy="23040"/>
                </a:xfrm>
                <a:prstGeom prst="rect">
                  <a:avLst/>
                </a:prstGeom>
              </p:spPr>
            </p:pic>
          </mc:Fallback>
        </mc:AlternateContent>
      </p:grpSp>
      <p:grpSp>
        <p:nvGrpSpPr>
          <p:cNvPr id="125" name="Group 124">
            <a:extLst>
              <a:ext uri="{FF2B5EF4-FFF2-40B4-BE49-F238E27FC236}">
                <a16:creationId xmlns:a16="http://schemas.microsoft.com/office/drawing/2014/main" id="{9CC0B108-8ED4-F492-4974-8C4C6578DD12}"/>
              </a:ext>
            </a:extLst>
          </p:cNvPr>
          <p:cNvGrpSpPr/>
          <p:nvPr/>
        </p:nvGrpSpPr>
        <p:grpSpPr>
          <a:xfrm>
            <a:off x="10066065" y="750255"/>
            <a:ext cx="373320" cy="277200"/>
            <a:chOff x="10066065" y="750255"/>
            <a:chExt cx="373320" cy="277200"/>
          </a:xfrm>
        </p:grpSpPr>
        <mc:AlternateContent xmlns:mc="http://schemas.openxmlformats.org/markup-compatibility/2006">
          <mc:Choice xmlns:p14="http://schemas.microsoft.com/office/powerpoint/2010/main" Requires="p14">
            <p:contentPart p14:bwMode="auto" r:id="rId158">
              <p14:nvContentPartPr>
                <p14:cNvPr id="117" name="Ink 116">
                  <a:extLst>
                    <a:ext uri="{FF2B5EF4-FFF2-40B4-BE49-F238E27FC236}">
                      <a16:creationId xmlns:a16="http://schemas.microsoft.com/office/drawing/2014/main" id="{F057758D-1FB9-DFF3-37CE-A4CEF883B49D}"/>
                    </a:ext>
                  </a:extLst>
                </p14:cNvPr>
                <p14:cNvContentPartPr/>
                <p14:nvPr/>
              </p14:nvContentPartPr>
              <p14:xfrm>
                <a:off x="10140585" y="750255"/>
                <a:ext cx="298800" cy="240120"/>
              </p14:xfrm>
            </p:contentPart>
          </mc:Choice>
          <mc:Fallback>
            <p:pic>
              <p:nvPicPr>
                <p:cNvPr id="117" name="Ink 116">
                  <a:extLst>
                    <a:ext uri="{FF2B5EF4-FFF2-40B4-BE49-F238E27FC236}">
                      <a16:creationId xmlns:a16="http://schemas.microsoft.com/office/drawing/2014/main" id="{F057758D-1FB9-DFF3-37CE-A4CEF883B49D}"/>
                    </a:ext>
                  </a:extLst>
                </p:cNvPr>
                <p:cNvPicPr/>
                <p:nvPr/>
              </p:nvPicPr>
              <p:blipFill>
                <a:blip r:embed="rId159"/>
                <a:stretch>
                  <a:fillRect/>
                </a:stretch>
              </p:blipFill>
              <p:spPr>
                <a:xfrm>
                  <a:off x="10134465" y="744135"/>
                  <a:ext cx="31104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18" name="Ink 117">
                  <a:extLst>
                    <a:ext uri="{FF2B5EF4-FFF2-40B4-BE49-F238E27FC236}">
                      <a16:creationId xmlns:a16="http://schemas.microsoft.com/office/drawing/2014/main" id="{5BA68C78-BF57-B1F7-AE6B-C0356D91D9C0}"/>
                    </a:ext>
                  </a:extLst>
                </p14:cNvPr>
                <p14:cNvContentPartPr/>
                <p14:nvPr/>
              </p14:nvContentPartPr>
              <p14:xfrm>
                <a:off x="10066065" y="771855"/>
                <a:ext cx="313560" cy="255600"/>
              </p14:xfrm>
            </p:contentPart>
          </mc:Choice>
          <mc:Fallback>
            <p:pic>
              <p:nvPicPr>
                <p:cNvPr id="118" name="Ink 117">
                  <a:extLst>
                    <a:ext uri="{FF2B5EF4-FFF2-40B4-BE49-F238E27FC236}">
                      <a16:creationId xmlns:a16="http://schemas.microsoft.com/office/drawing/2014/main" id="{5BA68C78-BF57-B1F7-AE6B-C0356D91D9C0}"/>
                    </a:ext>
                  </a:extLst>
                </p:cNvPr>
                <p:cNvPicPr/>
                <p:nvPr/>
              </p:nvPicPr>
              <p:blipFill>
                <a:blip r:embed="rId161"/>
                <a:stretch>
                  <a:fillRect/>
                </a:stretch>
              </p:blipFill>
              <p:spPr>
                <a:xfrm>
                  <a:off x="10059945" y="765735"/>
                  <a:ext cx="325800" cy="267840"/>
                </a:xfrm>
                <a:prstGeom prst="rect">
                  <a:avLst/>
                </a:prstGeom>
              </p:spPr>
            </p:pic>
          </mc:Fallback>
        </mc:AlternateContent>
      </p:grpSp>
      <p:grpSp>
        <p:nvGrpSpPr>
          <p:cNvPr id="124" name="Group 123">
            <a:extLst>
              <a:ext uri="{FF2B5EF4-FFF2-40B4-BE49-F238E27FC236}">
                <a16:creationId xmlns:a16="http://schemas.microsoft.com/office/drawing/2014/main" id="{92251F9B-6FDA-BB82-BC44-2B696DF17630}"/>
              </a:ext>
            </a:extLst>
          </p:cNvPr>
          <p:cNvGrpSpPr/>
          <p:nvPr/>
        </p:nvGrpSpPr>
        <p:grpSpPr>
          <a:xfrm>
            <a:off x="8239785" y="634695"/>
            <a:ext cx="401400" cy="253440"/>
            <a:chOff x="8239785" y="634695"/>
            <a:chExt cx="401400" cy="253440"/>
          </a:xfrm>
        </p:grpSpPr>
        <mc:AlternateContent xmlns:mc="http://schemas.openxmlformats.org/markup-compatibility/2006">
          <mc:Choice xmlns:p14="http://schemas.microsoft.com/office/powerpoint/2010/main" Requires="p14">
            <p:contentPart p14:bwMode="auto" r:id="rId162">
              <p14:nvContentPartPr>
                <p14:cNvPr id="119" name="Ink 118">
                  <a:extLst>
                    <a:ext uri="{FF2B5EF4-FFF2-40B4-BE49-F238E27FC236}">
                      <a16:creationId xmlns:a16="http://schemas.microsoft.com/office/drawing/2014/main" id="{9FE9315E-ECB8-14C4-5AC9-831A757F4C55}"/>
                    </a:ext>
                  </a:extLst>
                </p14:cNvPr>
                <p14:cNvContentPartPr/>
                <p14:nvPr/>
              </p14:nvContentPartPr>
              <p14:xfrm>
                <a:off x="8239785" y="727575"/>
                <a:ext cx="401400" cy="66240"/>
              </p14:xfrm>
            </p:contentPart>
          </mc:Choice>
          <mc:Fallback>
            <p:pic>
              <p:nvPicPr>
                <p:cNvPr id="119" name="Ink 118">
                  <a:extLst>
                    <a:ext uri="{FF2B5EF4-FFF2-40B4-BE49-F238E27FC236}">
                      <a16:creationId xmlns:a16="http://schemas.microsoft.com/office/drawing/2014/main" id="{9FE9315E-ECB8-14C4-5AC9-831A757F4C55}"/>
                    </a:ext>
                  </a:extLst>
                </p:cNvPr>
                <p:cNvPicPr/>
                <p:nvPr/>
              </p:nvPicPr>
              <p:blipFill>
                <a:blip r:embed="rId163"/>
                <a:stretch>
                  <a:fillRect/>
                </a:stretch>
              </p:blipFill>
              <p:spPr>
                <a:xfrm>
                  <a:off x="8233665" y="721455"/>
                  <a:ext cx="41364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20" name="Ink 119">
                  <a:extLst>
                    <a:ext uri="{FF2B5EF4-FFF2-40B4-BE49-F238E27FC236}">
                      <a16:creationId xmlns:a16="http://schemas.microsoft.com/office/drawing/2014/main" id="{CA49B406-A1F3-898C-DA45-0269060BDFEB}"/>
                    </a:ext>
                  </a:extLst>
                </p14:cNvPr>
                <p14:cNvContentPartPr/>
                <p14:nvPr/>
              </p14:nvContentPartPr>
              <p14:xfrm>
                <a:off x="8360745" y="634695"/>
                <a:ext cx="207360" cy="253440"/>
              </p14:xfrm>
            </p:contentPart>
          </mc:Choice>
          <mc:Fallback>
            <p:pic>
              <p:nvPicPr>
                <p:cNvPr id="120" name="Ink 119">
                  <a:extLst>
                    <a:ext uri="{FF2B5EF4-FFF2-40B4-BE49-F238E27FC236}">
                      <a16:creationId xmlns:a16="http://schemas.microsoft.com/office/drawing/2014/main" id="{CA49B406-A1F3-898C-DA45-0269060BDFEB}"/>
                    </a:ext>
                  </a:extLst>
                </p:cNvPr>
                <p:cNvPicPr/>
                <p:nvPr/>
              </p:nvPicPr>
              <p:blipFill>
                <a:blip r:embed="rId165"/>
                <a:stretch>
                  <a:fillRect/>
                </a:stretch>
              </p:blipFill>
              <p:spPr>
                <a:xfrm>
                  <a:off x="8354625" y="628575"/>
                  <a:ext cx="219600" cy="265680"/>
                </a:xfrm>
                <a:prstGeom prst="rect">
                  <a:avLst/>
                </a:prstGeom>
              </p:spPr>
            </p:pic>
          </mc:Fallback>
        </mc:AlternateContent>
      </p:grpSp>
      <p:grpSp>
        <p:nvGrpSpPr>
          <p:cNvPr id="123" name="Group 122">
            <a:extLst>
              <a:ext uri="{FF2B5EF4-FFF2-40B4-BE49-F238E27FC236}">
                <a16:creationId xmlns:a16="http://schemas.microsoft.com/office/drawing/2014/main" id="{A68B11A0-9EC4-2594-0237-6EB6C232F27B}"/>
              </a:ext>
            </a:extLst>
          </p:cNvPr>
          <p:cNvGrpSpPr/>
          <p:nvPr/>
        </p:nvGrpSpPr>
        <p:grpSpPr>
          <a:xfrm>
            <a:off x="7542465" y="1081455"/>
            <a:ext cx="233640" cy="168120"/>
            <a:chOff x="7542465" y="1081455"/>
            <a:chExt cx="233640" cy="168120"/>
          </a:xfrm>
        </p:grpSpPr>
        <mc:AlternateContent xmlns:mc="http://schemas.openxmlformats.org/markup-compatibility/2006">
          <mc:Choice xmlns:p14="http://schemas.microsoft.com/office/powerpoint/2010/main" Requires="p14">
            <p:contentPart p14:bwMode="auto" r:id="rId166">
              <p14:nvContentPartPr>
                <p14:cNvPr id="121" name="Ink 120">
                  <a:extLst>
                    <a:ext uri="{FF2B5EF4-FFF2-40B4-BE49-F238E27FC236}">
                      <a16:creationId xmlns:a16="http://schemas.microsoft.com/office/drawing/2014/main" id="{FFDC9764-CF1B-9976-FB70-44ECAA3834A9}"/>
                    </a:ext>
                  </a:extLst>
                </p14:cNvPr>
                <p14:cNvContentPartPr/>
                <p14:nvPr/>
              </p14:nvContentPartPr>
              <p14:xfrm>
                <a:off x="7542465" y="1081455"/>
                <a:ext cx="233640" cy="42480"/>
              </p14:xfrm>
            </p:contentPart>
          </mc:Choice>
          <mc:Fallback>
            <p:pic>
              <p:nvPicPr>
                <p:cNvPr id="121" name="Ink 120">
                  <a:extLst>
                    <a:ext uri="{FF2B5EF4-FFF2-40B4-BE49-F238E27FC236}">
                      <a16:creationId xmlns:a16="http://schemas.microsoft.com/office/drawing/2014/main" id="{FFDC9764-CF1B-9976-FB70-44ECAA3834A9}"/>
                    </a:ext>
                  </a:extLst>
                </p:cNvPr>
                <p:cNvPicPr/>
                <p:nvPr/>
              </p:nvPicPr>
              <p:blipFill>
                <a:blip r:embed="rId167"/>
                <a:stretch>
                  <a:fillRect/>
                </a:stretch>
              </p:blipFill>
              <p:spPr>
                <a:xfrm>
                  <a:off x="7536345" y="1075335"/>
                  <a:ext cx="24588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22" name="Ink 121">
                  <a:extLst>
                    <a:ext uri="{FF2B5EF4-FFF2-40B4-BE49-F238E27FC236}">
                      <a16:creationId xmlns:a16="http://schemas.microsoft.com/office/drawing/2014/main" id="{0EC5C1FE-6C2D-AC9E-CB1B-55CCC8F400A1}"/>
                    </a:ext>
                  </a:extLst>
                </p14:cNvPr>
                <p14:cNvContentPartPr/>
                <p14:nvPr/>
              </p14:nvContentPartPr>
              <p14:xfrm>
                <a:off x="7598625" y="1116375"/>
                <a:ext cx="79200" cy="133200"/>
              </p14:xfrm>
            </p:contentPart>
          </mc:Choice>
          <mc:Fallback>
            <p:pic>
              <p:nvPicPr>
                <p:cNvPr id="122" name="Ink 121">
                  <a:extLst>
                    <a:ext uri="{FF2B5EF4-FFF2-40B4-BE49-F238E27FC236}">
                      <a16:creationId xmlns:a16="http://schemas.microsoft.com/office/drawing/2014/main" id="{0EC5C1FE-6C2D-AC9E-CB1B-55CCC8F400A1}"/>
                    </a:ext>
                  </a:extLst>
                </p:cNvPr>
                <p:cNvPicPr/>
                <p:nvPr/>
              </p:nvPicPr>
              <p:blipFill>
                <a:blip r:embed="rId169"/>
                <a:stretch>
                  <a:fillRect/>
                </a:stretch>
              </p:blipFill>
              <p:spPr>
                <a:xfrm>
                  <a:off x="7592505" y="1110255"/>
                  <a:ext cx="91440" cy="145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0">
            <p14:nvContentPartPr>
              <p14:cNvPr id="130" name="Ink 129">
                <a:extLst>
                  <a:ext uri="{FF2B5EF4-FFF2-40B4-BE49-F238E27FC236}">
                    <a16:creationId xmlns:a16="http://schemas.microsoft.com/office/drawing/2014/main" id="{16C9150C-BE02-CD2C-5211-C1C27A43080B}"/>
                  </a:ext>
                </a:extLst>
              </p14:cNvPr>
              <p14:cNvContentPartPr/>
              <p14:nvPr/>
            </p14:nvContentPartPr>
            <p14:xfrm>
              <a:off x="10242105" y="2110695"/>
              <a:ext cx="236880" cy="138600"/>
            </p14:xfrm>
          </p:contentPart>
        </mc:Choice>
        <mc:Fallback>
          <p:pic>
            <p:nvPicPr>
              <p:cNvPr id="130" name="Ink 129">
                <a:extLst>
                  <a:ext uri="{FF2B5EF4-FFF2-40B4-BE49-F238E27FC236}">
                    <a16:creationId xmlns:a16="http://schemas.microsoft.com/office/drawing/2014/main" id="{16C9150C-BE02-CD2C-5211-C1C27A43080B}"/>
                  </a:ext>
                </a:extLst>
              </p:cNvPr>
              <p:cNvPicPr/>
              <p:nvPr/>
            </p:nvPicPr>
            <p:blipFill>
              <a:blip r:embed="rId171"/>
              <a:stretch>
                <a:fillRect/>
              </a:stretch>
            </p:blipFill>
            <p:spPr>
              <a:xfrm>
                <a:off x="10233465" y="2102055"/>
                <a:ext cx="254520" cy="156240"/>
              </a:xfrm>
              <a:prstGeom prst="rect">
                <a:avLst/>
              </a:prstGeom>
            </p:spPr>
          </p:pic>
        </mc:Fallback>
      </mc:AlternateContent>
      <p:grpSp>
        <p:nvGrpSpPr>
          <p:cNvPr id="145" name="Group 144">
            <a:extLst>
              <a:ext uri="{FF2B5EF4-FFF2-40B4-BE49-F238E27FC236}">
                <a16:creationId xmlns:a16="http://schemas.microsoft.com/office/drawing/2014/main" id="{865B5658-22FB-872A-0A70-B388A60B2F4A}"/>
              </a:ext>
            </a:extLst>
          </p:cNvPr>
          <p:cNvGrpSpPr/>
          <p:nvPr/>
        </p:nvGrpSpPr>
        <p:grpSpPr>
          <a:xfrm>
            <a:off x="10046625" y="1419855"/>
            <a:ext cx="684000" cy="456120"/>
            <a:chOff x="10046625" y="1419855"/>
            <a:chExt cx="684000" cy="456120"/>
          </a:xfrm>
        </p:grpSpPr>
        <mc:AlternateContent xmlns:mc="http://schemas.openxmlformats.org/markup-compatibility/2006">
          <mc:Choice xmlns:p14="http://schemas.microsoft.com/office/powerpoint/2010/main" Requires="p14">
            <p:contentPart p14:bwMode="auto" r:id="rId172">
              <p14:nvContentPartPr>
                <p14:cNvPr id="131" name="Ink 130">
                  <a:extLst>
                    <a:ext uri="{FF2B5EF4-FFF2-40B4-BE49-F238E27FC236}">
                      <a16:creationId xmlns:a16="http://schemas.microsoft.com/office/drawing/2014/main" id="{38FB4C22-89EE-AB8F-0FA9-F74E0DE7F99A}"/>
                    </a:ext>
                  </a:extLst>
                </p14:cNvPr>
                <p14:cNvContentPartPr/>
                <p14:nvPr/>
              </p14:nvContentPartPr>
              <p14:xfrm>
                <a:off x="10489065" y="1783815"/>
                <a:ext cx="241560" cy="92160"/>
              </p14:xfrm>
            </p:contentPart>
          </mc:Choice>
          <mc:Fallback>
            <p:pic>
              <p:nvPicPr>
                <p:cNvPr id="131" name="Ink 130">
                  <a:extLst>
                    <a:ext uri="{FF2B5EF4-FFF2-40B4-BE49-F238E27FC236}">
                      <a16:creationId xmlns:a16="http://schemas.microsoft.com/office/drawing/2014/main" id="{38FB4C22-89EE-AB8F-0FA9-F74E0DE7F99A}"/>
                    </a:ext>
                  </a:extLst>
                </p:cNvPr>
                <p:cNvPicPr/>
                <p:nvPr/>
              </p:nvPicPr>
              <p:blipFill>
                <a:blip r:embed="rId173"/>
                <a:stretch>
                  <a:fillRect/>
                </a:stretch>
              </p:blipFill>
              <p:spPr>
                <a:xfrm>
                  <a:off x="10480425" y="1775175"/>
                  <a:ext cx="25920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32" name="Ink 131">
                  <a:extLst>
                    <a:ext uri="{FF2B5EF4-FFF2-40B4-BE49-F238E27FC236}">
                      <a16:creationId xmlns:a16="http://schemas.microsoft.com/office/drawing/2014/main" id="{7B91F615-D31C-4A39-FDA0-9FA92CADC3B0}"/>
                    </a:ext>
                  </a:extLst>
                </p14:cNvPr>
                <p14:cNvContentPartPr/>
                <p14:nvPr/>
              </p14:nvContentPartPr>
              <p14:xfrm>
                <a:off x="10386105" y="1419855"/>
                <a:ext cx="222840" cy="273960"/>
              </p14:xfrm>
            </p:contentPart>
          </mc:Choice>
          <mc:Fallback>
            <p:pic>
              <p:nvPicPr>
                <p:cNvPr id="132" name="Ink 131">
                  <a:extLst>
                    <a:ext uri="{FF2B5EF4-FFF2-40B4-BE49-F238E27FC236}">
                      <a16:creationId xmlns:a16="http://schemas.microsoft.com/office/drawing/2014/main" id="{7B91F615-D31C-4A39-FDA0-9FA92CADC3B0}"/>
                    </a:ext>
                  </a:extLst>
                </p:cNvPr>
                <p:cNvPicPr/>
                <p:nvPr/>
              </p:nvPicPr>
              <p:blipFill>
                <a:blip r:embed="rId175"/>
                <a:stretch>
                  <a:fillRect/>
                </a:stretch>
              </p:blipFill>
              <p:spPr>
                <a:xfrm>
                  <a:off x="10377465" y="1410855"/>
                  <a:ext cx="24048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33" name="Ink 132">
                  <a:extLst>
                    <a:ext uri="{FF2B5EF4-FFF2-40B4-BE49-F238E27FC236}">
                      <a16:creationId xmlns:a16="http://schemas.microsoft.com/office/drawing/2014/main" id="{A25C6A1C-C13E-583C-2131-E4E568A7A3F6}"/>
                    </a:ext>
                  </a:extLst>
                </p14:cNvPr>
                <p14:cNvContentPartPr/>
                <p14:nvPr/>
              </p14:nvContentPartPr>
              <p14:xfrm>
                <a:off x="10046625" y="1572855"/>
                <a:ext cx="276840" cy="187560"/>
              </p14:xfrm>
            </p:contentPart>
          </mc:Choice>
          <mc:Fallback>
            <p:pic>
              <p:nvPicPr>
                <p:cNvPr id="133" name="Ink 132">
                  <a:extLst>
                    <a:ext uri="{FF2B5EF4-FFF2-40B4-BE49-F238E27FC236}">
                      <a16:creationId xmlns:a16="http://schemas.microsoft.com/office/drawing/2014/main" id="{A25C6A1C-C13E-583C-2131-E4E568A7A3F6}"/>
                    </a:ext>
                  </a:extLst>
                </p:cNvPr>
                <p:cNvPicPr/>
                <p:nvPr/>
              </p:nvPicPr>
              <p:blipFill>
                <a:blip r:embed="rId177"/>
                <a:stretch>
                  <a:fillRect/>
                </a:stretch>
              </p:blipFill>
              <p:spPr>
                <a:xfrm>
                  <a:off x="10037985" y="1564215"/>
                  <a:ext cx="294480" cy="205200"/>
                </a:xfrm>
                <a:prstGeom prst="rect">
                  <a:avLst/>
                </a:prstGeom>
              </p:spPr>
            </p:pic>
          </mc:Fallback>
        </mc:AlternateContent>
      </p:grpSp>
      <p:grpSp>
        <p:nvGrpSpPr>
          <p:cNvPr id="144" name="Group 143">
            <a:extLst>
              <a:ext uri="{FF2B5EF4-FFF2-40B4-BE49-F238E27FC236}">
                <a16:creationId xmlns:a16="http://schemas.microsoft.com/office/drawing/2014/main" id="{7534DFDF-3678-62DD-9824-18BABF7881A4}"/>
              </a:ext>
            </a:extLst>
          </p:cNvPr>
          <p:cNvGrpSpPr/>
          <p:nvPr/>
        </p:nvGrpSpPr>
        <p:grpSpPr>
          <a:xfrm>
            <a:off x="8718585" y="2149215"/>
            <a:ext cx="1036080" cy="652680"/>
            <a:chOff x="8718585" y="2149215"/>
            <a:chExt cx="1036080" cy="652680"/>
          </a:xfrm>
        </p:grpSpPr>
        <mc:AlternateContent xmlns:mc="http://schemas.openxmlformats.org/markup-compatibility/2006">
          <mc:Choice xmlns:p14="http://schemas.microsoft.com/office/powerpoint/2010/main" Requires="p14">
            <p:contentPart p14:bwMode="auto" r:id="rId178">
              <p14:nvContentPartPr>
                <p14:cNvPr id="134" name="Ink 133">
                  <a:extLst>
                    <a:ext uri="{FF2B5EF4-FFF2-40B4-BE49-F238E27FC236}">
                      <a16:creationId xmlns:a16="http://schemas.microsoft.com/office/drawing/2014/main" id="{B4D61AEF-B575-0CAE-F604-9F899E1B526A}"/>
                    </a:ext>
                  </a:extLst>
                </p14:cNvPr>
                <p14:cNvContentPartPr/>
                <p14:nvPr/>
              </p14:nvContentPartPr>
              <p14:xfrm>
                <a:off x="9168945" y="2149215"/>
                <a:ext cx="213120" cy="326520"/>
              </p14:xfrm>
            </p:contentPart>
          </mc:Choice>
          <mc:Fallback>
            <p:pic>
              <p:nvPicPr>
                <p:cNvPr id="134" name="Ink 133">
                  <a:extLst>
                    <a:ext uri="{FF2B5EF4-FFF2-40B4-BE49-F238E27FC236}">
                      <a16:creationId xmlns:a16="http://schemas.microsoft.com/office/drawing/2014/main" id="{B4D61AEF-B575-0CAE-F604-9F899E1B526A}"/>
                    </a:ext>
                  </a:extLst>
                </p:cNvPr>
                <p:cNvPicPr/>
                <p:nvPr/>
              </p:nvPicPr>
              <p:blipFill>
                <a:blip r:embed="rId179"/>
                <a:stretch>
                  <a:fillRect/>
                </a:stretch>
              </p:blipFill>
              <p:spPr>
                <a:xfrm>
                  <a:off x="9160305" y="2140215"/>
                  <a:ext cx="230760" cy="3441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35" name="Ink 134">
                  <a:extLst>
                    <a:ext uri="{FF2B5EF4-FFF2-40B4-BE49-F238E27FC236}">
                      <a16:creationId xmlns:a16="http://schemas.microsoft.com/office/drawing/2014/main" id="{6D11734F-372A-4564-C480-C735332C2F2E}"/>
                    </a:ext>
                  </a:extLst>
                </p14:cNvPr>
                <p14:cNvContentPartPr/>
                <p14:nvPr/>
              </p14:nvContentPartPr>
              <p14:xfrm>
                <a:off x="8728665" y="2348655"/>
                <a:ext cx="491040" cy="117720"/>
              </p14:xfrm>
            </p:contentPart>
          </mc:Choice>
          <mc:Fallback>
            <p:pic>
              <p:nvPicPr>
                <p:cNvPr id="135" name="Ink 134">
                  <a:extLst>
                    <a:ext uri="{FF2B5EF4-FFF2-40B4-BE49-F238E27FC236}">
                      <a16:creationId xmlns:a16="http://schemas.microsoft.com/office/drawing/2014/main" id="{6D11734F-372A-4564-C480-C735332C2F2E}"/>
                    </a:ext>
                  </a:extLst>
                </p:cNvPr>
                <p:cNvPicPr/>
                <p:nvPr/>
              </p:nvPicPr>
              <p:blipFill>
                <a:blip r:embed="rId181"/>
                <a:stretch>
                  <a:fillRect/>
                </a:stretch>
              </p:blipFill>
              <p:spPr>
                <a:xfrm>
                  <a:off x="8719665" y="2340015"/>
                  <a:ext cx="50868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36" name="Ink 135">
                  <a:extLst>
                    <a:ext uri="{FF2B5EF4-FFF2-40B4-BE49-F238E27FC236}">
                      <a16:creationId xmlns:a16="http://schemas.microsoft.com/office/drawing/2014/main" id="{F099962C-A621-EA78-6D01-44B54E06ACCD}"/>
                    </a:ext>
                  </a:extLst>
                </p14:cNvPr>
                <p14:cNvContentPartPr/>
                <p14:nvPr/>
              </p14:nvContentPartPr>
              <p14:xfrm>
                <a:off x="8827305" y="2524695"/>
                <a:ext cx="195840" cy="88920"/>
              </p14:xfrm>
            </p:contentPart>
          </mc:Choice>
          <mc:Fallback>
            <p:pic>
              <p:nvPicPr>
                <p:cNvPr id="136" name="Ink 135">
                  <a:extLst>
                    <a:ext uri="{FF2B5EF4-FFF2-40B4-BE49-F238E27FC236}">
                      <a16:creationId xmlns:a16="http://schemas.microsoft.com/office/drawing/2014/main" id="{F099962C-A621-EA78-6D01-44B54E06ACCD}"/>
                    </a:ext>
                  </a:extLst>
                </p:cNvPr>
                <p:cNvPicPr/>
                <p:nvPr/>
              </p:nvPicPr>
              <p:blipFill>
                <a:blip r:embed="rId183"/>
                <a:stretch>
                  <a:fillRect/>
                </a:stretch>
              </p:blipFill>
              <p:spPr>
                <a:xfrm>
                  <a:off x="8818305" y="2515695"/>
                  <a:ext cx="21348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37" name="Ink 136">
                  <a:extLst>
                    <a:ext uri="{FF2B5EF4-FFF2-40B4-BE49-F238E27FC236}">
                      <a16:creationId xmlns:a16="http://schemas.microsoft.com/office/drawing/2014/main" id="{2AE1F8A8-4C2C-F967-2FEA-BF86050E53D3}"/>
                    </a:ext>
                  </a:extLst>
                </p14:cNvPr>
                <p14:cNvContentPartPr/>
                <p14:nvPr/>
              </p14:nvContentPartPr>
              <p14:xfrm>
                <a:off x="8718585" y="2733495"/>
                <a:ext cx="291960" cy="36720"/>
              </p14:xfrm>
            </p:contentPart>
          </mc:Choice>
          <mc:Fallback>
            <p:pic>
              <p:nvPicPr>
                <p:cNvPr id="137" name="Ink 136">
                  <a:extLst>
                    <a:ext uri="{FF2B5EF4-FFF2-40B4-BE49-F238E27FC236}">
                      <a16:creationId xmlns:a16="http://schemas.microsoft.com/office/drawing/2014/main" id="{2AE1F8A8-4C2C-F967-2FEA-BF86050E53D3}"/>
                    </a:ext>
                  </a:extLst>
                </p:cNvPr>
                <p:cNvPicPr/>
                <p:nvPr/>
              </p:nvPicPr>
              <p:blipFill>
                <a:blip r:embed="rId185"/>
                <a:stretch>
                  <a:fillRect/>
                </a:stretch>
              </p:blipFill>
              <p:spPr>
                <a:xfrm>
                  <a:off x="8709945" y="2724495"/>
                  <a:ext cx="30960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27" name="Ink 126">
                  <a:extLst>
                    <a:ext uri="{FF2B5EF4-FFF2-40B4-BE49-F238E27FC236}">
                      <a16:creationId xmlns:a16="http://schemas.microsoft.com/office/drawing/2014/main" id="{F699458A-E5E8-1D1B-83BF-D4593B5D8A78}"/>
                    </a:ext>
                  </a:extLst>
                </p14:cNvPr>
                <p14:cNvContentPartPr/>
                <p14:nvPr/>
              </p14:nvContentPartPr>
              <p14:xfrm>
                <a:off x="9351825" y="2609295"/>
                <a:ext cx="402840" cy="158400"/>
              </p14:xfrm>
            </p:contentPart>
          </mc:Choice>
          <mc:Fallback>
            <p:pic>
              <p:nvPicPr>
                <p:cNvPr id="127" name="Ink 126">
                  <a:extLst>
                    <a:ext uri="{FF2B5EF4-FFF2-40B4-BE49-F238E27FC236}">
                      <a16:creationId xmlns:a16="http://schemas.microsoft.com/office/drawing/2014/main" id="{F699458A-E5E8-1D1B-83BF-D4593B5D8A78}"/>
                    </a:ext>
                  </a:extLst>
                </p:cNvPr>
                <p:cNvPicPr/>
                <p:nvPr/>
              </p:nvPicPr>
              <p:blipFill>
                <a:blip r:embed="rId187"/>
                <a:stretch>
                  <a:fillRect/>
                </a:stretch>
              </p:blipFill>
              <p:spPr>
                <a:xfrm>
                  <a:off x="9343185" y="2600295"/>
                  <a:ext cx="42048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28" name="Ink 127">
                  <a:extLst>
                    <a:ext uri="{FF2B5EF4-FFF2-40B4-BE49-F238E27FC236}">
                      <a16:creationId xmlns:a16="http://schemas.microsoft.com/office/drawing/2014/main" id="{E62AB129-9127-CC6F-98C8-15B55DEBD4BF}"/>
                    </a:ext>
                  </a:extLst>
                </p14:cNvPr>
                <p14:cNvContentPartPr/>
                <p14:nvPr/>
              </p14:nvContentPartPr>
              <p14:xfrm>
                <a:off x="9496905" y="2590575"/>
                <a:ext cx="30240" cy="199800"/>
              </p14:xfrm>
            </p:contentPart>
          </mc:Choice>
          <mc:Fallback>
            <p:pic>
              <p:nvPicPr>
                <p:cNvPr id="128" name="Ink 127">
                  <a:extLst>
                    <a:ext uri="{FF2B5EF4-FFF2-40B4-BE49-F238E27FC236}">
                      <a16:creationId xmlns:a16="http://schemas.microsoft.com/office/drawing/2014/main" id="{E62AB129-9127-CC6F-98C8-15B55DEBD4BF}"/>
                    </a:ext>
                  </a:extLst>
                </p:cNvPr>
                <p:cNvPicPr/>
                <p:nvPr/>
              </p:nvPicPr>
              <p:blipFill>
                <a:blip r:embed="rId189"/>
                <a:stretch>
                  <a:fillRect/>
                </a:stretch>
              </p:blipFill>
              <p:spPr>
                <a:xfrm>
                  <a:off x="9488265" y="2581575"/>
                  <a:ext cx="4788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29" name="Ink 128">
                  <a:extLst>
                    <a:ext uri="{FF2B5EF4-FFF2-40B4-BE49-F238E27FC236}">
                      <a16:creationId xmlns:a16="http://schemas.microsoft.com/office/drawing/2014/main" id="{BC544DBE-BDF3-7C8B-5718-6AA64DBD0BC6}"/>
                    </a:ext>
                  </a:extLst>
                </p14:cNvPr>
                <p14:cNvContentPartPr/>
                <p14:nvPr/>
              </p14:nvContentPartPr>
              <p14:xfrm>
                <a:off x="9378825" y="2654295"/>
                <a:ext cx="248760" cy="77040"/>
              </p14:xfrm>
            </p:contentPart>
          </mc:Choice>
          <mc:Fallback>
            <p:pic>
              <p:nvPicPr>
                <p:cNvPr id="129" name="Ink 128">
                  <a:extLst>
                    <a:ext uri="{FF2B5EF4-FFF2-40B4-BE49-F238E27FC236}">
                      <a16:creationId xmlns:a16="http://schemas.microsoft.com/office/drawing/2014/main" id="{BC544DBE-BDF3-7C8B-5718-6AA64DBD0BC6}"/>
                    </a:ext>
                  </a:extLst>
                </p:cNvPr>
                <p:cNvPicPr/>
                <p:nvPr/>
              </p:nvPicPr>
              <p:blipFill>
                <a:blip r:embed="rId191"/>
                <a:stretch>
                  <a:fillRect/>
                </a:stretch>
              </p:blipFill>
              <p:spPr>
                <a:xfrm>
                  <a:off x="9370185" y="2645295"/>
                  <a:ext cx="26640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38" name="Ink 137">
                  <a:extLst>
                    <a:ext uri="{FF2B5EF4-FFF2-40B4-BE49-F238E27FC236}">
                      <a16:creationId xmlns:a16="http://schemas.microsoft.com/office/drawing/2014/main" id="{9B18EE53-C81E-543A-EC08-4EE60A440CBB}"/>
                    </a:ext>
                  </a:extLst>
                </p14:cNvPr>
                <p14:cNvContentPartPr/>
                <p14:nvPr/>
              </p14:nvContentPartPr>
              <p14:xfrm>
                <a:off x="9276585" y="2742855"/>
                <a:ext cx="38160" cy="59040"/>
              </p14:xfrm>
            </p:contentPart>
          </mc:Choice>
          <mc:Fallback>
            <p:pic>
              <p:nvPicPr>
                <p:cNvPr id="138" name="Ink 137">
                  <a:extLst>
                    <a:ext uri="{FF2B5EF4-FFF2-40B4-BE49-F238E27FC236}">
                      <a16:creationId xmlns:a16="http://schemas.microsoft.com/office/drawing/2014/main" id="{9B18EE53-C81E-543A-EC08-4EE60A440CBB}"/>
                    </a:ext>
                  </a:extLst>
                </p:cNvPr>
                <p:cNvPicPr/>
                <p:nvPr/>
              </p:nvPicPr>
              <p:blipFill>
                <a:blip r:embed="rId193"/>
                <a:stretch>
                  <a:fillRect/>
                </a:stretch>
              </p:blipFill>
              <p:spPr>
                <a:xfrm>
                  <a:off x="9267585" y="2733855"/>
                  <a:ext cx="55800" cy="76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94">
            <p14:nvContentPartPr>
              <p14:cNvPr id="139" name="Ink 138">
                <a:extLst>
                  <a:ext uri="{FF2B5EF4-FFF2-40B4-BE49-F238E27FC236}">
                    <a16:creationId xmlns:a16="http://schemas.microsoft.com/office/drawing/2014/main" id="{7192B822-66C6-31D7-5ADB-C6E0A2DD14CE}"/>
                  </a:ext>
                </a:extLst>
              </p14:cNvPr>
              <p14:cNvContentPartPr/>
              <p14:nvPr/>
            </p14:nvContentPartPr>
            <p14:xfrm>
              <a:off x="10239945" y="2427855"/>
              <a:ext cx="43920" cy="12600"/>
            </p14:xfrm>
          </p:contentPart>
        </mc:Choice>
        <mc:Fallback>
          <p:pic>
            <p:nvPicPr>
              <p:cNvPr id="139" name="Ink 138">
                <a:extLst>
                  <a:ext uri="{FF2B5EF4-FFF2-40B4-BE49-F238E27FC236}">
                    <a16:creationId xmlns:a16="http://schemas.microsoft.com/office/drawing/2014/main" id="{7192B822-66C6-31D7-5ADB-C6E0A2DD14CE}"/>
                  </a:ext>
                </a:extLst>
              </p:cNvPr>
              <p:cNvPicPr/>
              <p:nvPr/>
            </p:nvPicPr>
            <p:blipFill>
              <a:blip r:embed="rId195"/>
              <a:stretch>
                <a:fillRect/>
              </a:stretch>
            </p:blipFill>
            <p:spPr>
              <a:xfrm>
                <a:off x="10231305" y="2419215"/>
                <a:ext cx="6156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40" name="Ink 139">
                <a:extLst>
                  <a:ext uri="{FF2B5EF4-FFF2-40B4-BE49-F238E27FC236}">
                    <a16:creationId xmlns:a16="http://schemas.microsoft.com/office/drawing/2014/main" id="{FA196C46-04E8-D5F3-8CCC-2FD3F6EBE47B}"/>
                  </a:ext>
                </a:extLst>
              </p14:cNvPr>
              <p14:cNvContentPartPr/>
              <p14:nvPr/>
            </p14:nvContentPartPr>
            <p14:xfrm>
              <a:off x="8488905" y="1258575"/>
              <a:ext cx="119160" cy="58680"/>
            </p14:xfrm>
          </p:contentPart>
        </mc:Choice>
        <mc:Fallback>
          <p:pic>
            <p:nvPicPr>
              <p:cNvPr id="140" name="Ink 139">
                <a:extLst>
                  <a:ext uri="{FF2B5EF4-FFF2-40B4-BE49-F238E27FC236}">
                    <a16:creationId xmlns:a16="http://schemas.microsoft.com/office/drawing/2014/main" id="{FA196C46-04E8-D5F3-8CCC-2FD3F6EBE47B}"/>
                  </a:ext>
                </a:extLst>
              </p:cNvPr>
              <p:cNvPicPr/>
              <p:nvPr/>
            </p:nvPicPr>
            <p:blipFill>
              <a:blip r:embed="rId197"/>
              <a:stretch>
                <a:fillRect/>
              </a:stretch>
            </p:blipFill>
            <p:spPr>
              <a:xfrm>
                <a:off x="8479905" y="1249935"/>
                <a:ext cx="13680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41" name="Ink 140">
                <a:extLst>
                  <a:ext uri="{FF2B5EF4-FFF2-40B4-BE49-F238E27FC236}">
                    <a16:creationId xmlns:a16="http://schemas.microsoft.com/office/drawing/2014/main" id="{6C0A4B5B-A0C3-582A-FD54-1A049509927D}"/>
                  </a:ext>
                </a:extLst>
              </p14:cNvPr>
              <p14:cNvContentPartPr/>
              <p14:nvPr/>
            </p14:nvContentPartPr>
            <p14:xfrm>
              <a:off x="10465305" y="2056695"/>
              <a:ext cx="259920" cy="115920"/>
            </p14:xfrm>
          </p:contentPart>
        </mc:Choice>
        <mc:Fallback>
          <p:pic>
            <p:nvPicPr>
              <p:cNvPr id="141" name="Ink 140">
                <a:extLst>
                  <a:ext uri="{FF2B5EF4-FFF2-40B4-BE49-F238E27FC236}">
                    <a16:creationId xmlns:a16="http://schemas.microsoft.com/office/drawing/2014/main" id="{6C0A4B5B-A0C3-582A-FD54-1A049509927D}"/>
                  </a:ext>
                </a:extLst>
              </p:cNvPr>
              <p:cNvPicPr/>
              <p:nvPr/>
            </p:nvPicPr>
            <p:blipFill>
              <a:blip r:embed="rId199"/>
              <a:stretch>
                <a:fillRect/>
              </a:stretch>
            </p:blipFill>
            <p:spPr>
              <a:xfrm>
                <a:off x="10456305" y="2047695"/>
                <a:ext cx="27756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42" name="Ink 141">
                <a:extLst>
                  <a:ext uri="{FF2B5EF4-FFF2-40B4-BE49-F238E27FC236}">
                    <a16:creationId xmlns:a16="http://schemas.microsoft.com/office/drawing/2014/main" id="{DEED5ADC-B324-E2C3-8259-91DE1DA2B2AB}"/>
                  </a:ext>
                </a:extLst>
              </p14:cNvPr>
              <p14:cNvContentPartPr/>
              <p14:nvPr/>
            </p14:nvContentPartPr>
            <p14:xfrm>
              <a:off x="8659185" y="1446495"/>
              <a:ext cx="32400" cy="6480"/>
            </p14:xfrm>
          </p:contentPart>
        </mc:Choice>
        <mc:Fallback>
          <p:pic>
            <p:nvPicPr>
              <p:cNvPr id="142" name="Ink 141">
                <a:extLst>
                  <a:ext uri="{FF2B5EF4-FFF2-40B4-BE49-F238E27FC236}">
                    <a16:creationId xmlns:a16="http://schemas.microsoft.com/office/drawing/2014/main" id="{DEED5ADC-B324-E2C3-8259-91DE1DA2B2AB}"/>
                  </a:ext>
                </a:extLst>
              </p:cNvPr>
              <p:cNvPicPr/>
              <p:nvPr/>
            </p:nvPicPr>
            <p:blipFill>
              <a:blip r:embed="rId201"/>
              <a:stretch>
                <a:fillRect/>
              </a:stretch>
            </p:blipFill>
            <p:spPr>
              <a:xfrm>
                <a:off x="8650545" y="1437855"/>
                <a:ext cx="50040" cy="24120"/>
              </a:xfrm>
              <a:prstGeom prst="rect">
                <a:avLst/>
              </a:prstGeom>
            </p:spPr>
          </p:pic>
        </mc:Fallback>
      </mc:AlternateContent>
      <p:grpSp>
        <p:nvGrpSpPr>
          <p:cNvPr id="148" name="Group 147">
            <a:extLst>
              <a:ext uri="{FF2B5EF4-FFF2-40B4-BE49-F238E27FC236}">
                <a16:creationId xmlns:a16="http://schemas.microsoft.com/office/drawing/2014/main" id="{F529B4E6-5972-073F-BB76-F536EE1D4366}"/>
              </a:ext>
            </a:extLst>
          </p:cNvPr>
          <p:cNvGrpSpPr/>
          <p:nvPr/>
        </p:nvGrpSpPr>
        <p:grpSpPr>
          <a:xfrm>
            <a:off x="7952865" y="3147135"/>
            <a:ext cx="1006200" cy="931320"/>
            <a:chOff x="7952865" y="3147135"/>
            <a:chExt cx="1006200" cy="931320"/>
          </a:xfrm>
        </p:grpSpPr>
        <mc:AlternateContent xmlns:mc="http://schemas.openxmlformats.org/markup-compatibility/2006">
          <mc:Choice xmlns:p14="http://schemas.microsoft.com/office/powerpoint/2010/main" Requires="p14">
            <p:contentPart p14:bwMode="auto" r:id="rId202">
              <p14:nvContentPartPr>
                <p14:cNvPr id="146" name="Ink 145">
                  <a:extLst>
                    <a:ext uri="{FF2B5EF4-FFF2-40B4-BE49-F238E27FC236}">
                      <a16:creationId xmlns:a16="http://schemas.microsoft.com/office/drawing/2014/main" id="{20144E55-7C7B-EB76-EC7B-522FC919F3BC}"/>
                    </a:ext>
                  </a:extLst>
                </p14:cNvPr>
                <p14:cNvContentPartPr/>
                <p14:nvPr/>
              </p14:nvContentPartPr>
              <p14:xfrm>
                <a:off x="8522025" y="3147135"/>
                <a:ext cx="38520" cy="691560"/>
              </p14:xfrm>
            </p:contentPart>
          </mc:Choice>
          <mc:Fallback>
            <p:pic>
              <p:nvPicPr>
                <p:cNvPr id="146" name="Ink 145">
                  <a:extLst>
                    <a:ext uri="{FF2B5EF4-FFF2-40B4-BE49-F238E27FC236}">
                      <a16:creationId xmlns:a16="http://schemas.microsoft.com/office/drawing/2014/main" id="{20144E55-7C7B-EB76-EC7B-522FC919F3BC}"/>
                    </a:ext>
                  </a:extLst>
                </p:cNvPr>
                <p:cNvPicPr/>
                <p:nvPr/>
              </p:nvPicPr>
              <p:blipFill>
                <a:blip r:embed="rId203"/>
                <a:stretch>
                  <a:fillRect/>
                </a:stretch>
              </p:blipFill>
              <p:spPr>
                <a:xfrm>
                  <a:off x="8515905" y="3141015"/>
                  <a:ext cx="50760" cy="7038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47" name="Ink 146">
                  <a:extLst>
                    <a:ext uri="{FF2B5EF4-FFF2-40B4-BE49-F238E27FC236}">
                      <a16:creationId xmlns:a16="http://schemas.microsoft.com/office/drawing/2014/main" id="{279ACE57-C2E4-3C69-5F29-3319ACA2CADD}"/>
                    </a:ext>
                  </a:extLst>
                </p14:cNvPr>
                <p14:cNvContentPartPr/>
                <p14:nvPr/>
              </p14:nvContentPartPr>
              <p14:xfrm>
                <a:off x="7952865" y="3730695"/>
                <a:ext cx="1006200" cy="347760"/>
              </p14:xfrm>
            </p:contentPart>
          </mc:Choice>
          <mc:Fallback>
            <p:pic>
              <p:nvPicPr>
                <p:cNvPr id="147" name="Ink 146">
                  <a:extLst>
                    <a:ext uri="{FF2B5EF4-FFF2-40B4-BE49-F238E27FC236}">
                      <a16:creationId xmlns:a16="http://schemas.microsoft.com/office/drawing/2014/main" id="{279ACE57-C2E4-3C69-5F29-3319ACA2CADD}"/>
                    </a:ext>
                  </a:extLst>
                </p:cNvPr>
                <p:cNvPicPr/>
                <p:nvPr/>
              </p:nvPicPr>
              <p:blipFill>
                <a:blip r:embed="rId205"/>
                <a:stretch>
                  <a:fillRect/>
                </a:stretch>
              </p:blipFill>
              <p:spPr>
                <a:xfrm>
                  <a:off x="7946745" y="3724575"/>
                  <a:ext cx="1018440" cy="360000"/>
                </a:xfrm>
                <a:prstGeom prst="rect">
                  <a:avLst/>
                </a:prstGeom>
              </p:spPr>
            </p:pic>
          </mc:Fallback>
        </mc:AlternateContent>
      </p:grpSp>
      <p:grpSp>
        <p:nvGrpSpPr>
          <p:cNvPr id="166" name="Group 165">
            <a:extLst>
              <a:ext uri="{FF2B5EF4-FFF2-40B4-BE49-F238E27FC236}">
                <a16:creationId xmlns:a16="http://schemas.microsoft.com/office/drawing/2014/main" id="{4AFAA9D3-6006-5C03-71AD-FEDC6A05D6E5}"/>
              </a:ext>
            </a:extLst>
          </p:cNvPr>
          <p:cNvGrpSpPr/>
          <p:nvPr/>
        </p:nvGrpSpPr>
        <p:grpSpPr>
          <a:xfrm>
            <a:off x="7191105" y="4694775"/>
            <a:ext cx="4382640" cy="1378440"/>
            <a:chOff x="7191105" y="4694775"/>
            <a:chExt cx="4382640" cy="1378440"/>
          </a:xfrm>
        </p:grpSpPr>
        <mc:AlternateContent xmlns:mc="http://schemas.openxmlformats.org/markup-compatibility/2006">
          <mc:Choice xmlns:p14="http://schemas.microsoft.com/office/powerpoint/2010/main" Requires="p14">
            <p:contentPart p14:bwMode="auto" r:id="rId206">
              <p14:nvContentPartPr>
                <p14:cNvPr id="149" name="Ink 148">
                  <a:extLst>
                    <a:ext uri="{FF2B5EF4-FFF2-40B4-BE49-F238E27FC236}">
                      <a16:creationId xmlns:a16="http://schemas.microsoft.com/office/drawing/2014/main" id="{720E81F8-9004-9CF1-1EA3-6D4B4FD08341}"/>
                    </a:ext>
                  </a:extLst>
                </p14:cNvPr>
                <p14:cNvContentPartPr/>
                <p14:nvPr/>
              </p14:nvContentPartPr>
              <p14:xfrm>
                <a:off x="7191105" y="5057655"/>
                <a:ext cx="615600" cy="461160"/>
              </p14:xfrm>
            </p:contentPart>
          </mc:Choice>
          <mc:Fallback>
            <p:pic>
              <p:nvPicPr>
                <p:cNvPr id="149" name="Ink 148">
                  <a:extLst>
                    <a:ext uri="{FF2B5EF4-FFF2-40B4-BE49-F238E27FC236}">
                      <a16:creationId xmlns:a16="http://schemas.microsoft.com/office/drawing/2014/main" id="{720E81F8-9004-9CF1-1EA3-6D4B4FD08341}"/>
                    </a:ext>
                  </a:extLst>
                </p:cNvPr>
                <p:cNvPicPr/>
                <p:nvPr/>
              </p:nvPicPr>
              <p:blipFill>
                <a:blip r:embed="rId207"/>
                <a:stretch>
                  <a:fillRect/>
                </a:stretch>
              </p:blipFill>
              <p:spPr>
                <a:xfrm>
                  <a:off x="7184985" y="5051535"/>
                  <a:ext cx="627840" cy="47340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50" name="Ink 149">
                  <a:extLst>
                    <a:ext uri="{FF2B5EF4-FFF2-40B4-BE49-F238E27FC236}">
                      <a16:creationId xmlns:a16="http://schemas.microsoft.com/office/drawing/2014/main" id="{52D1A84A-D434-1C12-DAC3-F9006D9781D6}"/>
                    </a:ext>
                  </a:extLst>
                </p14:cNvPr>
                <p14:cNvContentPartPr/>
                <p14:nvPr/>
              </p14:nvContentPartPr>
              <p14:xfrm>
                <a:off x="7905345" y="5168535"/>
                <a:ext cx="309240" cy="127080"/>
              </p14:xfrm>
            </p:contentPart>
          </mc:Choice>
          <mc:Fallback>
            <p:pic>
              <p:nvPicPr>
                <p:cNvPr id="150" name="Ink 149">
                  <a:extLst>
                    <a:ext uri="{FF2B5EF4-FFF2-40B4-BE49-F238E27FC236}">
                      <a16:creationId xmlns:a16="http://schemas.microsoft.com/office/drawing/2014/main" id="{52D1A84A-D434-1C12-DAC3-F9006D9781D6}"/>
                    </a:ext>
                  </a:extLst>
                </p:cNvPr>
                <p:cNvPicPr/>
                <p:nvPr/>
              </p:nvPicPr>
              <p:blipFill>
                <a:blip r:embed="rId209"/>
                <a:stretch>
                  <a:fillRect/>
                </a:stretch>
              </p:blipFill>
              <p:spPr>
                <a:xfrm>
                  <a:off x="7899225" y="5162415"/>
                  <a:ext cx="32148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51" name="Ink 150">
                  <a:extLst>
                    <a:ext uri="{FF2B5EF4-FFF2-40B4-BE49-F238E27FC236}">
                      <a16:creationId xmlns:a16="http://schemas.microsoft.com/office/drawing/2014/main" id="{550B2C1B-166B-6708-7E5B-8D91ED08638C}"/>
                    </a:ext>
                  </a:extLst>
                </p14:cNvPr>
                <p14:cNvContentPartPr/>
                <p14:nvPr/>
              </p14:nvContentPartPr>
              <p14:xfrm>
                <a:off x="8542545" y="4827975"/>
                <a:ext cx="575280" cy="362880"/>
              </p14:xfrm>
            </p:contentPart>
          </mc:Choice>
          <mc:Fallback>
            <p:pic>
              <p:nvPicPr>
                <p:cNvPr id="151" name="Ink 150">
                  <a:extLst>
                    <a:ext uri="{FF2B5EF4-FFF2-40B4-BE49-F238E27FC236}">
                      <a16:creationId xmlns:a16="http://schemas.microsoft.com/office/drawing/2014/main" id="{550B2C1B-166B-6708-7E5B-8D91ED08638C}"/>
                    </a:ext>
                  </a:extLst>
                </p:cNvPr>
                <p:cNvPicPr/>
                <p:nvPr/>
              </p:nvPicPr>
              <p:blipFill>
                <a:blip r:embed="rId211"/>
                <a:stretch>
                  <a:fillRect/>
                </a:stretch>
              </p:blipFill>
              <p:spPr>
                <a:xfrm>
                  <a:off x="8536425" y="4821855"/>
                  <a:ext cx="587520" cy="37512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52" name="Ink 151">
                  <a:extLst>
                    <a:ext uri="{FF2B5EF4-FFF2-40B4-BE49-F238E27FC236}">
                      <a16:creationId xmlns:a16="http://schemas.microsoft.com/office/drawing/2014/main" id="{2E539F82-F23F-5394-931B-52AEAF5F6531}"/>
                    </a:ext>
                  </a:extLst>
                </p14:cNvPr>
                <p14:cNvContentPartPr/>
                <p14:nvPr/>
              </p14:nvContentPartPr>
              <p14:xfrm>
                <a:off x="9247785" y="4737255"/>
                <a:ext cx="63360" cy="23040"/>
              </p14:xfrm>
            </p:contentPart>
          </mc:Choice>
          <mc:Fallback>
            <p:pic>
              <p:nvPicPr>
                <p:cNvPr id="152" name="Ink 151">
                  <a:extLst>
                    <a:ext uri="{FF2B5EF4-FFF2-40B4-BE49-F238E27FC236}">
                      <a16:creationId xmlns:a16="http://schemas.microsoft.com/office/drawing/2014/main" id="{2E539F82-F23F-5394-931B-52AEAF5F6531}"/>
                    </a:ext>
                  </a:extLst>
                </p:cNvPr>
                <p:cNvPicPr/>
                <p:nvPr/>
              </p:nvPicPr>
              <p:blipFill>
                <a:blip r:embed="rId213"/>
                <a:stretch>
                  <a:fillRect/>
                </a:stretch>
              </p:blipFill>
              <p:spPr>
                <a:xfrm>
                  <a:off x="9241665" y="4731135"/>
                  <a:ext cx="7560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53" name="Ink 152">
                  <a:extLst>
                    <a:ext uri="{FF2B5EF4-FFF2-40B4-BE49-F238E27FC236}">
                      <a16:creationId xmlns:a16="http://schemas.microsoft.com/office/drawing/2014/main" id="{3E775768-F69E-C652-2878-74BEAC663A30}"/>
                    </a:ext>
                  </a:extLst>
                </p14:cNvPr>
                <p14:cNvContentPartPr/>
                <p14:nvPr/>
              </p14:nvContentPartPr>
              <p14:xfrm>
                <a:off x="9447585" y="4694775"/>
                <a:ext cx="338760" cy="213480"/>
              </p14:xfrm>
            </p:contentPart>
          </mc:Choice>
          <mc:Fallback>
            <p:pic>
              <p:nvPicPr>
                <p:cNvPr id="153" name="Ink 152">
                  <a:extLst>
                    <a:ext uri="{FF2B5EF4-FFF2-40B4-BE49-F238E27FC236}">
                      <a16:creationId xmlns:a16="http://schemas.microsoft.com/office/drawing/2014/main" id="{3E775768-F69E-C652-2878-74BEAC663A30}"/>
                    </a:ext>
                  </a:extLst>
                </p:cNvPr>
                <p:cNvPicPr/>
                <p:nvPr/>
              </p:nvPicPr>
              <p:blipFill>
                <a:blip r:embed="rId215"/>
                <a:stretch>
                  <a:fillRect/>
                </a:stretch>
              </p:blipFill>
              <p:spPr>
                <a:xfrm>
                  <a:off x="9441465" y="4688655"/>
                  <a:ext cx="35100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54" name="Ink 153">
                  <a:extLst>
                    <a:ext uri="{FF2B5EF4-FFF2-40B4-BE49-F238E27FC236}">
                      <a16:creationId xmlns:a16="http://schemas.microsoft.com/office/drawing/2014/main" id="{55C7F248-1792-44B8-0A2B-E87337177101}"/>
                    </a:ext>
                  </a:extLst>
                </p14:cNvPr>
                <p14:cNvContentPartPr/>
                <p14:nvPr/>
              </p14:nvContentPartPr>
              <p14:xfrm>
                <a:off x="9883185" y="4711695"/>
                <a:ext cx="12960" cy="12600"/>
              </p14:xfrm>
            </p:contentPart>
          </mc:Choice>
          <mc:Fallback>
            <p:pic>
              <p:nvPicPr>
                <p:cNvPr id="154" name="Ink 153">
                  <a:extLst>
                    <a:ext uri="{FF2B5EF4-FFF2-40B4-BE49-F238E27FC236}">
                      <a16:creationId xmlns:a16="http://schemas.microsoft.com/office/drawing/2014/main" id="{55C7F248-1792-44B8-0A2B-E87337177101}"/>
                    </a:ext>
                  </a:extLst>
                </p:cNvPr>
                <p:cNvPicPr/>
                <p:nvPr/>
              </p:nvPicPr>
              <p:blipFill>
                <a:blip r:embed="rId217"/>
                <a:stretch>
                  <a:fillRect/>
                </a:stretch>
              </p:blipFill>
              <p:spPr>
                <a:xfrm>
                  <a:off x="9877065" y="4705575"/>
                  <a:ext cx="2520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57" name="Ink 156">
                  <a:extLst>
                    <a:ext uri="{FF2B5EF4-FFF2-40B4-BE49-F238E27FC236}">
                      <a16:creationId xmlns:a16="http://schemas.microsoft.com/office/drawing/2014/main" id="{8ED99E21-AD76-3B11-132D-885E32E8309A}"/>
                    </a:ext>
                  </a:extLst>
                </p14:cNvPr>
                <p14:cNvContentPartPr/>
                <p14:nvPr/>
              </p14:nvContentPartPr>
              <p14:xfrm>
                <a:off x="8457945" y="5817255"/>
                <a:ext cx="72360" cy="255960"/>
              </p14:xfrm>
            </p:contentPart>
          </mc:Choice>
          <mc:Fallback>
            <p:pic>
              <p:nvPicPr>
                <p:cNvPr id="157" name="Ink 156">
                  <a:extLst>
                    <a:ext uri="{FF2B5EF4-FFF2-40B4-BE49-F238E27FC236}">
                      <a16:creationId xmlns:a16="http://schemas.microsoft.com/office/drawing/2014/main" id="{8ED99E21-AD76-3B11-132D-885E32E8309A}"/>
                    </a:ext>
                  </a:extLst>
                </p:cNvPr>
                <p:cNvPicPr/>
                <p:nvPr/>
              </p:nvPicPr>
              <p:blipFill>
                <a:blip r:embed="rId219"/>
                <a:stretch>
                  <a:fillRect/>
                </a:stretch>
              </p:blipFill>
              <p:spPr>
                <a:xfrm>
                  <a:off x="8451825" y="5811135"/>
                  <a:ext cx="8460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58" name="Ink 157">
                  <a:extLst>
                    <a:ext uri="{FF2B5EF4-FFF2-40B4-BE49-F238E27FC236}">
                      <a16:creationId xmlns:a16="http://schemas.microsoft.com/office/drawing/2014/main" id="{611F2AAA-C0B5-A26E-437B-2639946885AF}"/>
                    </a:ext>
                  </a:extLst>
                </p14:cNvPr>
                <p14:cNvContentPartPr/>
                <p14:nvPr/>
              </p14:nvContentPartPr>
              <p14:xfrm>
                <a:off x="8614545" y="5677575"/>
                <a:ext cx="294120" cy="315360"/>
              </p14:xfrm>
            </p:contentPart>
          </mc:Choice>
          <mc:Fallback>
            <p:pic>
              <p:nvPicPr>
                <p:cNvPr id="158" name="Ink 157">
                  <a:extLst>
                    <a:ext uri="{FF2B5EF4-FFF2-40B4-BE49-F238E27FC236}">
                      <a16:creationId xmlns:a16="http://schemas.microsoft.com/office/drawing/2014/main" id="{611F2AAA-C0B5-A26E-437B-2639946885AF}"/>
                    </a:ext>
                  </a:extLst>
                </p:cNvPr>
                <p:cNvPicPr/>
                <p:nvPr/>
              </p:nvPicPr>
              <p:blipFill>
                <a:blip r:embed="rId221"/>
                <a:stretch>
                  <a:fillRect/>
                </a:stretch>
              </p:blipFill>
              <p:spPr>
                <a:xfrm>
                  <a:off x="8608425" y="5671455"/>
                  <a:ext cx="30636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59" name="Ink 158">
                  <a:extLst>
                    <a:ext uri="{FF2B5EF4-FFF2-40B4-BE49-F238E27FC236}">
                      <a16:creationId xmlns:a16="http://schemas.microsoft.com/office/drawing/2014/main" id="{0B2AE5D3-19E7-12C6-46B7-31CBEC56EB0B}"/>
                    </a:ext>
                  </a:extLst>
                </p14:cNvPr>
                <p14:cNvContentPartPr/>
                <p14:nvPr/>
              </p14:nvContentPartPr>
              <p14:xfrm>
                <a:off x="9155265" y="5742375"/>
                <a:ext cx="34560" cy="75600"/>
              </p14:xfrm>
            </p:contentPart>
          </mc:Choice>
          <mc:Fallback>
            <p:pic>
              <p:nvPicPr>
                <p:cNvPr id="159" name="Ink 158">
                  <a:extLst>
                    <a:ext uri="{FF2B5EF4-FFF2-40B4-BE49-F238E27FC236}">
                      <a16:creationId xmlns:a16="http://schemas.microsoft.com/office/drawing/2014/main" id="{0B2AE5D3-19E7-12C6-46B7-31CBEC56EB0B}"/>
                    </a:ext>
                  </a:extLst>
                </p:cNvPr>
                <p:cNvPicPr/>
                <p:nvPr/>
              </p:nvPicPr>
              <p:blipFill>
                <a:blip r:embed="rId223"/>
                <a:stretch>
                  <a:fillRect/>
                </a:stretch>
              </p:blipFill>
              <p:spPr>
                <a:xfrm>
                  <a:off x="9149145" y="5736255"/>
                  <a:ext cx="4680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60" name="Ink 159">
                  <a:extLst>
                    <a:ext uri="{FF2B5EF4-FFF2-40B4-BE49-F238E27FC236}">
                      <a16:creationId xmlns:a16="http://schemas.microsoft.com/office/drawing/2014/main" id="{0004894A-BE23-C204-6DF1-E358D691ECF3}"/>
                    </a:ext>
                  </a:extLst>
                </p14:cNvPr>
                <p14:cNvContentPartPr/>
                <p14:nvPr/>
              </p14:nvContentPartPr>
              <p14:xfrm>
                <a:off x="9308265" y="5469855"/>
                <a:ext cx="47160" cy="30240"/>
              </p14:xfrm>
            </p:contentPart>
          </mc:Choice>
          <mc:Fallback>
            <p:pic>
              <p:nvPicPr>
                <p:cNvPr id="160" name="Ink 159">
                  <a:extLst>
                    <a:ext uri="{FF2B5EF4-FFF2-40B4-BE49-F238E27FC236}">
                      <a16:creationId xmlns:a16="http://schemas.microsoft.com/office/drawing/2014/main" id="{0004894A-BE23-C204-6DF1-E358D691ECF3}"/>
                    </a:ext>
                  </a:extLst>
                </p:cNvPr>
                <p:cNvPicPr/>
                <p:nvPr/>
              </p:nvPicPr>
              <p:blipFill>
                <a:blip r:embed="rId225"/>
                <a:stretch>
                  <a:fillRect/>
                </a:stretch>
              </p:blipFill>
              <p:spPr>
                <a:xfrm>
                  <a:off x="9302145" y="5463735"/>
                  <a:ext cx="5940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61" name="Ink 160">
                  <a:extLst>
                    <a:ext uri="{FF2B5EF4-FFF2-40B4-BE49-F238E27FC236}">
                      <a16:creationId xmlns:a16="http://schemas.microsoft.com/office/drawing/2014/main" id="{5B579540-2EA3-F98A-95D7-AF22F21D068E}"/>
                    </a:ext>
                  </a:extLst>
                </p14:cNvPr>
                <p14:cNvContentPartPr/>
                <p14:nvPr/>
              </p14:nvContentPartPr>
              <p14:xfrm>
                <a:off x="9444705" y="5448615"/>
                <a:ext cx="794520" cy="617760"/>
              </p14:xfrm>
            </p:contentPart>
          </mc:Choice>
          <mc:Fallback>
            <p:pic>
              <p:nvPicPr>
                <p:cNvPr id="161" name="Ink 160">
                  <a:extLst>
                    <a:ext uri="{FF2B5EF4-FFF2-40B4-BE49-F238E27FC236}">
                      <a16:creationId xmlns:a16="http://schemas.microsoft.com/office/drawing/2014/main" id="{5B579540-2EA3-F98A-95D7-AF22F21D068E}"/>
                    </a:ext>
                  </a:extLst>
                </p:cNvPr>
                <p:cNvPicPr/>
                <p:nvPr/>
              </p:nvPicPr>
              <p:blipFill>
                <a:blip r:embed="rId227"/>
                <a:stretch>
                  <a:fillRect/>
                </a:stretch>
              </p:blipFill>
              <p:spPr>
                <a:xfrm>
                  <a:off x="9438585" y="5442495"/>
                  <a:ext cx="806760" cy="63000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62" name="Ink 161">
                  <a:extLst>
                    <a:ext uri="{FF2B5EF4-FFF2-40B4-BE49-F238E27FC236}">
                      <a16:creationId xmlns:a16="http://schemas.microsoft.com/office/drawing/2014/main" id="{B7F82CBA-0BDD-A2A3-B51F-78B4DAC4834C}"/>
                    </a:ext>
                  </a:extLst>
                </p14:cNvPr>
                <p14:cNvContentPartPr/>
                <p14:nvPr/>
              </p14:nvContentPartPr>
              <p14:xfrm>
                <a:off x="10132665" y="4961535"/>
                <a:ext cx="449640" cy="420840"/>
              </p14:xfrm>
            </p:contentPart>
          </mc:Choice>
          <mc:Fallback>
            <p:pic>
              <p:nvPicPr>
                <p:cNvPr id="162" name="Ink 161">
                  <a:extLst>
                    <a:ext uri="{FF2B5EF4-FFF2-40B4-BE49-F238E27FC236}">
                      <a16:creationId xmlns:a16="http://schemas.microsoft.com/office/drawing/2014/main" id="{B7F82CBA-0BDD-A2A3-B51F-78B4DAC4834C}"/>
                    </a:ext>
                  </a:extLst>
                </p:cNvPr>
                <p:cNvPicPr/>
                <p:nvPr/>
              </p:nvPicPr>
              <p:blipFill>
                <a:blip r:embed="rId229"/>
                <a:stretch>
                  <a:fillRect/>
                </a:stretch>
              </p:blipFill>
              <p:spPr>
                <a:xfrm>
                  <a:off x="10126545" y="4955415"/>
                  <a:ext cx="461880" cy="43308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63" name="Ink 162">
                  <a:extLst>
                    <a:ext uri="{FF2B5EF4-FFF2-40B4-BE49-F238E27FC236}">
                      <a16:creationId xmlns:a16="http://schemas.microsoft.com/office/drawing/2014/main" id="{66DDF1AC-0264-A6BE-D780-6252CDADFAC4}"/>
                    </a:ext>
                  </a:extLst>
                </p14:cNvPr>
                <p14:cNvContentPartPr/>
                <p14:nvPr/>
              </p14:nvContentPartPr>
              <p14:xfrm>
                <a:off x="10607145" y="5006895"/>
                <a:ext cx="104040" cy="156960"/>
              </p14:xfrm>
            </p:contentPart>
          </mc:Choice>
          <mc:Fallback>
            <p:pic>
              <p:nvPicPr>
                <p:cNvPr id="163" name="Ink 162">
                  <a:extLst>
                    <a:ext uri="{FF2B5EF4-FFF2-40B4-BE49-F238E27FC236}">
                      <a16:creationId xmlns:a16="http://schemas.microsoft.com/office/drawing/2014/main" id="{66DDF1AC-0264-A6BE-D780-6252CDADFAC4}"/>
                    </a:ext>
                  </a:extLst>
                </p:cNvPr>
                <p:cNvPicPr/>
                <p:nvPr/>
              </p:nvPicPr>
              <p:blipFill>
                <a:blip r:embed="rId231"/>
                <a:stretch>
                  <a:fillRect/>
                </a:stretch>
              </p:blipFill>
              <p:spPr>
                <a:xfrm>
                  <a:off x="10601025" y="5000775"/>
                  <a:ext cx="11628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64" name="Ink 163">
                  <a:extLst>
                    <a:ext uri="{FF2B5EF4-FFF2-40B4-BE49-F238E27FC236}">
                      <a16:creationId xmlns:a16="http://schemas.microsoft.com/office/drawing/2014/main" id="{A29E15DD-9A3A-E9E7-C2EB-5E1922AAF8B0}"/>
                    </a:ext>
                  </a:extLst>
                </p14:cNvPr>
                <p14:cNvContentPartPr/>
                <p14:nvPr/>
              </p14:nvContentPartPr>
              <p14:xfrm>
                <a:off x="10787505" y="4791255"/>
                <a:ext cx="393480" cy="357840"/>
              </p14:xfrm>
            </p:contentPart>
          </mc:Choice>
          <mc:Fallback>
            <p:pic>
              <p:nvPicPr>
                <p:cNvPr id="164" name="Ink 163">
                  <a:extLst>
                    <a:ext uri="{FF2B5EF4-FFF2-40B4-BE49-F238E27FC236}">
                      <a16:creationId xmlns:a16="http://schemas.microsoft.com/office/drawing/2014/main" id="{A29E15DD-9A3A-E9E7-C2EB-5E1922AAF8B0}"/>
                    </a:ext>
                  </a:extLst>
                </p:cNvPr>
                <p:cNvPicPr/>
                <p:nvPr/>
              </p:nvPicPr>
              <p:blipFill>
                <a:blip r:embed="rId233"/>
                <a:stretch>
                  <a:fillRect/>
                </a:stretch>
              </p:blipFill>
              <p:spPr>
                <a:xfrm>
                  <a:off x="10781385" y="4785135"/>
                  <a:ext cx="405720" cy="37008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65" name="Ink 164">
                  <a:extLst>
                    <a:ext uri="{FF2B5EF4-FFF2-40B4-BE49-F238E27FC236}">
                      <a16:creationId xmlns:a16="http://schemas.microsoft.com/office/drawing/2014/main" id="{E02F3FC7-CA2B-5248-7F21-3A696E393AE5}"/>
                    </a:ext>
                  </a:extLst>
                </p14:cNvPr>
                <p14:cNvContentPartPr/>
                <p14:nvPr/>
              </p14:nvContentPartPr>
              <p14:xfrm>
                <a:off x="11229945" y="4809255"/>
                <a:ext cx="343800" cy="110160"/>
              </p14:xfrm>
            </p:contentPart>
          </mc:Choice>
          <mc:Fallback>
            <p:pic>
              <p:nvPicPr>
                <p:cNvPr id="165" name="Ink 164">
                  <a:extLst>
                    <a:ext uri="{FF2B5EF4-FFF2-40B4-BE49-F238E27FC236}">
                      <a16:creationId xmlns:a16="http://schemas.microsoft.com/office/drawing/2014/main" id="{E02F3FC7-CA2B-5248-7F21-3A696E393AE5}"/>
                    </a:ext>
                  </a:extLst>
                </p:cNvPr>
                <p:cNvPicPr/>
                <p:nvPr/>
              </p:nvPicPr>
              <p:blipFill>
                <a:blip r:embed="rId235"/>
                <a:stretch>
                  <a:fillRect/>
                </a:stretch>
              </p:blipFill>
              <p:spPr>
                <a:xfrm>
                  <a:off x="11223825" y="4803135"/>
                  <a:ext cx="356040" cy="122400"/>
                </a:xfrm>
                <a:prstGeom prst="rect">
                  <a:avLst/>
                </a:prstGeom>
              </p:spPr>
            </p:pic>
          </mc:Fallback>
        </mc:AlternateContent>
      </p:grpSp>
      <p:grpSp>
        <p:nvGrpSpPr>
          <p:cNvPr id="178" name="Group 177">
            <a:extLst>
              <a:ext uri="{FF2B5EF4-FFF2-40B4-BE49-F238E27FC236}">
                <a16:creationId xmlns:a16="http://schemas.microsoft.com/office/drawing/2014/main" id="{9F0CBDB7-4C0C-05AE-29B5-43C98712C432}"/>
              </a:ext>
            </a:extLst>
          </p:cNvPr>
          <p:cNvGrpSpPr/>
          <p:nvPr/>
        </p:nvGrpSpPr>
        <p:grpSpPr>
          <a:xfrm>
            <a:off x="1140585" y="2746815"/>
            <a:ext cx="4567680" cy="3396240"/>
            <a:chOff x="1140585" y="2746815"/>
            <a:chExt cx="4567680" cy="3396240"/>
          </a:xfrm>
        </p:grpSpPr>
        <mc:AlternateContent xmlns:mc="http://schemas.openxmlformats.org/markup-compatibility/2006">
          <mc:Choice xmlns:p14="http://schemas.microsoft.com/office/powerpoint/2010/main" Requires="p14">
            <p:contentPart p14:bwMode="auto" r:id="rId236">
              <p14:nvContentPartPr>
                <p14:cNvPr id="97" name="Ink 96">
                  <a:extLst>
                    <a:ext uri="{FF2B5EF4-FFF2-40B4-BE49-F238E27FC236}">
                      <a16:creationId xmlns:a16="http://schemas.microsoft.com/office/drawing/2014/main" id="{19545E8C-6308-F772-1C92-87B0373BD6C3}"/>
                    </a:ext>
                  </a:extLst>
                </p14:cNvPr>
                <p14:cNvContentPartPr/>
                <p14:nvPr/>
              </p14:nvContentPartPr>
              <p14:xfrm>
                <a:off x="1372425" y="2746815"/>
                <a:ext cx="32400" cy="378000"/>
              </p14:xfrm>
            </p:contentPart>
          </mc:Choice>
          <mc:Fallback>
            <p:pic>
              <p:nvPicPr>
                <p:cNvPr id="97" name="Ink 96">
                  <a:extLst>
                    <a:ext uri="{FF2B5EF4-FFF2-40B4-BE49-F238E27FC236}">
                      <a16:creationId xmlns:a16="http://schemas.microsoft.com/office/drawing/2014/main" id="{19545E8C-6308-F772-1C92-87B0373BD6C3}"/>
                    </a:ext>
                  </a:extLst>
                </p:cNvPr>
                <p:cNvPicPr/>
                <p:nvPr/>
              </p:nvPicPr>
              <p:blipFill>
                <a:blip r:embed="rId237"/>
                <a:stretch>
                  <a:fillRect/>
                </a:stretch>
              </p:blipFill>
              <p:spPr>
                <a:xfrm>
                  <a:off x="1366305" y="2740695"/>
                  <a:ext cx="44640" cy="39024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98" name="Ink 97">
                  <a:extLst>
                    <a:ext uri="{FF2B5EF4-FFF2-40B4-BE49-F238E27FC236}">
                      <a16:creationId xmlns:a16="http://schemas.microsoft.com/office/drawing/2014/main" id="{53EFA1AF-D1C1-0392-F852-46AFABB8359B}"/>
                    </a:ext>
                  </a:extLst>
                </p14:cNvPr>
                <p14:cNvContentPartPr/>
                <p14:nvPr/>
              </p14:nvContentPartPr>
              <p14:xfrm>
                <a:off x="1174785" y="2992695"/>
                <a:ext cx="515880" cy="384120"/>
              </p14:xfrm>
            </p:contentPart>
          </mc:Choice>
          <mc:Fallback>
            <p:pic>
              <p:nvPicPr>
                <p:cNvPr id="98" name="Ink 97">
                  <a:extLst>
                    <a:ext uri="{FF2B5EF4-FFF2-40B4-BE49-F238E27FC236}">
                      <a16:creationId xmlns:a16="http://schemas.microsoft.com/office/drawing/2014/main" id="{53EFA1AF-D1C1-0392-F852-46AFABB8359B}"/>
                    </a:ext>
                  </a:extLst>
                </p:cNvPr>
                <p:cNvPicPr/>
                <p:nvPr/>
              </p:nvPicPr>
              <p:blipFill>
                <a:blip r:embed="rId239"/>
                <a:stretch>
                  <a:fillRect/>
                </a:stretch>
              </p:blipFill>
              <p:spPr>
                <a:xfrm>
                  <a:off x="1168665" y="2986575"/>
                  <a:ext cx="528120" cy="39636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99" name="Ink 98">
                  <a:extLst>
                    <a:ext uri="{FF2B5EF4-FFF2-40B4-BE49-F238E27FC236}">
                      <a16:creationId xmlns:a16="http://schemas.microsoft.com/office/drawing/2014/main" id="{EF3747C1-E940-0D21-FF17-F25E2EED2205}"/>
                    </a:ext>
                  </a:extLst>
                </p14:cNvPr>
                <p14:cNvContentPartPr/>
                <p14:nvPr/>
              </p14:nvContentPartPr>
              <p14:xfrm>
                <a:off x="1377105" y="3622335"/>
                <a:ext cx="588600" cy="413640"/>
              </p14:xfrm>
            </p:contentPart>
          </mc:Choice>
          <mc:Fallback>
            <p:pic>
              <p:nvPicPr>
                <p:cNvPr id="99" name="Ink 98">
                  <a:extLst>
                    <a:ext uri="{FF2B5EF4-FFF2-40B4-BE49-F238E27FC236}">
                      <a16:creationId xmlns:a16="http://schemas.microsoft.com/office/drawing/2014/main" id="{EF3747C1-E940-0D21-FF17-F25E2EED2205}"/>
                    </a:ext>
                  </a:extLst>
                </p:cNvPr>
                <p:cNvPicPr/>
                <p:nvPr/>
              </p:nvPicPr>
              <p:blipFill>
                <a:blip r:embed="rId241"/>
                <a:stretch>
                  <a:fillRect/>
                </a:stretch>
              </p:blipFill>
              <p:spPr>
                <a:xfrm>
                  <a:off x="1370985" y="3616215"/>
                  <a:ext cx="600840" cy="42588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00" name="Ink 99">
                  <a:extLst>
                    <a:ext uri="{FF2B5EF4-FFF2-40B4-BE49-F238E27FC236}">
                      <a16:creationId xmlns:a16="http://schemas.microsoft.com/office/drawing/2014/main" id="{FBE12443-D81F-1CF4-15E3-6437EC490B4B}"/>
                    </a:ext>
                  </a:extLst>
                </p14:cNvPr>
                <p14:cNvContentPartPr/>
                <p14:nvPr/>
              </p14:nvContentPartPr>
              <p14:xfrm>
                <a:off x="2106105" y="3675615"/>
                <a:ext cx="206280" cy="145080"/>
              </p14:xfrm>
            </p:contentPart>
          </mc:Choice>
          <mc:Fallback>
            <p:pic>
              <p:nvPicPr>
                <p:cNvPr id="100" name="Ink 99">
                  <a:extLst>
                    <a:ext uri="{FF2B5EF4-FFF2-40B4-BE49-F238E27FC236}">
                      <a16:creationId xmlns:a16="http://schemas.microsoft.com/office/drawing/2014/main" id="{FBE12443-D81F-1CF4-15E3-6437EC490B4B}"/>
                    </a:ext>
                  </a:extLst>
                </p:cNvPr>
                <p:cNvPicPr/>
                <p:nvPr/>
              </p:nvPicPr>
              <p:blipFill>
                <a:blip r:embed="rId243"/>
                <a:stretch>
                  <a:fillRect/>
                </a:stretch>
              </p:blipFill>
              <p:spPr>
                <a:xfrm>
                  <a:off x="2099985" y="3669495"/>
                  <a:ext cx="21852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01" name="Ink 100">
                  <a:extLst>
                    <a:ext uri="{FF2B5EF4-FFF2-40B4-BE49-F238E27FC236}">
                      <a16:creationId xmlns:a16="http://schemas.microsoft.com/office/drawing/2014/main" id="{6ED3EBFD-C723-8E71-E4C1-3B958D334F69}"/>
                    </a:ext>
                  </a:extLst>
                </p14:cNvPr>
                <p14:cNvContentPartPr/>
                <p14:nvPr/>
              </p14:nvContentPartPr>
              <p14:xfrm>
                <a:off x="2683905" y="3335775"/>
                <a:ext cx="417240" cy="427320"/>
              </p14:xfrm>
            </p:contentPart>
          </mc:Choice>
          <mc:Fallback>
            <p:pic>
              <p:nvPicPr>
                <p:cNvPr id="101" name="Ink 100">
                  <a:extLst>
                    <a:ext uri="{FF2B5EF4-FFF2-40B4-BE49-F238E27FC236}">
                      <a16:creationId xmlns:a16="http://schemas.microsoft.com/office/drawing/2014/main" id="{6ED3EBFD-C723-8E71-E4C1-3B958D334F69}"/>
                    </a:ext>
                  </a:extLst>
                </p:cNvPr>
                <p:cNvPicPr/>
                <p:nvPr/>
              </p:nvPicPr>
              <p:blipFill>
                <a:blip r:embed="rId245"/>
                <a:stretch>
                  <a:fillRect/>
                </a:stretch>
              </p:blipFill>
              <p:spPr>
                <a:xfrm>
                  <a:off x="2677785" y="3329655"/>
                  <a:ext cx="429480" cy="43956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02" name="Ink 101">
                  <a:extLst>
                    <a:ext uri="{FF2B5EF4-FFF2-40B4-BE49-F238E27FC236}">
                      <a16:creationId xmlns:a16="http://schemas.microsoft.com/office/drawing/2014/main" id="{A3B90240-9115-6ACE-8A5A-5DF8F1675674}"/>
                    </a:ext>
                  </a:extLst>
                </p14:cNvPr>
                <p14:cNvContentPartPr/>
                <p14:nvPr/>
              </p14:nvContentPartPr>
              <p14:xfrm>
                <a:off x="3214905" y="3250815"/>
                <a:ext cx="78120" cy="35280"/>
              </p14:xfrm>
            </p:contentPart>
          </mc:Choice>
          <mc:Fallback>
            <p:pic>
              <p:nvPicPr>
                <p:cNvPr id="102" name="Ink 101">
                  <a:extLst>
                    <a:ext uri="{FF2B5EF4-FFF2-40B4-BE49-F238E27FC236}">
                      <a16:creationId xmlns:a16="http://schemas.microsoft.com/office/drawing/2014/main" id="{A3B90240-9115-6ACE-8A5A-5DF8F1675674}"/>
                    </a:ext>
                  </a:extLst>
                </p:cNvPr>
                <p:cNvPicPr/>
                <p:nvPr/>
              </p:nvPicPr>
              <p:blipFill>
                <a:blip r:embed="rId247"/>
                <a:stretch>
                  <a:fillRect/>
                </a:stretch>
              </p:blipFill>
              <p:spPr>
                <a:xfrm>
                  <a:off x="3208785" y="3244695"/>
                  <a:ext cx="9036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03" name="Ink 102">
                  <a:extLst>
                    <a:ext uri="{FF2B5EF4-FFF2-40B4-BE49-F238E27FC236}">
                      <a16:creationId xmlns:a16="http://schemas.microsoft.com/office/drawing/2014/main" id="{008D7C8D-335F-945F-365B-FC1431A2B6BC}"/>
                    </a:ext>
                  </a:extLst>
                </p14:cNvPr>
                <p14:cNvContentPartPr/>
                <p14:nvPr/>
              </p14:nvContentPartPr>
              <p14:xfrm>
                <a:off x="3390945" y="3350895"/>
                <a:ext cx="401400" cy="303840"/>
              </p14:xfrm>
            </p:contentPart>
          </mc:Choice>
          <mc:Fallback>
            <p:pic>
              <p:nvPicPr>
                <p:cNvPr id="103" name="Ink 102">
                  <a:extLst>
                    <a:ext uri="{FF2B5EF4-FFF2-40B4-BE49-F238E27FC236}">
                      <a16:creationId xmlns:a16="http://schemas.microsoft.com/office/drawing/2014/main" id="{008D7C8D-335F-945F-365B-FC1431A2B6BC}"/>
                    </a:ext>
                  </a:extLst>
                </p:cNvPr>
                <p:cNvPicPr/>
                <p:nvPr/>
              </p:nvPicPr>
              <p:blipFill>
                <a:blip r:embed="rId249"/>
                <a:stretch>
                  <a:fillRect/>
                </a:stretch>
              </p:blipFill>
              <p:spPr>
                <a:xfrm>
                  <a:off x="3384825" y="3344775"/>
                  <a:ext cx="413640" cy="31608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07" name="Ink 106">
                  <a:extLst>
                    <a:ext uri="{FF2B5EF4-FFF2-40B4-BE49-F238E27FC236}">
                      <a16:creationId xmlns:a16="http://schemas.microsoft.com/office/drawing/2014/main" id="{6D716E4E-5B65-D659-628A-A621C4280190}"/>
                    </a:ext>
                  </a:extLst>
                </p14:cNvPr>
                <p14:cNvContentPartPr/>
                <p14:nvPr/>
              </p14:nvContentPartPr>
              <p14:xfrm>
                <a:off x="2038785" y="4296255"/>
                <a:ext cx="572040" cy="453240"/>
              </p14:xfrm>
            </p:contentPart>
          </mc:Choice>
          <mc:Fallback>
            <p:pic>
              <p:nvPicPr>
                <p:cNvPr id="107" name="Ink 106">
                  <a:extLst>
                    <a:ext uri="{FF2B5EF4-FFF2-40B4-BE49-F238E27FC236}">
                      <a16:creationId xmlns:a16="http://schemas.microsoft.com/office/drawing/2014/main" id="{6D716E4E-5B65-D659-628A-A621C4280190}"/>
                    </a:ext>
                  </a:extLst>
                </p:cNvPr>
                <p:cNvPicPr/>
                <p:nvPr/>
              </p:nvPicPr>
              <p:blipFill>
                <a:blip r:embed="rId251"/>
                <a:stretch>
                  <a:fillRect/>
                </a:stretch>
              </p:blipFill>
              <p:spPr>
                <a:xfrm>
                  <a:off x="2032665" y="4290135"/>
                  <a:ext cx="584280" cy="46548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08" name="Ink 107">
                  <a:extLst>
                    <a:ext uri="{FF2B5EF4-FFF2-40B4-BE49-F238E27FC236}">
                      <a16:creationId xmlns:a16="http://schemas.microsoft.com/office/drawing/2014/main" id="{2DD5A96F-C0FE-0762-5A54-0A51D359A476}"/>
                    </a:ext>
                  </a:extLst>
                </p14:cNvPr>
                <p14:cNvContentPartPr/>
                <p14:nvPr/>
              </p14:nvContentPartPr>
              <p14:xfrm>
                <a:off x="2729985" y="4223895"/>
                <a:ext cx="371880" cy="216000"/>
              </p14:xfrm>
            </p:contentPart>
          </mc:Choice>
          <mc:Fallback>
            <p:pic>
              <p:nvPicPr>
                <p:cNvPr id="108" name="Ink 107">
                  <a:extLst>
                    <a:ext uri="{FF2B5EF4-FFF2-40B4-BE49-F238E27FC236}">
                      <a16:creationId xmlns:a16="http://schemas.microsoft.com/office/drawing/2014/main" id="{2DD5A96F-C0FE-0762-5A54-0A51D359A476}"/>
                    </a:ext>
                  </a:extLst>
                </p:cNvPr>
                <p:cNvPicPr/>
                <p:nvPr/>
              </p:nvPicPr>
              <p:blipFill>
                <a:blip r:embed="rId253"/>
                <a:stretch>
                  <a:fillRect/>
                </a:stretch>
              </p:blipFill>
              <p:spPr>
                <a:xfrm>
                  <a:off x="2723865" y="4217775"/>
                  <a:ext cx="38412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09" name="Ink 108">
                  <a:extLst>
                    <a:ext uri="{FF2B5EF4-FFF2-40B4-BE49-F238E27FC236}">
                      <a16:creationId xmlns:a16="http://schemas.microsoft.com/office/drawing/2014/main" id="{5C408E47-EFAB-2BCC-222D-94DE970D737F}"/>
                    </a:ext>
                  </a:extLst>
                </p14:cNvPr>
                <p14:cNvContentPartPr/>
                <p14:nvPr/>
              </p14:nvContentPartPr>
              <p14:xfrm>
                <a:off x="3419745" y="3919335"/>
                <a:ext cx="162720" cy="322200"/>
              </p14:xfrm>
            </p:contentPart>
          </mc:Choice>
          <mc:Fallback>
            <p:pic>
              <p:nvPicPr>
                <p:cNvPr id="109" name="Ink 108">
                  <a:extLst>
                    <a:ext uri="{FF2B5EF4-FFF2-40B4-BE49-F238E27FC236}">
                      <a16:creationId xmlns:a16="http://schemas.microsoft.com/office/drawing/2014/main" id="{5C408E47-EFAB-2BCC-222D-94DE970D737F}"/>
                    </a:ext>
                  </a:extLst>
                </p:cNvPr>
                <p:cNvPicPr/>
                <p:nvPr/>
              </p:nvPicPr>
              <p:blipFill>
                <a:blip r:embed="rId255"/>
                <a:stretch>
                  <a:fillRect/>
                </a:stretch>
              </p:blipFill>
              <p:spPr>
                <a:xfrm>
                  <a:off x="3413625" y="3913215"/>
                  <a:ext cx="174960" cy="33444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10" name="Ink 109">
                  <a:extLst>
                    <a:ext uri="{FF2B5EF4-FFF2-40B4-BE49-F238E27FC236}">
                      <a16:creationId xmlns:a16="http://schemas.microsoft.com/office/drawing/2014/main" id="{B8DF4BB9-3CEA-D8A8-9FEC-EF64E0D884B2}"/>
                    </a:ext>
                  </a:extLst>
                </p14:cNvPr>
                <p14:cNvContentPartPr/>
                <p14:nvPr/>
              </p14:nvContentPartPr>
              <p14:xfrm>
                <a:off x="3749505" y="3785775"/>
                <a:ext cx="688680" cy="315000"/>
              </p14:xfrm>
            </p:contentPart>
          </mc:Choice>
          <mc:Fallback>
            <p:pic>
              <p:nvPicPr>
                <p:cNvPr id="110" name="Ink 109">
                  <a:extLst>
                    <a:ext uri="{FF2B5EF4-FFF2-40B4-BE49-F238E27FC236}">
                      <a16:creationId xmlns:a16="http://schemas.microsoft.com/office/drawing/2014/main" id="{B8DF4BB9-3CEA-D8A8-9FEC-EF64E0D884B2}"/>
                    </a:ext>
                  </a:extLst>
                </p:cNvPr>
                <p:cNvPicPr/>
                <p:nvPr/>
              </p:nvPicPr>
              <p:blipFill>
                <a:blip r:embed="rId257"/>
                <a:stretch>
                  <a:fillRect/>
                </a:stretch>
              </p:blipFill>
              <p:spPr>
                <a:xfrm>
                  <a:off x="3743385" y="3779655"/>
                  <a:ext cx="700920" cy="32724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67" name="Ink 166">
                  <a:extLst>
                    <a:ext uri="{FF2B5EF4-FFF2-40B4-BE49-F238E27FC236}">
                      <a16:creationId xmlns:a16="http://schemas.microsoft.com/office/drawing/2014/main" id="{F0CA8D9C-8A0C-36AB-249F-C38474D1A80E}"/>
                    </a:ext>
                  </a:extLst>
                </p14:cNvPr>
                <p14:cNvContentPartPr/>
                <p14:nvPr/>
              </p14:nvContentPartPr>
              <p14:xfrm>
                <a:off x="2612625" y="4755975"/>
                <a:ext cx="20880" cy="297720"/>
              </p14:xfrm>
            </p:contentPart>
          </mc:Choice>
          <mc:Fallback>
            <p:pic>
              <p:nvPicPr>
                <p:cNvPr id="167" name="Ink 166">
                  <a:extLst>
                    <a:ext uri="{FF2B5EF4-FFF2-40B4-BE49-F238E27FC236}">
                      <a16:creationId xmlns:a16="http://schemas.microsoft.com/office/drawing/2014/main" id="{F0CA8D9C-8A0C-36AB-249F-C38474D1A80E}"/>
                    </a:ext>
                  </a:extLst>
                </p:cNvPr>
                <p:cNvPicPr/>
                <p:nvPr/>
              </p:nvPicPr>
              <p:blipFill>
                <a:blip r:embed="rId259"/>
                <a:stretch>
                  <a:fillRect/>
                </a:stretch>
              </p:blipFill>
              <p:spPr>
                <a:xfrm>
                  <a:off x="2606505" y="4749855"/>
                  <a:ext cx="3312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68" name="Ink 167">
                  <a:extLst>
                    <a:ext uri="{FF2B5EF4-FFF2-40B4-BE49-F238E27FC236}">
                      <a16:creationId xmlns:a16="http://schemas.microsoft.com/office/drawing/2014/main" id="{FC4FA674-44CE-97E4-2C6E-F0C943F28F01}"/>
                    </a:ext>
                  </a:extLst>
                </p14:cNvPr>
                <p14:cNvContentPartPr/>
                <p14:nvPr/>
              </p14:nvContentPartPr>
              <p14:xfrm>
                <a:off x="2341905" y="4989975"/>
                <a:ext cx="482400" cy="360720"/>
              </p14:xfrm>
            </p:contentPart>
          </mc:Choice>
          <mc:Fallback>
            <p:pic>
              <p:nvPicPr>
                <p:cNvPr id="168" name="Ink 167">
                  <a:extLst>
                    <a:ext uri="{FF2B5EF4-FFF2-40B4-BE49-F238E27FC236}">
                      <a16:creationId xmlns:a16="http://schemas.microsoft.com/office/drawing/2014/main" id="{FC4FA674-44CE-97E4-2C6E-F0C943F28F01}"/>
                    </a:ext>
                  </a:extLst>
                </p:cNvPr>
                <p:cNvPicPr/>
                <p:nvPr/>
              </p:nvPicPr>
              <p:blipFill>
                <a:blip r:embed="rId261"/>
                <a:stretch>
                  <a:fillRect/>
                </a:stretch>
              </p:blipFill>
              <p:spPr>
                <a:xfrm>
                  <a:off x="2335785" y="4983855"/>
                  <a:ext cx="494640" cy="37296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69" name="Ink 168">
                  <a:extLst>
                    <a:ext uri="{FF2B5EF4-FFF2-40B4-BE49-F238E27FC236}">
                      <a16:creationId xmlns:a16="http://schemas.microsoft.com/office/drawing/2014/main" id="{323B1710-A696-82BF-ABC8-A5D7EE161725}"/>
                    </a:ext>
                  </a:extLst>
                </p14:cNvPr>
                <p14:cNvContentPartPr/>
                <p14:nvPr/>
              </p14:nvContentPartPr>
              <p14:xfrm>
                <a:off x="1140585" y="5765775"/>
                <a:ext cx="866520" cy="342360"/>
              </p14:xfrm>
            </p:contentPart>
          </mc:Choice>
          <mc:Fallback>
            <p:pic>
              <p:nvPicPr>
                <p:cNvPr id="169" name="Ink 168">
                  <a:extLst>
                    <a:ext uri="{FF2B5EF4-FFF2-40B4-BE49-F238E27FC236}">
                      <a16:creationId xmlns:a16="http://schemas.microsoft.com/office/drawing/2014/main" id="{323B1710-A696-82BF-ABC8-A5D7EE161725}"/>
                    </a:ext>
                  </a:extLst>
                </p:cNvPr>
                <p:cNvPicPr/>
                <p:nvPr/>
              </p:nvPicPr>
              <p:blipFill>
                <a:blip r:embed="rId263"/>
                <a:stretch>
                  <a:fillRect/>
                </a:stretch>
              </p:blipFill>
              <p:spPr>
                <a:xfrm>
                  <a:off x="1134465" y="5759655"/>
                  <a:ext cx="878760" cy="35460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70" name="Ink 169">
                  <a:extLst>
                    <a:ext uri="{FF2B5EF4-FFF2-40B4-BE49-F238E27FC236}">
                      <a16:creationId xmlns:a16="http://schemas.microsoft.com/office/drawing/2014/main" id="{16599AB2-216A-5DB9-4C99-7DCABAD95F76}"/>
                    </a:ext>
                  </a:extLst>
                </p14:cNvPr>
                <p14:cNvContentPartPr/>
                <p14:nvPr/>
              </p14:nvContentPartPr>
              <p14:xfrm>
                <a:off x="2295105" y="5399655"/>
                <a:ext cx="920520" cy="425880"/>
              </p14:xfrm>
            </p:contentPart>
          </mc:Choice>
          <mc:Fallback>
            <p:pic>
              <p:nvPicPr>
                <p:cNvPr id="170" name="Ink 169">
                  <a:extLst>
                    <a:ext uri="{FF2B5EF4-FFF2-40B4-BE49-F238E27FC236}">
                      <a16:creationId xmlns:a16="http://schemas.microsoft.com/office/drawing/2014/main" id="{16599AB2-216A-5DB9-4C99-7DCABAD95F76}"/>
                    </a:ext>
                  </a:extLst>
                </p:cNvPr>
                <p:cNvPicPr/>
                <p:nvPr/>
              </p:nvPicPr>
              <p:blipFill>
                <a:blip r:embed="rId265"/>
                <a:stretch>
                  <a:fillRect/>
                </a:stretch>
              </p:blipFill>
              <p:spPr>
                <a:xfrm>
                  <a:off x="2288985" y="5393535"/>
                  <a:ext cx="932760" cy="43812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71" name="Ink 170">
                  <a:extLst>
                    <a:ext uri="{FF2B5EF4-FFF2-40B4-BE49-F238E27FC236}">
                      <a16:creationId xmlns:a16="http://schemas.microsoft.com/office/drawing/2014/main" id="{6D29D4FC-5A77-EC8C-D810-AA638D520481}"/>
                    </a:ext>
                  </a:extLst>
                </p14:cNvPr>
                <p14:cNvContentPartPr/>
                <p14:nvPr/>
              </p14:nvContentPartPr>
              <p14:xfrm>
                <a:off x="3242985" y="5117055"/>
                <a:ext cx="304920" cy="345240"/>
              </p14:xfrm>
            </p:contentPart>
          </mc:Choice>
          <mc:Fallback>
            <p:pic>
              <p:nvPicPr>
                <p:cNvPr id="171" name="Ink 170">
                  <a:extLst>
                    <a:ext uri="{FF2B5EF4-FFF2-40B4-BE49-F238E27FC236}">
                      <a16:creationId xmlns:a16="http://schemas.microsoft.com/office/drawing/2014/main" id="{6D29D4FC-5A77-EC8C-D810-AA638D520481}"/>
                    </a:ext>
                  </a:extLst>
                </p:cNvPr>
                <p:cNvPicPr/>
                <p:nvPr/>
              </p:nvPicPr>
              <p:blipFill>
                <a:blip r:embed="rId267"/>
                <a:stretch>
                  <a:fillRect/>
                </a:stretch>
              </p:blipFill>
              <p:spPr>
                <a:xfrm>
                  <a:off x="3236865" y="5110935"/>
                  <a:ext cx="317160" cy="35748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72" name="Ink 171">
                  <a:extLst>
                    <a:ext uri="{FF2B5EF4-FFF2-40B4-BE49-F238E27FC236}">
                      <a16:creationId xmlns:a16="http://schemas.microsoft.com/office/drawing/2014/main" id="{0B619C12-4296-F362-AE51-DB6855F63868}"/>
                    </a:ext>
                  </a:extLst>
                </p14:cNvPr>
                <p14:cNvContentPartPr/>
                <p14:nvPr/>
              </p14:nvContentPartPr>
              <p14:xfrm>
                <a:off x="3553665" y="4847775"/>
                <a:ext cx="477000" cy="401400"/>
              </p14:xfrm>
            </p:contentPart>
          </mc:Choice>
          <mc:Fallback>
            <p:pic>
              <p:nvPicPr>
                <p:cNvPr id="172" name="Ink 171">
                  <a:extLst>
                    <a:ext uri="{FF2B5EF4-FFF2-40B4-BE49-F238E27FC236}">
                      <a16:creationId xmlns:a16="http://schemas.microsoft.com/office/drawing/2014/main" id="{0B619C12-4296-F362-AE51-DB6855F63868}"/>
                    </a:ext>
                  </a:extLst>
                </p:cNvPr>
                <p:cNvPicPr/>
                <p:nvPr/>
              </p:nvPicPr>
              <p:blipFill>
                <a:blip r:embed="rId269"/>
                <a:stretch>
                  <a:fillRect/>
                </a:stretch>
              </p:blipFill>
              <p:spPr>
                <a:xfrm>
                  <a:off x="3547545" y="4841655"/>
                  <a:ext cx="489240" cy="41364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73" name="Ink 172">
                  <a:extLst>
                    <a:ext uri="{FF2B5EF4-FFF2-40B4-BE49-F238E27FC236}">
                      <a16:creationId xmlns:a16="http://schemas.microsoft.com/office/drawing/2014/main" id="{0650A346-0AF1-A07B-1B5D-7542F14846A4}"/>
                    </a:ext>
                  </a:extLst>
                </p14:cNvPr>
                <p14:cNvContentPartPr/>
                <p14:nvPr/>
              </p14:nvContentPartPr>
              <p14:xfrm>
                <a:off x="4075665" y="4518015"/>
                <a:ext cx="767160" cy="523080"/>
              </p14:xfrm>
            </p:contentPart>
          </mc:Choice>
          <mc:Fallback>
            <p:pic>
              <p:nvPicPr>
                <p:cNvPr id="173" name="Ink 172">
                  <a:extLst>
                    <a:ext uri="{FF2B5EF4-FFF2-40B4-BE49-F238E27FC236}">
                      <a16:creationId xmlns:a16="http://schemas.microsoft.com/office/drawing/2014/main" id="{0650A346-0AF1-A07B-1B5D-7542F14846A4}"/>
                    </a:ext>
                  </a:extLst>
                </p:cNvPr>
                <p:cNvPicPr/>
                <p:nvPr/>
              </p:nvPicPr>
              <p:blipFill>
                <a:blip r:embed="rId271"/>
                <a:stretch>
                  <a:fillRect/>
                </a:stretch>
              </p:blipFill>
              <p:spPr>
                <a:xfrm>
                  <a:off x="4069545" y="4511895"/>
                  <a:ext cx="779400" cy="53532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74" name="Ink 173">
                  <a:extLst>
                    <a:ext uri="{FF2B5EF4-FFF2-40B4-BE49-F238E27FC236}">
                      <a16:creationId xmlns:a16="http://schemas.microsoft.com/office/drawing/2014/main" id="{DB22AFE1-D13C-CED3-DBC5-486DA702C31F}"/>
                    </a:ext>
                  </a:extLst>
                </p14:cNvPr>
                <p14:cNvContentPartPr/>
                <p14:nvPr/>
              </p14:nvContentPartPr>
              <p14:xfrm>
                <a:off x="3425865" y="5657775"/>
                <a:ext cx="38880" cy="485280"/>
              </p14:xfrm>
            </p:contentPart>
          </mc:Choice>
          <mc:Fallback>
            <p:pic>
              <p:nvPicPr>
                <p:cNvPr id="174" name="Ink 173">
                  <a:extLst>
                    <a:ext uri="{FF2B5EF4-FFF2-40B4-BE49-F238E27FC236}">
                      <a16:creationId xmlns:a16="http://schemas.microsoft.com/office/drawing/2014/main" id="{DB22AFE1-D13C-CED3-DBC5-486DA702C31F}"/>
                    </a:ext>
                  </a:extLst>
                </p:cNvPr>
                <p:cNvPicPr/>
                <p:nvPr/>
              </p:nvPicPr>
              <p:blipFill>
                <a:blip r:embed="rId273"/>
                <a:stretch>
                  <a:fillRect/>
                </a:stretch>
              </p:blipFill>
              <p:spPr>
                <a:xfrm>
                  <a:off x="3419745" y="5651655"/>
                  <a:ext cx="51120" cy="49752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75" name="Ink 174">
                  <a:extLst>
                    <a:ext uri="{FF2B5EF4-FFF2-40B4-BE49-F238E27FC236}">
                      <a16:creationId xmlns:a16="http://schemas.microsoft.com/office/drawing/2014/main" id="{453262F1-3368-3C2B-3534-8E0C8EA62FCA}"/>
                    </a:ext>
                  </a:extLst>
                </p14:cNvPr>
                <p14:cNvContentPartPr/>
                <p14:nvPr/>
              </p14:nvContentPartPr>
              <p14:xfrm>
                <a:off x="3548985" y="5568855"/>
                <a:ext cx="839160" cy="310680"/>
              </p14:xfrm>
            </p:contentPart>
          </mc:Choice>
          <mc:Fallback>
            <p:pic>
              <p:nvPicPr>
                <p:cNvPr id="175" name="Ink 174">
                  <a:extLst>
                    <a:ext uri="{FF2B5EF4-FFF2-40B4-BE49-F238E27FC236}">
                      <a16:creationId xmlns:a16="http://schemas.microsoft.com/office/drawing/2014/main" id="{453262F1-3368-3C2B-3534-8E0C8EA62FCA}"/>
                    </a:ext>
                  </a:extLst>
                </p:cNvPr>
                <p:cNvPicPr/>
                <p:nvPr/>
              </p:nvPicPr>
              <p:blipFill>
                <a:blip r:embed="rId275"/>
                <a:stretch>
                  <a:fillRect/>
                </a:stretch>
              </p:blipFill>
              <p:spPr>
                <a:xfrm>
                  <a:off x="3542865" y="5562735"/>
                  <a:ext cx="851400" cy="32292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76" name="Ink 175">
                  <a:extLst>
                    <a:ext uri="{FF2B5EF4-FFF2-40B4-BE49-F238E27FC236}">
                      <a16:creationId xmlns:a16="http://schemas.microsoft.com/office/drawing/2014/main" id="{C93DD887-4176-FA78-BFA2-215BFEE45AC3}"/>
                    </a:ext>
                  </a:extLst>
                </p14:cNvPr>
                <p14:cNvContentPartPr/>
                <p14:nvPr/>
              </p14:nvContentPartPr>
              <p14:xfrm>
                <a:off x="4545465" y="4859655"/>
                <a:ext cx="906840" cy="744840"/>
              </p14:xfrm>
            </p:contentPart>
          </mc:Choice>
          <mc:Fallback>
            <p:pic>
              <p:nvPicPr>
                <p:cNvPr id="176" name="Ink 175">
                  <a:extLst>
                    <a:ext uri="{FF2B5EF4-FFF2-40B4-BE49-F238E27FC236}">
                      <a16:creationId xmlns:a16="http://schemas.microsoft.com/office/drawing/2014/main" id="{C93DD887-4176-FA78-BFA2-215BFEE45AC3}"/>
                    </a:ext>
                  </a:extLst>
                </p:cNvPr>
                <p:cNvPicPr/>
                <p:nvPr/>
              </p:nvPicPr>
              <p:blipFill>
                <a:blip r:embed="rId277"/>
                <a:stretch>
                  <a:fillRect/>
                </a:stretch>
              </p:blipFill>
              <p:spPr>
                <a:xfrm>
                  <a:off x="4539345" y="4853535"/>
                  <a:ext cx="919080" cy="75708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77" name="Ink 176">
                  <a:extLst>
                    <a:ext uri="{FF2B5EF4-FFF2-40B4-BE49-F238E27FC236}">
                      <a16:creationId xmlns:a16="http://schemas.microsoft.com/office/drawing/2014/main" id="{0D653FB9-C3EF-BC89-25FF-B30333924A18}"/>
                    </a:ext>
                  </a:extLst>
                </p14:cNvPr>
                <p14:cNvContentPartPr/>
                <p14:nvPr/>
              </p14:nvContentPartPr>
              <p14:xfrm>
                <a:off x="5656425" y="4869015"/>
                <a:ext cx="51840" cy="63000"/>
              </p14:xfrm>
            </p:contentPart>
          </mc:Choice>
          <mc:Fallback>
            <p:pic>
              <p:nvPicPr>
                <p:cNvPr id="177" name="Ink 176">
                  <a:extLst>
                    <a:ext uri="{FF2B5EF4-FFF2-40B4-BE49-F238E27FC236}">
                      <a16:creationId xmlns:a16="http://schemas.microsoft.com/office/drawing/2014/main" id="{0D653FB9-C3EF-BC89-25FF-B30333924A18}"/>
                    </a:ext>
                  </a:extLst>
                </p:cNvPr>
                <p:cNvPicPr/>
                <p:nvPr/>
              </p:nvPicPr>
              <p:blipFill>
                <a:blip r:embed="rId279"/>
                <a:stretch>
                  <a:fillRect/>
                </a:stretch>
              </p:blipFill>
              <p:spPr>
                <a:xfrm>
                  <a:off x="5650305" y="4862895"/>
                  <a:ext cx="64080" cy="75240"/>
                </a:xfrm>
                <a:prstGeom prst="rect">
                  <a:avLst/>
                </a:prstGeom>
              </p:spPr>
            </p:pic>
          </mc:Fallback>
        </mc:AlternateContent>
      </p:grpSp>
    </p:spTree>
    <p:extLst>
      <p:ext uri="{BB962C8B-B14F-4D97-AF65-F5344CB8AC3E}">
        <p14:creationId xmlns:p14="http://schemas.microsoft.com/office/powerpoint/2010/main" val="3435900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CBC5A2-452B-60D8-2ABA-747DDB3D349C}"/>
              </a:ext>
            </a:extLst>
          </p:cNvPr>
          <p:cNvSpPr txBox="1"/>
          <p:nvPr/>
        </p:nvSpPr>
        <p:spPr>
          <a:xfrm>
            <a:off x="1076325" y="571501"/>
            <a:ext cx="8067675" cy="3703578"/>
          </a:xfrm>
          <a:prstGeom prst="rect">
            <a:avLst/>
          </a:prstGeom>
          <a:noFill/>
        </p:spPr>
        <p:txBody>
          <a:bodyPr wrap="square">
            <a:spAutoFit/>
          </a:bodyPr>
          <a:lstStyle/>
          <a:p>
            <a:pPr algn="l" rtl="0" fontAlgn="base">
              <a:spcAft>
                <a:spcPts val="750"/>
              </a:spcAft>
              <a:buNone/>
            </a:pPr>
            <a:r>
              <a:rPr lang="en-US" b="1" i="0" dirty="0">
                <a:solidFill>
                  <a:srgbClr val="273239"/>
                </a:solidFill>
                <a:effectLst/>
                <a:latin typeface="Nunito" pitchFamily="2" charset="0"/>
              </a:rPr>
              <a:t>Bias</a:t>
            </a:r>
            <a:r>
              <a:rPr lang="en-US" b="0" i="0" dirty="0">
                <a:solidFill>
                  <a:srgbClr val="273239"/>
                </a:solidFill>
                <a:effectLst/>
                <a:latin typeface="Nunito" pitchFamily="2" charset="0"/>
              </a:rPr>
              <a:t>: is the error that happens when a machine learning model is too simple and doesn't learn enough details from the data. It's like assuming all birds can only be small and fly, so the model fails to recognize big birds like ostriches or penguins that can't fly and get biased with predictions.</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These assumptions make the model easier to train but may prevent it from capturing the underlying complexities of the data.</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High bias typically leads to </a:t>
            </a:r>
            <a:r>
              <a:rPr lang="en-US" b="1" i="0" dirty="0">
                <a:solidFill>
                  <a:srgbClr val="273239"/>
                </a:solidFill>
                <a:effectLst/>
                <a:latin typeface="Nunito" pitchFamily="2" charset="0"/>
              </a:rPr>
              <a:t>underfitting</a:t>
            </a:r>
            <a:r>
              <a:rPr lang="en-US" b="0" i="0" dirty="0">
                <a:solidFill>
                  <a:srgbClr val="273239"/>
                </a:solidFill>
                <a:effectLst/>
                <a:latin typeface="Nunito" pitchFamily="2" charset="0"/>
              </a:rPr>
              <a:t>, where the model performs poorly on both training and testing data because it fails to learn enough from the data.</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Example</a:t>
            </a:r>
            <a:r>
              <a:rPr lang="en-US" b="0" i="0" dirty="0">
                <a:solidFill>
                  <a:srgbClr val="273239"/>
                </a:solidFill>
                <a:effectLst/>
                <a:latin typeface="Nunito" pitchFamily="2" charset="0"/>
              </a:rPr>
              <a:t>: A linear regression model applied to a dataset with a non-linear relationship.</a:t>
            </a:r>
          </a:p>
        </p:txBody>
      </p:sp>
    </p:spTree>
    <p:extLst>
      <p:ext uri="{BB962C8B-B14F-4D97-AF65-F5344CB8AC3E}">
        <p14:creationId xmlns:p14="http://schemas.microsoft.com/office/powerpoint/2010/main" val="1793611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9A405F-4504-C9F1-89D9-C947F4427F1D}"/>
              </a:ext>
            </a:extLst>
          </p:cNvPr>
          <p:cNvSpPr txBox="1"/>
          <p:nvPr/>
        </p:nvSpPr>
        <p:spPr>
          <a:xfrm>
            <a:off x="1438275" y="838200"/>
            <a:ext cx="7705725" cy="2087751"/>
          </a:xfrm>
          <a:prstGeom prst="rect">
            <a:avLst/>
          </a:prstGeom>
          <a:noFill/>
        </p:spPr>
        <p:txBody>
          <a:bodyPr wrap="square">
            <a:spAutoFit/>
          </a:bodyPr>
          <a:lstStyle/>
          <a:p>
            <a:pPr algn="l" rtl="0" fontAlgn="base">
              <a:spcAft>
                <a:spcPts val="750"/>
              </a:spcAft>
              <a:buNone/>
            </a:pPr>
            <a:r>
              <a:rPr lang="en-US" b="1" i="0" dirty="0">
                <a:solidFill>
                  <a:srgbClr val="273239"/>
                </a:solidFill>
                <a:effectLst/>
                <a:latin typeface="Nunito" pitchFamily="2" charset="0"/>
              </a:rPr>
              <a:t>Variance</a:t>
            </a:r>
            <a:r>
              <a:rPr lang="en-US" b="0" i="0" dirty="0">
                <a:solidFill>
                  <a:srgbClr val="273239"/>
                </a:solidFill>
                <a:effectLst/>
                <a:latin typeface="Nunito" pitchFamily="2" charset="0"/>
              </a:rPr>
              <a:t>: Error that happens when a machine learning model learns too much from the data, including random noise.</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A high-variance model learns not only the patterns but also the noise in the training data, which leads to poor generalization on unseen data.</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High variance typically leads to </a:t>
            </a:r>
            <a:r>
              <a:rPr lang="en-US" b="1" i="0" dirty="0">
                <a:solidFill>
                  <a:srgbClr val="273239"/>
                </a:solidFill>
                <a:effectLst/>
                <a:latin typeface="Nunito" pitchFamily="2" charset="0"/>
              </a:rPr>
              <a:t>overfitting</a:t>
            </a:r>
            <a:r>
              <a:rPr lang="en-US" b="0" i="0" dirty="0">
                <a:solidFill>
                  <a:srgbClr val="273239"/>
                </a:solidFill>
                <a:effectLst/>
                <a:latin typeface="Nunito" pitchFamily="2" charset="0"/>
              </a:rPr>
              <a:t>, where the model performs well on training data but poorly on testing data.</a:t>
            </a:r>
          </a:p>
        </p:txBody>
      </p:sp>
      <p:sp>
        <p:nvSpPr>
          <p:cNvPr id="5" name="TextBox 4">
            <a:extLst>
              <a:ext uri="{FF2B5EF4-FFF2-40B4-BE49-F238E27FC236}">
                <a16:creationId xmlns:a16="http://schemas.microsoft.com/office/drawing/2014/main" id="{EC24723C-EC3E-2207-2C52-DE060CC71334}"/>
              </a:ext>
            </a:extLst>
          </p:cNvPr>
          <p:cNvSpPr txBox="1"/>
          <p:nvPr/>
        </p:nvSpPr>
        <p:spPr>
          <a:xfrm>
            <a:off x="733425" y="3429000"/>
            <a:ext cx="8410575" cy="646331"/>
          </a:xfrm>
          <a:prstGeom prst="rect">
            <a:avLst/>
          </a:prstGeom>
          <a:noFill/>
        </p:spPr>
        <p:txBody>
          <a:bodyPr wrap="square">
            <a:spAutoFit/>
          </a:bodyPr>
          <a:lstStyle/>
          <a:p>
            <a:r>
              <a:rPr lang="en-IN" b="1" i="1" dirty="0"/>
              <a:t>https://www.geeksforgeeks.org/machine-learning/underfitting-and-overfitting-in-machine-learning/</a:t>
            </a:r>
          </a:p>
        </p:txBody>
      </p:sp>
    </p:spTree>
    <p:extLst>
      <p:ext uri="{BB962C8B-B14F-4D97-AF65-F5344CB8AC3E}">
        <p14:creationId xmlns:p14="http://schemas.microsoft.com/office/powerpoint/2010/main" val="1649197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CAEE2D-B032-13F3-DDE6-D467E2368C41}"/>
              </a:ext>
            </a:extLst>
          </p:cNvPr>
          <p:cNvPicPr>
            <a:picLocks noChangeAspect="1"/>
          </p:cNvPicPr>
          <p:nvPr/>
        </p:nvPicPr>
        <p:blipFill>
          <a:blip r:embed="rId2"/>
          <a:stretch>
            <a:fillRect/>
          </a:stretch>
        </p:blipFill>
        <p:spPr>
          <a:xfrm>
            <a:off x="899423" y="409290"/>
            <a:ext cx="9878804" cy="4077269"/>
          </a:xfrm>
          <a:prstGeom prst="rect">
            <a:avLst/>
          </a:prstGeom>
        </p:spPr>
      </p:pic>
    </p:spTree>
    <p:extLst>
      <p:ext uri="{BB962C8B-B14F-4D97-AF65-F5344CB8AC3E}">
        <p14:creationId xmlns:p14="http://schemas.microsoft.com/office/powerpoint/2010/main" val="3027634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53</TotalTime>
  <Words>201</Words>
  <Application>Microsoft Office PowerPoint</Application>
  <PresentationFormat>Widescreen</PresentationFormat>
  <Paragraphs>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Aptos Display</vt:lpstr>
      <vt:lpstr>Arial</vt:lpstr>
      <vt:lpstr>Nunito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testBI Power</dc:creator>
  <cp:lastModifiedBy>testBI Power</cp:lastModifiedBy>
  <cp:revision>1</cp:revision>
  <dcterms:created xsi:type="dcterms:W3CDTF">2025-10-30T07:03:20Z</dcterms:created>
  <dcterms:modified xsi:type="dcterms:W3CDTF">2025-10-30T07:57:08Z</dcterms:modified>
</cp:coreProperties>
</file>