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31.0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209 94 6017,'-2'-1'282,"-1"0"0,1 1 0,0-1 1,0 0-1,0-1 0,0 1 0,1 0 1,-1-1-1,0 1 0,1-1 1,-1 1-1,0-1 0,1 0 0,0 0 1,-1 0-1,1 1 0,-1-4 0,0 0 1422,0 0-1,1 1 0,0-1 0,0 0 0,0 0 0,1 0 0,-1-8 0,1 12-1616,0 0 1,0 0 0,0 1 0,0-1 0,0 0-1,0 0 1,-1 1 0,1-1 0,0 0 0,0 1-1,-1-1 1,1 0 0,-1 1 0,1-1 0,-1 0-1,1 1 1,-1-1 0,1 1 0,-1-1 0,1 1-1,-1-1 1,1 1 0,-1-1 0,0 1 0,0 0 0,1-1-1,-1 1 1,0 0 0,1 0 0,-1-1 0,0 1-1,0 0 1,1 0 0,-1 0 0,0 0 0,0 0-1,-1 0 1,1 0 10,0 0-1,-1 1 1,1-1-1,-1 0 1,1 0 0,0 1-1,-1-1 1,1 1-1,0 0 1,-1-1-1,1 1 1,0 0-1,0 0 1,0-1 0,-1 1-1,1 0 1,0 0-1,0 0 1,1 0-1,-1 1 1,0-1 0,-1 2-1,-7 23 202,1 0 0,1 0 0,1 1 0,1-1 0,2 1-1,-1 35 1,-3 24 74,-14 77-369,-27 337-43,47-455-1889,10 82 0,2-71-2870,6-2-3769,0-15-3960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3.0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5577,'7'-18'5616,"9"27"-5892,1 3-160,-3-3-268,2 0-260,4 0-2477,1 3 1053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1.2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8 299 5168,'-4'-39'1891,"1"0"0,2 0 0,2 0 0,1 0 0,10-46 0,-10 69-1199,-1 13 952,-1 9-1002,3 61-96,2 0-1,4 0 1,2-1-1,4 0 1,2-1-1,32 80 1,5-17-158,5-3 0,80 126 0,-49-106-149,141 172-1,-151-222-138,4-4-1,148 124 1,-35-64-28,6-8 1,6-10-1,238 112 0,-217-137-24,251 81-1,258 24-522,-709-206 398,112 28-1897,242 27 0,-344-63-927,-40 1 2673,1 0 0,0 0-1,0 0 1,-1 0 0,1 0 0,0 0 0,0 0-1,0 0 1,-1 0 0,1-1 0,0 1-1,0 0 1,-1-1 0,1 1 0,0 0 0,-1-1-1,1 1 1,0-1 0,-1 1 0,1-1 0,0 1-1,-1-1 1,1 1 0,-1-1 0,1 1 0,-1-1-1,0 0 1,1 1 0,0-2 0,-17-7-8176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1.4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12153,'63'28'1788,"4"-13"-64,27-6-307,13-6-265,17 3-276,17 3-168,40-3-236,30 3-584,27 3-696,16-3-748,4 0-941,10-9-1951,7 0-3437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1.6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1471 0 14205,'-134'32'2581,"121"-27"-2056,0 0 1,0 0 0,0 2 0,0-1 0,1 2 0,1-1 0,-1 2 0,1-1 0,0 2 0,-18 20 0,9-10 128,-20 23 420,1 1 0,2 2 1,-40 67-1,-77 161 440,142-253-1411,-248 534-1977,-66 119-7069,218-492 3033,-5-4-3518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3.4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250 642 9517,'-14'-13'6203,"21"17"-2397,3 5 167,-17 26-1534,-2 26-1466,9-58-690,0 0-297,6 27 114,-6-27 1436,-2-4-1412,-1 1-104,1-1-1,0 1 1,0-1 0,0 0-1,0 0 1,0 0-1,0 0 1,1 0 0,-1 0-1,0-1 1,0 1 0,1 0-1,-1-1 1,1 1 0,-1-1-1,1 0 1,0 0-1,-1 1 1,1-1 0,0 0-1,-1-3 1,-16-33 81,14 31-101,1 1 1,0-1-1,0 0 1,0 1-1,1-1 1,-2-9-1,-9-96 88,13 109 165,-1 8 31,-4 14-120,-4 16 40,1-1 1,-3 45 0,-46 327 496,21-192-520,13-32-112,23-182-70,0 0 0,0 0 0,0 0-1,1 0 1,-1 0 0,0 0 0,0 0-1,0 0 1,0 0 0,0 0 0,0 0-1,0 0 1,1 0 0,-1 0 0,0 0-1,0 0 1,0 0 0,0 0 0,0 0-1,0 0 1,0 0 0,1 1 0,-1-1-1,0 0 1,0 0 0,0 0 0,0 0-1,0 0 1,0 0 0,0 0 0,0 0-1,0 0 1,0 0 0,0 1 0,0-1-1,0 0 1,0 0 0,1 0 0,-1 0-1,0 0 1,0 0 0,0 0 0,0 1-1,0-1 1,0 0 0,0 0 0,0 0-1,0 0 1,0 0 0,0 0 0,0 0-1,-1 1 1,1-1 0,6-3-2,-1 0 1,0-1 0,-1 1-1,1-1 1,-1 0-1,1 0 1,-1 0 0,0-1-1,-1 0 1,1 1-1,-1-1 1,5-10-1,4-10-33,13-40-1,-19 48 11,228-775-282,-163 528 219,-63 233 88,27-84-26,-30 99 65,2 0-1,0 1 1,1 0-1,16-24 1,-21 35-6,-1 1 0,0 0-1,1 0 1,0 0 0,0 1 0,0-1 0,0 0 0,0 1-1,1 0 1,-1 0 0,1 0 0,-1 0 0,1 1 0,0-1-1,0 1 1,0 0 0,6-1 0,-6 2 12,1 0 1,-1 0-1,1 1 0,-1 0 1,0 0-1,1 0 0,-1 0 1,0 0-1,1 1 0,-1 0 0,0 0 1,0 0-1,0 0 0,-1 1 1,6 4-1,5 4-22,0 2 1,-1 0 0,0 0-1,20 30 1,45 89-46,65 163 23,93 356 0,-201-542 0,-27-86-68,66 180-4120,-65-181 3331,2-1 0,0-1 0,1 0 1,1 0-1,1-1 0,31 32 0,-10-23-6435,-12-16-4945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3.7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9 660 13957,'-9'-14'3068,"23"5"-620,-9 6-2501,70-31 2005,1 3-1,152-39 1,167-12-2335,-309 66 353,21-4-207,323-56-837,-309 55 813,68-9-379,-189 30 645,1 1-1,-1 0 0,0-1 1,1 1-1,-1-1 1,0 1-1,1 0 0,-1 0 1,0-1-1,0 1 1,0 0-1,0-1 1,0 1-1,0 0 0,0 0 1,0-1-1,0 1 1,0 0-1,0-1 1,0 1-1,0 0 0,-1-1 1,1 2-1,0-2 7,-2 12 62,0-1 0,-1 1 0,0-1 1,-7 16-1,5-15-18,0 0 1,2 1-1,-4 17 0,5-10-27,0 0 0,2 1-1,0-1 1,2 0 0,0 0-1,1 1 1,1-2 0,1 1-1,1 0 1,0-1 0,1 0 0,2-1-1,15 28 1,-15-32-22,0-1-1,1 1 1,0-2 0,1 1-1,0-1 1,1-1 0,1 0 0,0-1-1,0 0 1,1-1 0,0 0-1,1-2 1,0 1 0,0-2-1,0 0 1,33 8 0,-34-12-6,1-1 0,-1 0 1,1-1-1,-1 0 0,1-1 1,-1-1-1,1-1 0,-1 0 0,24-8 1,-22 5-1,-1 0 1,0 0 0,0-2-1,-1 0 1,0 0 0,0-2-1,-1 0 1,17-16 0,-19 15 3,-1-1 0,0-1 0,-1 0 0,-1 0 0,0-1 0,0 0 0,-2 0 0,1-1 0,-2 1 0,0-1 0,4-25 0,-2-8-98,-2 0 0,-3-71-1,4-38-2369,-4 135 1479,2 1 0,0-1 0,1 1 0,1 1 0,10-24 0,10-2-3826,6 13-2633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4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1 453 11417,'0'0'1996,"3"-1"-124,18-13-547,-1-1 0,0 0 0,18-19 0,20-17-491,-2 7-348,-3-3-1,-1-2 0,53-67 1,-102 113-452,-1 0-1,0 0 1,0-1 0,0 1 0,0-1-1,-1 1 1,1-1 0,-1 0 0,0 1-1,0-1 1,0 0 0,-1 0 0,1-4 0,0 0-11,-1 8-22,0 0 1,0 0-1,0-1 1,0 1-1,0 0 0,0 0 1,0 0-1,0 0 1,0 0-1,1 0 1,-1-1-1,0 1 1,0 0-1,0 0 0,0 0 1,-1 0-1,1 0 1,0-1-1,0 1 1,0 0-1,0 0 0,0 0 1,0 0-1,0 0 1,0 0-1,0-1 1,0 1-1,0 0 0,0 0 1,0 0-1,0 0 1,-1 0-1,1 0 1,0 0-1,0 0 1,0 0-1,0-1 0,0 1 1,0 0-1,0 0 1,-1 0-1,1 0 1,0 0-1,0 0 0,0 0 1,0 0-1,0 0 1,0 0-1,-1 0 1,1 0-1,0 0 0,0 0 1,0 0-1,0 0 1,0 0-1,-1 0 1,1 0-1,0 0 1,-6 0 32,1 0 0,-1 1 0,1-1 0,-1 1 0,1 0 0,-1 1 0,1-1 0,0 1 0,-1 0 0,1 0 0,0 1 0,0-1 0,1 1 0,-1 0 0,0 1 0,1-1 0,0 1 0,0 0 0,0 0 0,0 0 0,1 0 0,-6 9 0,-5 8 183,2 1 0,0 0 0,-16 44 0,15-34-22,2 1 0,1 0 1,1 0-1,2 1 0,2 0 0,-2 54 0,7-75-180,1-1 1,0 1-1,1-1 1,0 0 0,1 1-1,1-1 1,0 0-1,1-1 1,6 14-1,-6-16-88,1-1 0,-1 0-1,2 0 1,-1-1 0,1 0-1,0 0 1,0 0-1,1-1 1,0 0 0,0 0-1,1-1 1,0 0 0,8 3-1,-3-2-218,-1-2 0,0 0 0,1 0 0,0-1 0,0-1 0,0 0-1,0-1 1,0-1 0,18-1 0,-9-1-826,0-2 1,1 0-1,-1-2 1,38-13-1,-60 18 959,7-2-376,0 0-1,0-1 0,0 1 1,9-8-1,-15 9-14,1 0 0,-1 0-1,0 0 1,1 0-1,-1-1 1,0 1 0,0-1-1,-1 0 1,1 1 0,1-5-1,4-19-5151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4.7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1 639 7953,'3'-4'234,"0"0"0,0 1 0,1-1 0,-1 1 0,1 0 0,0 0 0,0 0 1,0 1-1,0-1 0,1 1 0,-1 0 0,1 0 0,-1 1 0,1-1 0,0 1 0,9-1 1,8-1 750,1 1 0,28 1 1,-46 1-746,16 0 248,-1 2-1,0 0 1,0 1 0,0 2 0,0 0-1,-1 0 1,0 2 0,0 1 0,0 0 0,-1 1-1,0 1 1,22 16 0,-31-19-326,1 1-1,-1 0 1,0 0-1,-1 0 1,0 1 0,0 0-1,-1 1 1,0 0 0,-1 0-1,0 1 1,-1-1-1,0 1 1,0 0 0,-1 1-1,-1-1 1,0 1 0,0-1-1,-1 1 1,-1 0-1,0 0 1,-1 22 0,-2-17 43,-1 0 1,-1 0 0,0 0 0,-1-1-1,-1 0 1,-12 25 0,-55 81 965,58-99-939,-9 6 312,16-19-291,21-20-114,158-128-1151,67-57-1761,264-256-2419,-484 435 5159,0 0 0,-2-1 0,0-1 0,-1-1-1,12-20 1,-26 39 51,0-1 1,-1 0-1,1 0 0,0 0 0,-1 0 1,1-1-1,-1 1 0,1 0 0,-1 0 1,0 0-1,1 0 0,-1 0 0,0-1 1,0 1-1,0 0 0,0 0 0,0 0 1,0-1-1,0 1 0,0 0 0,0 0 1,-1 0-1,1 0 0,0-1 0,-1 1 1,1 0-1,-1 0 0,1 0 0,-1 0 1,0 0-1,1 0 0,-1 0 0,0 0 1,0 0-1,0 1 0,0-1 0,-1-1 1,0 1 17,0 0 1,0 1-1,0-1 1,0 0-1,0 1 1,0-1-1,-1 1 1,1 0-1,0-1 1,0 1-1,-1 0 1,1 1-1,0-1 1,0 0-1,0 1 1,-1-1-1,-2 2 1,-1 1 9,0 0-1,0 0 1,1 1 0,-1 0 0,1 1-1,0-1 1,0 1 0,0 0-1,1 0 1,-1 0 0,1 1 0,0-1-1,-3 9 1,5-12-57,1 1 0,-1 0 1,1 0-1,0 0 0,0 1 0,1-1 1,-1 0-1,0 0 0,1 0 0,0 1 1,0-1-1,0 0 0,0 0 0,1 0 1,-1 1-1,1-1 0,-1 0 0,3 4 1,2 7-424,1 1 0,14 22 1,1 5-743,-21-41 1154,0 1-1,1-1 1,0 0 0,-1 0-1,1 1 1,0-1 0,-1 0-1,1 0 1,0 0 0,0 0-1,0 0 1,0 0 0,0 0-1,0 0 1,0 0 0,1 0-1,-1 0 1,0-1 0,0 1-1,1-1 1,-1 1 0,0-1-1,1 1 1,-1-1 0,0 0 0,1 1-1,-1-1 1,1 0 0,-1 0-1,1 0 1,-1 0 0,0-1-1,1 1 1,1-1 0,6-1 274,-1-1 0,0-1 0,-1 1 0,16-10 1,9-5 189,-23 16-389,0-1-1,0 2 0,0-1 1,0 1-1,1 1 1,-1-1-1,0 2 1,0-1-1,1 1 1,-1 1-1,0 0 1,0 0-1,0 0 0,0 1 1,-1 1-1,11 4 1,6 5 20,0 1 0,0 2 0,-2 0 0,22 19 1,-35-27-61,-1 0 1,0 0 0,-1 1-1,0 0 1,0 0-1,-1 1 1,0 0 0,-1 0-1,0 1 1,-1 0 0,0 0-1,0 0 1,-1 1-1,-1-1 1,0 1 0,-1 0-1,0 0 1,-1 0 0,0 0-1,0 0 1,-2 0 0,1 0-1,-2 0 1,1 0-1,-2 0 1,0 0 0,0-1-1,-8 18 1,-7 13-67,-2-1 1,-3-1-1,-38 53 1,34-54-265,2 0 0,2 1 0,-21 52 0,-17 63-769,60-152 1568,14-27 116,63-92 476,-29 46-712,17-20-83,3 3 1,96-96-1,175-141-86,-266 257-151,-4 5-14,281-284 70,-337 331-84,0 0 0,-1-1 0,0 0 0,10-22 0,-20 37-8,0-1 1,-1 0-1,1 1 0,0-1 1,-1 1-1,1-1 0,-1 0 1,0 0-1,1 1 1,-1-1-1,0 0 0,0 0 1,0 1-1,0-1 1,-1 0-1,1 0 0,0 1 1,-1-1-1,1 0 0,-1 1 1,0-1-1,1 0 1,-1 1-1,0-1 0,0 1 1,0-1-1,0 1 1,-2-3-1,0 3 13,1-1 1,0 0-1,-1 1 0,1 0 0,-1-1 1,0 1-1,1 0 0,-1 0 1,0 1-1,1-1 0,-1 0 1,0 1-1,0 0 0,0 0 0,-5 0 1,-4 2 4,0 0 1,0 1 0,0 0-1,1 1 1,-1 0 0,1 1-1,0 0 1,1 1-1,-1 0 1,1 1 0,0 0-1,1 0 1,0 1-1,-14 15 1,15-14-183,0 0-1,0 0 1,1 1-1,0 0 1,1 1 0,0-1-1,1 1 1,0 0-1,0 1 1,2-1 0,-1 1-1,1 0 1,1 0-1,-2 22 1,4-28-109,1-1 0,-1 1 0,1-1-1,0 1 1,1-1 0,0 0 0,-1 0 0,1 0 0,1 0-1,-1 0 1,1 0 0,0 0 0,7 8 0,-4-6-766,1 0 0,0 0 0,1 0 0,0-1 0,0 0 0,17 9 0,24 7-6234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4.8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27 208 7393,'-23'-30'1384,"19"12"588,11-9-1424,0 3-468,13 3-468,10-15-1096,-7 6-1320,14 8-913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5.3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8169 530 8609,'-186'-135'2739,"144"107"-1997,-1 2-1,-1 1 1,-2 3-1,0 1 1,-65-19-1,48 23-206,-1 2-1,-1 3 1,-105-6 0,51 17-221,-1 5 0,1 5 0,0 5 0,-142 36 0,-77 35 307,-327 129-1,-307 193 260,-675 472 24,521-129-543,825-516-249,-414 418 0,372-269-60,271-291-30,4 3 0,-72 136-1,113-179-7,2 1-1,3 1 0,2 1 0,3 1 1,1 0-1,4 2 0,-10 102 0,20-127-12,2 0-1,1 0 1,1 0-1,2 0 1,1-1 0,2 0-1,1 0 1,1 0-1,2-1 1,1 0-1,2-1 1,0-1-1,2 0 1,2-1 0,23 30-1,-11-25 2,0-2 0,3 0-1,0-3 1,1-1 0,2-1 0,1-2-1,1-2 1,1-1 0,78 29 0,-30-20-26,1-4 0,1-3 1,163 18-1,-27-22-67,354-15 0,230-70-77,-192-15 75,-4-26 0,-5-28-1,681-244 1,253-237 56,-678 203 105,-618 277 17,317-232-1,-431 267-45,148-147 0,-204 170-3,-3-3 0,115-169-1,-155 199-6,-2-2-1,-3-2 1,-3 0-1,31-93 1,-44 103-16,-1-1 1,-2 0 0,-3-1-1,-1 0 1,-2 0 0,-6-67-1,-2 59-18,-3 1-1,-2 0 1,-2 1-1,-3 0 1,-2 1-1,-24-52 1,11 42 9,-2 2 0,-3 1 1,-3 2-1,-59-70 0,33 54 10,-4 4 0,-117-96 0,79 85-4,-151-87 0,91 76-33,-4 7 1,-3 8-1,-342-100 0,287 119-336,-3 9 0,-405-30 0,439 68-321,-1 10 0,1 8-1,-276 47 1,389-39-138,1 3 1,-127 48-1,-303 159-5902,479-207 5505,1 1 0,-34 26 0,50-32 40,1 0 0,-16 20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15.5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44 254 12773,'-41'-45'2072,"38"15"-363,10-6-261,13 11-236,-7-2-360,-6 12-164,6 0-192,1-3-428,6 3-908,17-6-1100,3 15-3589,3 6-4496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3.2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94 6857,'0'0'1840,"-10"-15"-928,0 0 924,23 3-1500,4 3-284,3-1-312,-3-2-460,0 3-2504,3-3-1421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53:41.65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1581 1 30313,'0'10365'0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53:52.3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0 940 21886,'16215'0'0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53:57.6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93 544 2828,'0'0'7212,"-2"2"-6882,-11 19 483,12-19-421,-2 13-49,2-10-200,-2 10 218,-1 1 0,-9 22 1,12-35-200,-2-1-81,1 1 1,0-1-1,0 1 1,0 0-1,0-1 1,1 1-1,-1 0 1,1 0 0,0 0-1,-2 5 1,1-3-6,-2 7 36,0 1 0,1 0 0,0 0 0,1 0-1,1 0 1,0 0 0,0 0 0,2 20 0,-1 28 399,-1-32-300,-4 28 230,2-29-306,1 0 1,2 0-1,1-1 1,6 37-1,-5-42-95,1-2 34,1 0 1,0-1-1,2 1 1,9 22-1,-5-15 1,36 89 397,89 160-1,-123-253-447,36 74 91,35 105 1,20 107-18,-79-235-94,10 20 120,3-1 0,5-2-1,105 169 1,-6-9 291,104 221 24,-120-259-284,-105-181-118,100 140 83,-31-47-74,254 415 941,-285-448-745,5-3-1,96 106 1,166 143 169,-305-319-400,457 534 146,-417-478-131,-10-13 24,2-4 0,97 85 0,-112-113 3,1-2 0,1-2 0,2-1 1,0-2-1,78 31 0,11-8 13,2-6 0,229 40 0,-172-48-36,144 21 77,316-11 13,-1-49 118,419 0 86,-597 3-258,-339-4-54,203-40 1,222-102 993,-487 129-851,465-165 877,-490 166-946,-2-2 0,-1-2-1,0-1 1,-2-3-1,52-46 1,159-182 81,166-243-104,-385 449-61,-1-1 0,-3-1-1,36-98 1,-61 145-2,29-78-9,-5-2 0,-3 0 0,21-150 0,-32 110-4,-4 1 0,-10-132-1,-41-135-70,39 363 76,-54-284 59,33 190-73,18 85 18,-23-141-21,13 29 25,-16-184-22,25-3 5,12-103-94,-4 289 115,0-11 45,-1 122-39,7-58-1,-1-7-19,-3 88-7,-1 0 0,2 0 0,6-23-1,3-14 9,5-27-20,6-38 18,-14 37-10,0-135 1,-17 113 32,3 53-15,2-77 0,4 97-37,2 1 1,12-58 0,-9 56 45,3-42 0,-2 9 8,-6 61 17,-1-1-8,2-29-27,-1 29-14,4-17-602,-4 15-4977,-4-9-12192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53:59.9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1534 4088,'0'0'4769,"1"2"-4501,1 5-143,0 0 0,0 0 0,0 0 1,-1 0-1,0 0 0,-1 1 0,1-1 1,-1 0-1,-2 13 0,1 0 40,0-9-70,-3 78 852,3 0 1,15 122-1,43 98 518,78 304-338,-97-457-907,92 343 24,-30-127-167,-52-177 17,130 453 137,-140-538-100,5-1-1,5-2 0,105 174 0,-90-189-5,3-3 0,5-3 0,3-3-1,3-3 1,98 77 0,-72-76-23,4-5 1,3-5-1,137 67 1,-43-43-11,215 69-1,2431 819 81,-2590-898-154,406 77-1,-438-128 64,1-10 0,1-10 0,334-21 0,-322-17 52,-2-9-1,-2-12 1,429-137 0,-514 126-112,254-129 0,114-134-125,105-142 32,-343 248 59,379-307-89,-50-57 94,-37-109 145,-465 531-55,-7-5-1,140-295 0,-154 247 172,-10-4 1,-9-3-1,72-384 0,-122 461 8,-6-1-1,-6 0 1,-15-222-1,-14 153 71,-80-350-1,-76-70-67,159 568-257,-6-26 3,-25-72 112,42 138-149,-2 1 1,0 0 0,-1 1-1,0 0 1,-21-26 0,29 42-14,0-1 1,0 1 0,0 0-1,0 0 1,-1 0 0,1 0-1,0 1 1,-1-1 0,0 1-1,1-1 1,-1 1 0,0 0-1,1 0 1,-1 0 0,0 1-1,0-1 1,0 0 0,-3 1-1,2 0-76,0 0 0,-1 1 0,1 0 0,0-1 0,-1 2 0,1-1 0,0 0-1,0 1 1,0 0 0,-7 4 0,-1 2-482,0 1 1,1 0-1,0 1 0,1 0 1,0 1-1,-9 12 1,-44 48-6137,30-34-238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3.6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174 332 6581,'-24'-9'683,"16"7"-191,0-1 0,1 1-1,-1-2 1,1 1-1,0-1 1,0 0 0,0 0-1,0-1 1,-7-7-1,-8-9 2168,16 16-1927,-1-1 0,1 0 0,1 0 0,-1 0 0,-6-12 0,11 16-631,0 1-1,0-1 1,1 0-1,-1 1 1,1-1 0,-1 0-1,1 0 1,-1 1 0,1-1-1,0 0 1,0 0 0,0 0-1,0 1 1,0-1 0,1 0-1,-1 0 1,0 1-1,1-1 1,-1 0 0,1 0-1,0 1 1,0-1 0,-1 0-1,1 1 1,0-1 0,0 1-1,1 0 1,-1-1-1,0 1 1,0 0 0,2-2-1,2-1 100,1 0-1,-1 0 0,1 0 0,0 0 1,0 1-1,0 0 0,1 1 1,7-3-1,59-13 696,-49 13-644,312-43 1315,6 28-984,118 5-213,-190 8-316,-101 2-193,273-2-1652,-410 9 993,-27-1-228,-10 0-1761,-148 34-4060,87-22 2301,2 1-2489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3.81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155 1 9345,'0'0'2500,"0"30"-236,-4-3-228,-2 0 197,-11 21-241,-7-9-296,8 13-296,-1 5-372,0 3-96,0 13-204,1 2-304,9 3-732,7 7-396,-7-4-488,7 3-540,-6-5-516,6 138-15162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4.3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0 318 8085,'62'-11'2816,"-47"10"-2093,-1-1 1,0-1-1,18-5 0,89-26 1668,-89 28-2053,0-3 0,-1 0 0,0-2 0,0-1-1,54-31 1,-81 41-302,-1 0 0,0 0 0,0 0 0,0-1 0,0 1 0,-1-1 0,1 0-1,0 0 1,-1 0 0,0 0 0,0 0 0,0 0 0,0-1 0,0 1 0,-1-1-1,0 1 1,3-8 0,-5 9-24,1-1-1,0 1 1,-1 0-1,1 0 0,-1 0 1,1 0-1,-1 0 1,0 0-1,0 0 1,0 0-1,0 1 1,0-1-1,-1 0 0,1 0 1,0 1-1,-1-1 1,1 1-1,-1-1 1,0 1-1,1 0 1,-1 0-1,0 0 1,0 0-1,0 0 0,0 0 1,0 0-1,0 0 1,0 1-1,0-1 1,-3 0-1,-7-1 52,0-1 0,-1 1 0,1 1 0,-1 0 0,1 1-1,-1 1 1,1-1 0,-1 2 0,-22 5 0,11-1 11,0 2-1,1 0 1,0 1-1,-23 13 1,33-14-43,0 0-1,1 0 1,0 1 0,0 1 0,1 0-1,0 1 1,1 0 0,-10 14 0,14-18-22,2 0 1,-1 0-1,1 1 1,0 0-1,0 0 1,1 0-1,0 0 1,1 1-1,0-1 1,0 1-1,0-1 1,1 1-1,1 0 1,0 0-1,1 11 1,0-13-16,1-1 1,-1 1 0,2-1 0,-1 0 0,1 0 0,0 0 0,0 0 0,0 0-1,1-1 1,0 1 0,0-1 0,1 0 0,-1 0 0,1-1 0,0 1 0,1-1-1,-1 0 1,9 4 0,4 2-27,0 0 0,1-2-1,0 0 1,34 9 0,-14-8-29,1-1 0,0-2 0,1-2 0,-1-1 0,1-3-1,-1-1 1,1-2 0,41-8 0,-53 6 71,-2-1 0,1-2 0,-1 0 0,0-2-1,-1-1 1,0-1 0,0-2 0,-2 0 0,0-1-1,0-2 1,-2 0 0,27-27 0,-35 28 78,-1-2 0,-1 1 1,-1-2-1,0 1 0,-1-2 1,-1 1-1,8-29 0,-8 24 156,0 1 1,2 0-1,0 0 0,28-39 0,-37 60-227,0-1-1,1 1 1,-1 1-1,1-1 1,0 0-1,-1 0 1,1 1-1,0 0 1,0 0-1,0-1 0,0 2 1,0-1-1,0 0 1,0 1-1,0-1 1,0 1-1,0 0 1,0 0-1,0 0 1,6 1-1,5 1 36,1 0 1,25 9-1,-39-11-52,21 9 32,-1 0 0,1 1 0,-2 2-1,0 0 1,0 1 0,-1 1 0,-1 0 0,33 35 0,-43-41-23,0 0 1,-1 1 0,0-1-1,-1 1 1,0 1 0,0 0-1,-1-1 1,0 2 0,-1-1-1,0 0 1,-1 1 0,0 0-1,0 0 1,-1 0-1,-1 0 1,0 0 0,0 0-1,-1 0 1,-1 0 0,0 0-1,0 0 1,-1 0 0,0 0-1,-1 0 1,-1 0 0,1-1-1,-2 1 1,1-1 0,-2 0-1,1-1 1,-1 1-1,0-1 1,-9 9 0,-4 4 19,-2-1-1,-1 0 1,0-2 0,-33 22 0,-106 57-4844,156-93 2624,19-6 205,25-9-2365,4-6-2469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4.5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25 10561,'17'-20'2043,"-14"16"-100,-5 3-1656,0 1 0,0 0 1,0 0-1,0 0 1,0 1-1,0-1 0,0 0 1,0 1-1,0-1 0,0 1 1,0 0-1,0-1 0,0 1 1,0 0-1,0 0 1,1 0-1,-4 3 0,3-1-41,0 0 0,0 1-1,1-1 1,-1 1 0,1-1-1,0 1 1,0-1 0,0 1-1,0 6 1,-4 39 924,3 0 1,1-1-1,10 81 1,-7-109-1012,44 269-328,-19-142-1561,13 38-2062,-10-52-1340,-18-81-16,10-6-2914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4.6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1 185 9389,'63'-43'1848,"-19"22"-192,-4 6 20,7 6-228,6 0-231,14-6-229,20 0-252,14 0-156,16 6-268,10-3-236,7 0-396,4 6-636,2 6-648,-6-3-549,-10 9-2151,-10 3-3301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5.2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56 178 9085,'2'-15'1413,"-1"0"0,0-1 1,-1 1-1,0-1 0,-2 1 1,0-1-1,0 1 0,-1 0 1,-8-21-1,10 33-65,-9 18 824,5 3-1828,0 0 0,1 0 0,2 0 0,-1 1-1,2-1 1,2 30 0,-2 5 12,-2 11 6,-3 213-740,9-231-668,1-1 0,2 1-1,2-1 1,15 47 0,12 6-3092,-6-35-1774,12 3-5308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5.8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46 505 12321,'-13'7'3808,"10"-5"-3428,1 1-1,0-1 0,-1 1 1,1 0-1,0 0 0,0 0 1,1 0-1,-1 0 0,0 0 1,1 0-1,0 0 0,0 1 1,0-1-1,-1 6 0,-4 48 1556,9-2-1342,2 0-1,2-1 1,2 0 0,3 0-1,29 79 1,-21-88-733,1-1 0,3-1 1,1-1-1,43 54 0,-59-84 42,2 5-75,2-2 0,0 1-1,17 14 1,-25-26 109,-1 0 0,1 0 1,0 0-1,0-1 0,0 0 0,1 0 1,-1 0-1,1-1 0,0 1 0,-1-1 1,1-1-1,0 1 0,0-1 0,7 1 1,-11-2 33,0-1 1,0 1-1,0 0 1,0-1-1,-1 1 1,1-1 0,0 0-1,0 1 1,-1-1-1,1 0 1,0 0-1,-1 0 1,1 0-1,-1 0 1,1-1 0,-1 1-1,0 0 1,1-1-1,-1 1 1,0-1-1,0 1 1,0-1-1,0 0 1,1-2 0,1-5-72,1 1 1,-1-1-1,3-15 1,-4 14 49,2-10-53,-1 0 0,0 0 0,-2-1 0,-1 1 0,-2-29 0,-20-103-239,16 116 292,-12-50-43,-7-47-4,24 123 99,0 1 1,1 0-1,0-1 1,1 1 0,0-1-1,1 1 1,0 0-1,0 0 1,1 0-1,0 0 1,0 0 0,9-14-1,-5 13 6,0 0-1,1 0 1,0 1-1,0 0 1,1 0-1,0 1 1,0 0-1,19-11 1,5 1 10,1 2-1,0 1 1,1 1 0,1 2-1,47-9 1,-33 9 9,0 3 0,1 2 0,-1 3 1,1 1-1,98 9 0,-136-5-18,0 1 0,1 0-1,-1 2 1,0-1 0,0 1 0,-1 1 0,1 1 0,16 9 0,-25-12-4,0-1 0,-1 1 0,1 0-1,-1 0 1,0 0 0,0 0 0,0 0 0,-1 1 0,1-1 0,-1 1 0,0 0 0,0 0 0,0 0 0,0 0 0,-1 0 0,1 0 0,-1 0 0,0 1 0,0-1 0,-1 0 0,1 1 0,-1-1-1,0 0 1,0 1 0,-1-1 0,1 1 0,-1-1 0,0 0 0,-2 6 0,-4 7 3,0 0 1,-1 0-1,-1 0 0,-1-1 0,0-1 0,-1 0 1,-19 21-1,-29 42 4,53-69-7,0 1 0,1 0-1,0 0 1,1 0 0,0 1-1,-4 16 1,8-23-4,-1-1 1,1 1 0,-1 0-1,1 0 1,0 0-1,1-1 1,-1 1-1,0 0 1,1 0 0,0-1-1,0 1 1,0 0-1,1-1 1,-1 1-1,4 4 1,-2-2 0,1-1 1,0-1-1,0 1 1,1 0-1,-1-1 0,1 0 1,0 0-1,9 6 0,3-1 2,0-1 0,0 0-1,1-1 1,0-1 0,24 5-1,35 4-18,1-4 1,0-2-1,81-3 1,-32-9-19,141-21 0,-226 19 29,0-3-1,-1-1 1,1-2-1,-2-1 1,0-3 0,0-1-1,52-31 1,-76 37 2,-1 0 0,0-1 1,-1-1-1,0 0 0,-1-1 0,-1-1 0,0 0 1,14-22-1,-18 23 3,-1 0 0,-1 0 0,0-1 0,-1 0-1,0 0 1,-1-1 0,-1 1 0,0-1 0,-1 0 0,0 0 0,-2-23 0,-1 19-2,0-1 1,-2 1-1,0 0 0,-1 0 1,-1 0-1,-1 0 1,-1 1-1,0 0 1,-16-27-1,9 22 6,-1 1 1,-1 1-1,-1 1 1,-1 1-1,0 0 1,-31-24-1,8 13-18,-1 2 0,-2 2 0,-1 1-1,-1 3 1,0 2 0,-93-27 0,81 32-897,-115-15-1,18 23-3064,140 8 2626,1 0-1,-1 0 1,-15 5-1,-32 17-7303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6.9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1290 158 7429,'-3'-8'436,"1"1"0,-1-1 0,0 1 1,-1 0-1,1-1 0,-1 1 0,-1 1 1,1-1-1,-1 1 0,-1 0 0,1 0 1,-1 0-1,0 1 0,0 0 0,-1 0 1,1 0-1,-1 1 0,-13-6 0,-3 2-1,-1 1-1,1 1 0,-1 1 0,0 1 0,-1 2 1,1 0-1,0 2 0,-1 0 0,-41 7 0,18 1-98,1 2-1,0 2 0,-88 34 1,84-22-250,0 2 0,2 2 0,1 2 0,1 2 1,2 3-1,1 1 0,2 2 0,1 2 0,3 1 1,-37 52-1,62-76-214,0 1 1,1 1-1,1 0 1,1 0-1,1 1 1,-14 41-1,23-59 110,-1 0-1,0 0 1,1 0-1,-1 1 1,1-1-1,0 0 1,0 0-1,0 1 1,0-1-1,0 0 1,0 1 0,1-1-1,-1 0 1,1 0-1,-1 0 1,1 1-1,0-1 1,0 0-1,0 0 1,0 0 0,0 0-1,1 0 1,-1-1-1,0 1 1,1 0-1,0 0 1,-1-1-1,1 1 1,0-1-1,0 0 1,-1 1 0,1-1-1,0 0 1,1 0-1,-1 0 1,0-1-1,0 1 1,0 0-1,0-1 1,4 1 0,4 1 8,1-1 1,-1 0 0,1-1 0,-1-1 0,1 1 0,-1-1 0,14-4 0,26-9 158,83-35 1,-132 48-146,102-48 336,90-58 366,-122 63 344,106-85 0,-41 27 2066,-134 101-2786,-2 6-6,-2 9-115,-1 0 0,-1-1 0,0 0 1,0 1-1,-12 21 0,-41 68 341,41-77-415,-34 60 153,-14 21-495,-55 126-1,-19 133-4422,74-115-6108,43-139-569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32.0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213 228 9881,'-3'-2'988,"1"-1"0,-1 1-1,1-1 1,-1 0 0,1 0 0,0 0 0,0 0 0,1 0-1,-1 0 1,-2-6 0,0-8 134,4 14 273,-3 1-165,2 1-1099,-1 0 0,1 1 0,0-1 0,-1 0 0,1 1 0,-1-1 1,1 1-1,-1-1 0,1 1 0,-1 0 0,1 0 0,-1 0 1,1 0-1,-1 0 0,1 0 0,-1 0 0,1 0 0,-1 0 0,1 1 1,-3 0-1,1 1 1,0 0 0,1 0 0,-1 0 0,1 1 0,-1-1 0,1 1 0,0-1 0,0 1 0,0 0 0,-3 5 0,-4 12 141,1-1-1,0 2 1,-5 22-1,-2 2-13,-1 6-101,3-1-1,1 2 1,3-1 0,2 1 0,-1 105 0,9-141-166,0 1 1,1-1 0,1 1 0,0-1 0,1 0 0,1 0 0,1-1 0,0 1 0,1-1 0,12 20-1,-15-29-22,1 1-1,0-1 0,0 0 0,0 0 0,1 0 0,0-1 0,0 0 0,0 0 0,1 0 1,0-1-1,0 0 0,0 0 0,0-1 0,1 0 0,-1 0 0,1-1 0,0 0 0,-1 0 1,1-1-1,0 0 0,0 0 0,0-1 0,12 0 0,-6-2-45,0-1 0,0 0 1,0 0-1,0-2 0,-1 1 0,1-2 0,-1 0 0,0-1 1,-1 0-1,0 0 0,0-2 0,0 1 0,-1-2 0,-1 1 1,1-2-1,-2 1 0,1-1 0,10-18 0,-8 13-25,-2-1-1,0 0 0,-1-1 1,-1 0-1,-1-1 1,0 1-1,-2-1 0,0-1 1,-1 1-1,0-1 1,-2 1-1,0-40 1,-4 46 70,0-1 1,0 1-1,-2-1 1,1 1 0,-2 0-1,1 0 1,-2 1 0,0-1-1,0 1 1,-1 1 0,-1-1-1,0 1 1,0 0-1,-1 1 1,-1 0 0,0 1-1,-19-15 1,-5-1 43,-2 2-1,-1 1 1,0 2 0,-58-22-1,94 42-10,-47-25 281,47 24-268,-1 0 1,1 0 0,-1 0-1,1 0 1,-1-1 0,1 1 0,0-1-1,0 1 1,0-1 0,0 1 0,-1-3-1,2 4-10,-1-1-1,1 1 0,0-1 1,0 0-1,0 1 0,0-1 1,0 0-1,0 1 0,0-1 1,0 0-1,1 1 0,-1-1 0,0 1 1,0-1-1,0 0 0,1 1 1,-1-1-1,0 1 0,1-1 1,-1 1-1,0-1 0,1 1 1,-1-1-1,1 1 0,-1-1 1,1 1-1,-1 0 0,1-1 1,-1 1-1,1-1 0,0 1 1,10-7 10,1 0 1,0 1-1,0 1 1,15-5 0,72-15 54,-63 16-60,254-54 9,-224 49-35,115-20 67,-145 29-48,-1 2 0,0 1 0,40 3 0,-64 0-2,1 1 0,-1-1-1,0 2 1,1 0 0,-1 0-1,0 1 1,10 5 0,-16-6 1,-1-1 1,1 1-1,-1 0 1,0 0-1,0 1 0,0-1 1,0 1-1,0 0 1,-1 0-1,0 0 1,0 0-1,0 0 1,0 1-1,-1-1 1,0 1-1,1 0 1,1 9-1,-1 7 15,0 0 0,-2 0-1,0 0 1,-2 0 0,0 0-1,-7 34 1,-2 43 96,13 119-15,-1-191-80,1 0 0,2-1-1,0 1 1,2-1 0,0 0 0,16 32-1,-15-41-13,1 0 0,1-1 0,0 0-1,2-1 1,18 20 0,-21-25 6,1 0-1,-1-1 1,1-1 0,1 1 0,-1-2-1,1 1 1,0-1 0,20 7-1,-26-12-7,0 1 0,0-1 0,-1 0 0,1 0-1,0-1 1,0 1 0,0-1 0,0 0 0,0 0 0,0-1-1,0 0 1,0 0 0,0 0 0,0 0 0,0-1-1,0 1 1,-1-1 0,1 0 0,-1-1 0,1 1 0,-1-1-1,0 0 1,0 0 0,0 0 0,-1-1 0,1 1 0,-1-1-1,0 0 1,0 0 0,4-7 0,5-10-16,0-1 0,-2-1 0,-1 0 0,12-46 0,-13 41-52,7-22-206,-2-1 0,7-64-1,-17 86 70,-2-1-1,0 1 1,-2-1-1,-1 1 1,-10-46-1,9 62 128,-2 0 0,1 1 0,-2 0 0,1 0 0,-2 0 0,0 1-1,0 0 1,-1 0 0,-9-10 0,8 11 25,0 0-1,-1 1 1,0 0-1,0 1 1,-1 0-1,0 1 1,-1 0-1,0 0 1,0 1-1,0 1 1,-1 0-1,1 1 1,-25-5-1,3 3-214,0 3 1,-1 0-1,-60 5 1,88-3-68,0 2 0,1-1 0,-1 1 1,0 0-1,1 0 0,-1 0 1,1 1-1,-1 0 0,1 1 1,0 0-1,0-1 0,0 2 0,0-1 1,1 1-1,-1 0 0,-8 8 1,10-3-3781,5 4 2146,0-9 413,-1 21-5890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7.5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1 386 11089,'0'-1'324,"0"1"0,0 0 0,0-1 0,0 1 1,0-1-1,0 1 0,0 0 0,0-1 0,0 1 0,0-1 0,0 1 0,0-1 0,0 1 0,0 0 1,0-1-1,1 1 0,-1 0 0,0-1 0,0 1 0,0-1 0,1 1 0,-1 0 0,0 0 0,1-1 1,-1 1-1,0 0 0,1-1 0,-1 1 0,0 0 0,1-1 0,4 15 1688,2 34-2287,-1 118 980,-5-92-547,3 0 0,15 82 0,-17-145-134,6 30-2,1-1-1,24 65 1,-28-94-52,0 0 0,1-1 1,0 1-1,0-1 0,1 0 1,0 0-1,1-1 0,0 0 0,1-1 1,-1 1-1,2-2 0,-1 1 1,17 9-1,-23-15 23,-1-1 0,1 1 0,0-1 0,0 1 0,-1-1 0,1 0 0,0 0 0,0-1 0,0 1 1,0 0-1,0-1 0,0 0 0,0 0 0,0 0 0,0 0 0,0 0 0,0-1 0,0 1 0,0-1 0,0 0 0,0 0 0,0 0 0,0 0 0,0 0 1,-1 0-1,1-1 0,0 0 0,-1 1 0,1-1 0,-1 0 0,3-4 0,1 0-9,-1-1 1,-1 0-1,1-1 1,-1 1-1,0-1 1,-1 0-1,0 1 1,0-2-1,2-11 0,-2 4-10,-1 0-1,-1 0 1,0 0-1,-1 0 1,0-1-1,-6-26 0,-27-96-130,25 107 112,-10-28-11,5 15 44,1 0 0,2 0 0,-4-53 0,13 86 9,0-1 0,1 1 0,0 0 1,1 0-1,1 0 0,0 0 0,1 0 1,0 0-1,1 0 0,0 1 0,0 0 0,1 0 1,1 0-1,0 0 0,1 1 0,15-19 0,-6 12 5,2 1 0,0 1 0,0 1-1,2 0 1,-1 2 0,42-20 0,-30 18-3,1 2 1,1 1 0,0 2-1,38-6 1,-53 12-1,0 0-1,0 2 1,1 0-1,-1 1 0,0 1 1,1 1-1,21 4 1,-33-4 5,0 0 0,0 0 0,-1 0 0,1 1 0,-1 0 0,0 0 0,0 1 0,0 0 0,0 0 1,-1 0-1,1 0 0,-1 1 0,0 0 0,0 0 0,-1 1 0,0-1 0,0 1 0,0 0 0,0 0 0,-1 0 0,0 1 0,2 6 0,-2-3 4,-1 1-1,0-1 0,0 1 0,-1-1 0,-1 1 0,0 0 1,0-1-1,-2 12 0,-21 88 37,7-37-14,15-68-28,-6 31 13,1 0-1,2 1 1,2 42 0,2-68-12,1 1 1,1-1-1,0 0 0,0 0 0,1 1 1,1-2-1,0 1 0,0 0 0,1-1 1,0 0-1,1 0 0,0 0 1,1-1-1,10 12 0,-3-7 4,2 0 0,-1-1 0,2 0 0,0-2 0,0 0 0,1-1 0,0 0 0,1-2 0,0 0 0,0-1 0,1-1 1,31 5-1,-17-5 0,0-2 0,1-1 0,0-2 0,-1-1 0,1-2 0,55-10 0,-69 8 1,0-1 0,0-1 1,0-1-1,-1 0 0,0-2 0,0-1 1,-1 0-1,-1-1 0,18-14 0,-22 13-8,0 0-1,-1 0 0,-1-2 0,0 1 0,-1-1 0,-1-1 0,0 0 0,-1-1 0,0 0 1,-1 0-1,7-22 0,-9 14 1,0 1 0,-1-1 0,-2 0 1,0 0-1,-2-1 0,-1 1 0,0 0 0,-2-1 1,-1 1-1,-1 0 0,-1 1 0,-1-1 0,-1 1 1,-1 0-1,-1 0 0,-1 1 0,-1 0 0,0 1 1,-2 0-1,-1 1 0,0 1 0,-2 0 0,-33-32 0,24 31-9,-1 1 0,-1 1 0,-1 2 0,0 0 0,-1 2 0,0 1 0,-1 2 0,-51-13 0,41 15-224,0 2-1,-1 1 0,1 3 1,-1 1-1,1 2 0,-58 7 1,51 1-1637,0 1 0,1 3 1,1 1-1,-54 25 0,78-29-1182,1 2-1,-30 19 1,48-29 2893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1.6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2269 83 5392,'0'0'3925,"0"-4"-2774,-1-9-277,-1-33 1792,5 26 2894,-113 182-3617,-15 22-921,-112 135 84,-314 408 29,348-473-1059,-505 674-2827,535-651-354,72-88-3697,41-65-2406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2.2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4912,'0'1'84,"1"0"0,-1 0 0,0-1-1,0 1 1,1 0 0,-1 0 0,1-1-1,-1 1 1,0 0 0,1-1 0,-1 1-1,1 0 1,0-1 0,-1 1 0,1 0-1,-1-1 1,1 1 0,0-1-1,0 0 1,-1 1 0,1-1 0,0 1-1,0-1 1,-1 0 0,1 0 0,0 1-1,0-1 1,0 0 0,-1 0 0,1 0-1,0 0 1,0 0 0,0 0 0,0 0-1,-1 0 1,1 0 0,0-1-1,0 1 1,0 0 0,-1 0 0,1-1-1,0 1 1,0-1 0,-1 1 0,1 0-1,0-1 1,-1 1 0,1-1 0,0 0-1,-1 1 1,1-1 0,6-3-92,-4 2 837,0 3-49,14 5 122,-6-3-405,-1 1 0,1 0 0,-1 0 0,0 1 0,0 0 0,-1 1 0,1 0 0,-1 0 0,14 14 0,19 31 833,49 83 1,-13-20-545,10 8-307,460 621 780,-392-544-1143,9-7-1,8-8 1,217 179 0,-239-239-766,5-7-1,6-7 1,4-7 0,286 129-1,-206-136-2358,-78-46-2705,-53-24-1715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3.35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8 542 9609,'-1'-1'438,"0"0"0,0-1 0,1 1 0,-1 0 0,0-1 0,1 1-1,-1-1 1,1 0 0,-1 1 0,1-1 0,0 1 0,0-1 0,0 1 0,0-3 0,7-20 1550,-2 17-1991,0-1 0,0 1 0,1 0 0,7-5 0,-8 6 521,6-4-321,0-1-1,1 2 1,0-1 0,1 2 0,19-11-1,72-26 414,-80 35-490,154-56 290,191-43-1,194-10-2497,-493 107 368,0 3 0,122-1 1,-186 10 916,0 1 0,1-1 1,-1 1-1,0 0 0,0 1 1,9 2-1,5 5-4745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3.68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 31 6793,'-39'-25'2074,"31"20"6361,11 8-7678,18 24-197,0 2 0,-2 0-1,21 42 1,14 22-109,-12-25-294,-3 2 1,-3 2-1,-3 2 1,-3 0-1,22 90 1,-46-139-101,-1-1 0,-1 1 0,-1 0 0,-1 1 0,-1-1 0,-1 0 0,-2 0 0,0 0 0,-2 0 0,-1 0 0,-1 0-1,0-1 1,-20 44 0,25-69-41,-1 0 0,1 1-1,0-1 1,-1 0 0,1 0 0,0 0-1,0-1 1,0 1 0,0 0-1,0 0 1,0-1 0,0 1-1,0 0 1,1-1 0,-1 1-1,0-1 1,1 1 0,-1-3-1,2-10 18,0-1-1,1 0 1,1 1-1,0-1 0,1 1 1,1 0-1,6-15 1,-5 14-38,35-90-703,4 2 1,81-133-1,9 29-3134,13 11-3437,-96 128 463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4.1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223 0 5741,'1'1'109,"0"0"0,0 0 0,-1 1 1,1-1-1,0 0 0,-1 0 0,1 0 1,-1 1-1,1-1 0,-1 0 0,1 1 1,-1-1-1,0 0 0,0 1 0,1-1 1,-1 0-1,0 1 0,0-1 0,-1 0 1,1 1-1,0-1 0,0 0 0,-1 1 1,0 1-1,-1 1 475,-1 0 1,1 1-1,-1-1 0,0-1 1,-6 7-1,-15 21 1175,20-24-1512,-46 82 1558,-55 137 0,81-173-1909,24-51 96,0-1 0,1 1 1,-1-1-1,0 0 1,1 1-1,-1-1 0,1 1 1,0-1-1,-1 0 1,1 1-1,0-1 1,0 0-1,0 0 0,0 0 1,0 0-1,0 0 1,0 0-1,0 0 0,0 0 1,2 1-1,1-3 10,-1 1-1,1-1 0,-1-1 1,1 1-1,-1-1 0,1 1 1,-1-1-1,0 0 1,4-3-1,0 1-29,217-140-8,-201 128 204,37-19 1,-45 28 25,0-1 0,0-1-1,-1-1 1,0 0 0,-1 0 0,0-1-1,12-14 1,18-31 514,-41 52-666,0 1 0,0-1 0,-1 0 1,0 0-1,0 0 0,2-8 0,14 21 79,-7-2-105,0 1 1,0-1 0,0 1 0,-1 1 0,15 18 0,5 4-260,-28-29-46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4.22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 22 7617,'-34'0'4860,"41"-12"-4084,7 3-280,2 9-232,4 3-348,17 0-292,10 6-168,-13 3-28,-1 6-328,-3 6-364,-6 0-1800,-4 6-1161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4.4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1 180 5893,'4'-12'2122,"-4"11"-1959,0 0 0,1 0 0,-1 1 1,1-1-1,-1 0 0,1 1 0,-1-1 1,1 0-1,0 1 0,-1-1 0,1 1 0,0-1 1,0 1-1,-1-1 0,1 1 0,0 0 1,0-1-1,0 1 0,-1 0 0,1-1 0,0 1 1,0 0-1,0 0 0,0 0 0,0 0 0,0 0 1,-1 0-1,1 0 0,0 0 0,0 0 1,0 1-1,0-1 0,0 0 0,-1 0 0,1 1 1,0-1-1,1 1 0,8 2-539,-8-2 446,0 0 0,0 0-1,-1 1 1,1-1-1,-1 1 1,1-1 0,-1 1-1,1 0 1,-1-1 0,0 1-1,0 0 1,2 3 0,-2-3 72,0 0-95,1 0 1,-1 0 0,0 0-1,0 0 1,0 1 0,0-1-1,-1 0 1,1 0 0,0 1-1,-1-1 1,1 3 0,-1-1 13,1-1 129,1 27 654,-1-27-419,20-9 418,-18 5-769,1 0-1,0 0 1,-1-1-1,1 1 0,-1-1 1,1 0-1,-1 0 1,0 0-1,0-1 0,0 1 1,0-1-1,0 0 1,2-3-1,31-46 593,-6 7-200,-17 28-140,2 1 1,28-25-1,-35 35-251,-1 0 0,1 1-1,0 0 1,0 0 0,0 1-1,0 0 1,1 1 0,0-1-1,10-1 1,-15 5-58,1-1 0,-1 1 0,0 0 1,0 1-1,0-1 0,1 1 0,-1 0 0,0 0 0,0 0 0,0 0 0,0 1 1,0-1-1,-1 1 0,7 4 0,6 5 2,-1 0-1,15 14 1,-6-5-90,-6-6-72,79 58-1614,47 22-3099,-118-78 2283,45 21 0,17-5-4493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5.1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1 345 11885,'0'9'6553,"13"10"-4891,-5-9-339,-5-3-855,-1 0 0,0-1 0,0 1 0,0 10 1,4 11 429,21 52 692,3-2 0,56 105 0,-62-135-1293,247 504 1569,-46-125-1236,-207-397-598,2-1-1,0 0 1,31 31 0,-40-48-15,1-1 1,0 0 0,0-1-1,1 0 1,0-1-1,1-1 1,0 0-1,0-1 1,23 9 0,-30-14-11,-1 0 1,0-1-1,1 0 1,-1 0-1,1 0 1,-1-1-1,1 0 1,-1 0-1,1-1 1,-1 0-1,1 0 1,-1 0-1,13-5 1,-11 2-5,0 0 1,0-1-1,-1 1 1,0-1-1,1-1 1,-1 0-1,-1 0 1,1 0-1,5-8 1,6-10-57,-2 0-1,-1-1 1,-1-1 0,-1 0 0,12-35-1,122-402-1167,-13 35-496,-42 186-1246,129-235 1,-210 454 2266,2 0 0,0 2 0,2 0 0,0 0 1,1 1-1,1 1 0,1 1 0,22-17 0,-39 33 440,1 1-1,0-1 0,0 1 0,-1 0 1,1 0-1,0 0 0,0 0 0,0 0 1,0 1-1,0-1 0,0 1 0,1-1 1,-1 1-1,0 0 0,0-1 1,0 1-1,0 0 0,0 0 0,1 1 1,-1-1-1,0 0 0,0 1 0,0 0 1,0-1-1,0 1 0,0 0 1,0 0-1,0 0 0,0 0 0,0 0 1,-1 0-1,3 3 0,-1-2-464,-1 1 1,0-1-1,0 1 0,-1 0 0,1 0 1,0 0-1,1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5.8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546 838 8837,'-9'5'993,"-1"-1"-1,0 0 1,-19 5 0,18-6-348,0 0 1,1 1-1,-1 0 0,-16 10 1,3 2-290,-1 2 0,2 0 0,1 2 1,0 0-1,2 2 0,0 0 0,1 2 0,1 0 1,2 0-1,0 2 0,-19 43 0,-110 241-464,142-304 93,1 1 1,0-1 0,0 0 0,1 1 0,0-1 0,0 1-1,0 11 1,1-18 14,0 1-1,0-1 0,0 0 1,0 0-1,0 0 1,0 0-1,0 0 1,0 0-1,0 1 0,0-1 1,0 0-1,0 0 1,0 0-1,0 0 1,0 0-1,0 0 0,0 1 1,0-1-1,0 0 1,1 0-1,-1 0 1,0 0-1,0 0 0,0 0 1,0 0-1,0 0 1,0 1-1,0-1 1,0 0-1,0 0 0,0 0 1,1 0-1,-1 0 1,0 0-1,0 0 1,0 0-1,0 0 0,0 0 1,0 0-1,1 0 1,-1 0-1,0 0 0,0 0 1,0 0-1,0 0 1,0 0-1,0 0 1,1 0-1,-1 0 0,0 0 1,0 0-1,0 0 1,0 0-1,0 0 1,0 0-1,0 0 0,1 0 1,-1 0-1,0 0 1,0-1-1,0 1 1,0 0-1,0 0 0,0 0 1,40-11 181,-1-2 0,0-2 0,-1-2 0,-1-1 0,36-23 0,86-40 1591,-146 75-1670,0 1-1,1 1 1,0 0-1,0 1 1,1 0-1,-1 1 1,23 0-1,-12 1-115,-1-1 0,1-1 1,-1-1-1,0-1 0,0-1 0,-1-1 0,0-2 0,0 0 1,0-1-1,-2-1 0,1-1 0,-1-1 0,-1-1 0,0-1 1,-1-1-1,-1 0 0,-1-1 0,0-1 0,-1-1 0,-1 0 1,0-1-1,-2-1 0,-1 0 0,19-42 0,-8 4-7,-2-1 0,-3-1-1,16-100 1,-19 54 29,1-140 0,-19 102 91,1 127-68,0 0 1,-1 1-1,-1-1 0,0 0 1,-14-32-1,18 50-28,0-1 0,0 0-1,-1 1 1,1-1 0,0 0 0,-1 1-1,1-1 1,-1 1 0,1-1 0,-1 1-1,1-1 1,-1 1 0,1-1 0,-1 1-1,0-1 1,1 1 0,-1-1-1,0 1 1,1 0 0,-1 0 0,0-1-1,1 1 1,-1 0 0,0 0 0,1 0-1,-1 0 1,0-1 0,0 1 0,1 0-1,-1 1 1,0-1 0,0 0 0,1 0-1,-1 0 1,0 0 0,1 0 0,-1 1-1,0-1 1,1 0 0,-1 1 0,0-1-1,1 0 1,-1 1 0,0-1-1,1 1 1,-1 0 0,-3 2 25,1 0 0,0-1 0,0 2 0,0-1-1,1 0 1,-5 7 0,1 4 80,1 0 1,0 0-1,1 0 0,1 1 1,0 0-1,1 0 0,0-1 1,1 1-1,1 19 0,-1 5 115,-4 44 453,11 143 0,-5-219-657,37 279 638,-28-236-549,2 0 1,2-1 0,33 77 0,-40-112-131,0 1-1,2-1 1,-1 0 0,2-1-1,0 0 1,1-1 0,0 0-1,0 0 1,1-1-1,21 14 1,-25-20-21,-1 0 0,1-1 0,1 0 0,-1 0 0,0-1 0,1 0 0,0 0 0,-1-1 0,1 0 0,0-1 1,0 0-1,0 0 0,1-1 0,-1 0 0,0 0 0,0-1 0,0-1 0,0 1 0,0-2 0,10-3 0,0-2-21,-1-1-1,0 0 1,-1-2 0,0 0-1,-1-1 1,20-18-1,82-91-240,-99 100 258,41-48-85,-26 29 334,1 2 0,55-47 0,-85 81-125,-1 1-1,1-1 0,0 1 0,0 0 0,7-2 1,-11 4-69,0 1 1,-1 0-1,1 0 1,0-1-1,-1 1 0,1 0 1,0 0-1,0 0 1,-1 0-1,1 0 1,0 0-1,-1 0 1,1 0-1,0 1 1,0-1-1,-1 0 1,1 0-1,0 0 1,-1 1-1,1-1 0,-1 0 1,1 1-1,0-1 1,-1 1-1,1-1 1,-1 1-1,1-1 1,-1 1-1,1-1 1,-1 1-1,1-1 1,-1 1-1,0 0 1,1-1-1,-1 1 0,0-1 1,1 1-1,-1 0 1,0 0-1,0-1 1,0 1-1,0 0 1,0-1-1,0 1 1,0 1-1,2 19 67,-2 1 0,0-1 0,-2 0 0,0 1 0,-1-1 0,-11 38 0,-3 22-765,-20 98-3429,36-175 3747,1 0 0,-1-1 0,1 1 1,0-1-1,0 1 0,0 0 0,0-1 0,0 1 1,1 0-1,1 4 0,0 2-705,-2-10 1051,0 0 0,0 1-1,0-1 1,0 0 0,0 0 0,0 0 0,0 0 0,0 0 0,0 0 0,0 0 0,0 1 0,0-1 0,0 0 0,0 0 0,0 0 0,0 0 0,0 0 0,0 0 0,0 0 0,0 1 0,0-1 0,1 0 0,-1 0 0,0 0-1,0 0 1,0 0 0,0 0 0,0 0 0,0 0 0,0 0 0,0 0 0,0 0 0,1 0 0,-1 0 0,0 1 0,0-1 0,0 0 0,0 0 0,0 0 0,0 0 0,0 0 0,1 0 0,-1 0 0,0 0 0,0 0 0,0 0-1,0 0 1,0 0 0,0 0 0,0 0 0,1-1 0,-1 1 0,0 0 0,0 0 0,0 0 0,0 0 0,0 0 0,0 0 0,0 0 0,0 0 0,1 0 0,3-1-137,0 0 0,0 1 0,0-2 0,1 1-1,-1 0 1,0-1 0,0 0 0,-1 0 0,1 0 0,0 0 0,-1-1 0,1 1 0,-1-1 0,0 0 0,0 0 0,0 0 0,0 0 0,0-1 0,-1 1 0,4-7-1,24-49-92,-2-2 0,-3-1-1,-3-1 1,-2-1 0,12-74-1,-10 1 2477,8-200 1,-29 266-1315,-2 47-514,1 0-1,1-1 1,2 1 0,0 0-1,12-43 1,-15 66-402,0 0 1,1 0-1,-1-1 0,1 1 1,-1 0-1,1 0 0,-1 0 1,1-1-1,0 1 0,0 0 1,-1 0-1,1 0 0,0 0 1,0 1-1,0-1 1,0 0-1,0 0 0,0 0 1,0 1-1,1-1 0,-1 0 1,0 1-1,0 0 0,0-1 1,1 1-1,-1-1 0,0 1 1,0 0-1,1 0 0,-1 0 1,0 0-1,1 0 0,-1 0 1,0 0-1,1 0 0,1 1 1,2 1-261,1 0 1,-2 1 0,1-1 0,0 1 0,0 0 0,-1 1-1,9 6 1,-8-4-259,1-1 0,-1 1 0,1 0 0,-2 1 0,7 9 1,37 81-9534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32.5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617 129 10209,'-1'-5'565,"0"0"1,0-1-1,-1 1 0,1 0 1,-1 0-1,-1 0 1,1 1-1,0-1 0,-1 0 1,0 1-1,0 0 0,-1-1 1,1 1-1,-1 1 1,0-1-1,-5-4 0,-2 0 624,-1 1 0,1 1 0,-1 0 0,-1 0-1,-15-4 1,26 9-1092,0 0 0,0 1 1,0-1-1,-1 1 0,1 0 0,0 0 0,-1 0 1,1 0-1,0 0 0,0 0 0,-1 1 0,1-1 1,0 1-1,0-1 0,-1 1 0,1 0 0,0 0 0,0 0 1,0 0-1,0 0 0,0 1 0,1-1 0,-1 1 1,0-1-1,1 1 0,-1-1 0,0 1 0,1 0 0,0 0 1,-2 2-1,-4 7 72,1 0 1,1 0-1,0 0 0,-5 15 1,9-23-111,-15 45 80,2 1 0,3 0 0,1 1 0,3 0 0,1 0 0,3 0 0,3 1 0,1 0 1,3-1-1,1 0 0,17 66 0,-17-98-129,1 0 0,1 0 1,0 0-1,1-1 0,1 0 0,0-1 1,2 0-1,0 0 0,0-1 0,28 27 1,-31-35-6,0 0 0,1 0 0,0-1 0,0 0 0,1 0 0,0-1 0,0 0 0,0-1 0,0 0 0,1-1 0,0 0 0,-1 0 0,1-1 0,0-1 0,0 0 0,0 0 0,0-1 1,0-1-1,0 0 0,16-3 0,-14 1-16,0 0 1,0-1-1,0-1 1,-1 0-1,0-1 1,0 0-1,0 0 1,-1-2-1,1 1 1,-2-1-1,1-1 1,-1 0-1,15-19 1,-15 15 3,0-1 0,-2 0 0,0 0-1,0-1 1,-1 1 0,-1-2 0,-1 1 0,0-1 0,-1 0-1,0 0 1,0-17 0,-1 13-4,-2 1-1,0 0 1,-1 0 0,-1 0-1,-1 0 1,-1 0 0,0 0-1,-1 0 1,-2 0 0,0 1-1,0 0 1,-2 0 0,0 1-1,-1 0 1,-1 0 0,0 1-1,-1 1 1,-1-1 0,-1 2-1,0 0 1,0 0 0,-26-18-1,16 16-103,-2 1-1,0 2 0,-1 0 0,0 1 1,-1 2-1,-37-10 0,17 8-736,0 3 0,-72-7-1,90 15-277,0 0 0,0 2 0,0 1 0,1 2 0,-1 1 0,-44 13 0,63-16-228,0 2-1,0 0 1,0 0-1,-10 7 1,-32 28-9855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6.3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79 727 4992,'17'-20'935,"-16"19"-867,1 0 0,-1 0 0,0 0 1,1 1-1,-1-1 0,1 0 0,0 1 1,-1-1-1,1 1 0,-1-1 0,1 1 1,0 0-1,-1 0 0,1-1 0,0 1 1,0 0-1,-1 1 0,1-1 0,1 0 1,4 1 90,43-9 271,-39 5-377,1 1-1,0 0 0,0 1 0,18 0 1,15 6 502,-1 2 0,63 19 0,-72-16 251,-1 0 1860,36 7 7051,-85-48-5804,15 30-3856,-1 0-1,0-1 1,1 1 0,-1 0-1,0-1 1,0 1-1,0 0 1,0 0-1,0 0 1,0 0-1,0 0 1,0 0-1,-1 0 1,1 0-1,0 0 1,0 1-1,-1-1 1,1 1-1,-1-1 1,1 1-1,-1-1 1,1 1-1,-2-1 1,0 2-21,0-1 1,0 1 0,0 0-1,0 0 1,0 0-1,0 0 1,0 0 0,0 1-1,1-1 1,-1 1-1,1 0 1,-4 3 0,-37 31 95,-37 41 0,24-22-86,-7 6-187,1 3 1,-80 110-1,131-159 80,2 0-1,0 0 0,0 1 0,2 1 1,-10 28-1,16-41 40,-1 0 0,1-1 0,0 1 0,1 0 0,-1 0 1,1 0-1,0 0 0,0 0 0,0 0 0,0 0 0,1 0 0,-1 0 0,1 0 1,0 0-1,0 0 0,1 0 0,-1 0 0,1-1 0,0 1 0,0-1 0,0 1 0,0-1 1,1 0-1,-1 0 0,1 0 0,0 0 0,0 0 0,0-1 0,0 1 0,6 3 1,2-1-90,0 0 1,0-1 0,1-1 0,-1 1 0,1-2 0,-1 1 0,1-2 0,0 0 0,0 0-1,0-1 1,0 0 0,0-1 0,12-3 0,2 0-70,0-2 0,0-1 0,-1-1-1,44-21 1,-48 19 130,0-2 1,-1 0-1,-1-2 0,0 0 0,-1 0 0,0-2 0,-1-1 0,-1 0 1,-1 0-1,0-2 0,-1 0 0,-1-1 0,18-38 0,9-35-52,45-156-1,-27 68 162,8 6-28,91-167-1,-98 243 20,-58 100-49,0-1 1,0 1-1,0 0 0,0-1 1,0 1-1,0 0 1,-1-1-1,1 1 0,0 0 1,0 0-1,0 0 0,-1 0 1,1 0-1,-1 0 0,1 0 1,0 2-1,2 5-41,-2 1-1,1-1 0,-1 0 1,0 1-1,-1-1 0,0 1 1,0 0-1,-1-1 0,0 1 0,-4 14 1,0 11-280,-10 193-3944,15-186 338,11 71-1,5-28-4635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56.5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104 88 12357,'-13'-27'2384,"-4"15"-347,0 3-305,4-3-188,0 0-88,-4 3-188,4 3 1464,36 6-8964,0 3 495,-16 6-4820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07.8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1039 298 6997,'-8'-5'703,"1"-1"0,0 0 0,0 0 1,0-1-1,1 0 0,0 0 0,0 0 1,1-1-1,-6-11 0,7 14-66,1-1 0,-1 1 0,0 0 0,-1 0-1,-8-7 1,-12-14 1187,7 3-812,-1 0-1,-36-33 0,49 50-880,-1 0 0,0 1 0,-1 0 0,1 1 1,-1-1-1,0 1 0,0 1 0,0-1 0,-1 2 1,1-1-1,-1 1 0,0 0 0,-14-1 0,7 4-75,0 0-1,0 1 1,0 1-1,0 0 1,1 1 0,-1 1-1,1 0 1,0 2-1,1-1 1,-1 2-1,1 0 1,-25 19-1,-9 11 59,-87 88-1,127-118-109,-29 29 7,3 1 0,1 2 1,1 1-1,3 1 0,1 2 0,-29 64 1,51-95-30,1 0 1,1 0-1,0 0 1,1 0-1,0 1 1,1 0 0,0-1-1,1 21 1,1-29 16,1-1 0,-1 0 0,1 1 0,0-1 0,0 0 0,0 0 0,0 0 0,1 0 0,0 0 0,0 0 0,0 0 0,0 0 0,0-1 0,1 1 0,0-1 0,0 1 0,0-1 0,0 0 0,0 0 0,1-1 0,-1 1 0,1-1 0,-1 1 0,1-1 0,0 0 0,0-1 0,0 1 0,0-1 0,9 2 0,2 0-7,0-2 0,0 0 0,0 0 0,1-1 0,-1-1 0,0-1-1,0 0 1,0-1 0,0-1 0,-1 0 0,1-1 0,13-6 0,10-6 126,-1-2 0,-1-2 0,40-29 0,-51 31 265,0-2 1,-2-1-1,35-39 1,52-83 2089,-77 99-1401,-22 29-742,-7 10-157,0 0 0,0 0 0,0 1 0,0-1 0,9-7-1,-12 13-152,0-1-1,-1 1 0,1 0 0,0-1 0,0 1 1,-1-1-1,1 1 0,0 0 0,0 0 0,0-1 1,-1 1-1,1 0 0,0 0 0,0 0 0,0 0 0,0 0 1,-1 0-1,1 0 0,0 0 0,1 1 0,-1-1-9,1 1 1,-1 0-1,0 0 0,0-1 0,1 1 0,-1 0 0,0 0 0,0 1 0,0-1 0,0 0 0,0 0 1,-1 0-1,1 1 0,0-1 0,0 2 0,10 24-10,-2 0 0,-1 0 0,-1 0 0,-2 1 0,4 40 0,-5-31 0,29 591-6641,-29-367 3054,-3-157-3709,2-8-4963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08.4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45 728 12177,'-18'19'2011,"17"-19"-1866,0 0 0,0-1 1,1 1-1,-1-1 0,0 0 0,1 1 0,-1-1 1,1 1-1,-1-1 0,1 0 0,-1 0 0,1 1 1,-1-1-1,1 0 0,-1 0 0,1 1 0,0-1 1,0 0-1,-1 0 0,1-1 0,-3-6 679,2 6 1682,0 5-1567,-2 6-664,1 0 0,0 1 0,1-1-1,0 1 1,0 0 0,1-1 0,0 1 0,2 12 0,18 84 476,-15-85-513,8 45 111,-4-20-97,19 60 0,-22-88-222,1 0 1,0 0-1,1-1 0,1 1 1,1-2-1,0 1 1,1-2-1,26 29 1,-21-28-221,1 0 0,0-1 0,1 0 0,0-2 0,1 0 1,1-1-1,23 10 0,-39-20 150,1-1 1,0 0-1,0 0 1,-1 0-1,1 0 0,0-1 1,0 1-1,0-1 1,0-1-1,0 1 0,0-1 1,0 0-1,-1 0 1,1 0-1,0 0 1,0-1-1,-1 0 0,1 0 1,-1 0-1,5-4 1,-3 2 26,-1 1 1,0-2 0,0 1 0,0 0 0,0-1 0,0 0 0,-1 0-1,0 0 1,0-1 0,-1 0 0,1 1 0,-1-1 0,-1 0 0,3-7-1,0-7-21,-1 0 0,0 0 0,-2-1 0,0-21 0,-6-88-81,2 86 86,-3-58-17,4 0 0,18-150 0,-14 235 50,0 1 0,2-1 0,0 1 0,0 0 0,2 1 0,0 0 0,0-1 0,2 2 0,0 0-1,19-25 1,-22 33 19,0 0 0,0 0 0,0 1 0,0-1 0,1 1 0,0 1-1,0-1 1,0 1 0,1 0 0,-1 1 0,1 0 0,0 0 0,0 1 0,0-1 0,0 2-1,0-1 1,0 1 0,1 1 0,-1-1 0,0 2 0,1-1 0,-1 1 0,14 3 0,-12-1 31,0 0 0,0 1 0,-1 1 1,1 0-1,-1 0 0,0 1 1,0 0-1,-1 0 0,0 1 0,0 0 1,0 1-1,-1-1 0,0 1 1,-1 1-1,9 15 0,4 7 163,-2 2 0,-2 0 0,15 42 0,-2 5 80,45 115 280,-66-180-548,0 0-1,1-1 1,1 0-1,0-1 0,1 0 1,0 0-1,1-1 1,0 0-1,1-1 0,0 0 1,1-1-1,0-1 1,1 0-1,26 13 0,-21-14-3,0-1 0,0 0-1,1-2 1,0 0 0,1-1-1,-1-2 1,1 0-1,-1 0 1,1-2 0,-1-1-1,25-3 1,-11-1-7,-1-2 1,0-1 0,0-1-1,-1-2 1,0-1-1,31-17 1,-45 19-19,-1 0 1,-1 0-1,1-2 1,-2 0-1,0-1 1,-1 0-1,0-2 1,-1 1-1,0-2 1,-1 1-1,18-33 1,-21 30-4,-1-2 1,0 1-1,-2-1 1,0 0-1,-1 0 1,-1 0-1,-1-1 1,-1 0-1,0 0 1,-2 1-1,0-1 1,-2 0-1,-4-26 1,0 23-8,0 0 0,-1 0 1,-2 1-1,0-1 0,-1 2 0,-2 0 1,0 0-1,-1 1 0,-1 0 1,-32-34-1,20 29 24,-1 1-1,-2 2 1,0 0 0,-2 2 0,0 2 0,-1 0-1,-1 2 1,-44-16 0,20 13 25,0 2-1,-1 3 1,0 2 0,-83-7 0,113 18-90,1 1 1,-1 2-1,-54 6 1,-178 49-1045,242-51 862,-1 1 0,1 0-1,1 2 1,-31 16 0,36-15-100,0 0 0,1 1 0,0 0 0,-9 12 1,13-15 110,-7 8-962,1 1 1,1 0 0,1 1-1,0 0 1,1 0 0,0 1-1,-6 20 1,-13 51-9365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09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2583 10089,'-23'17'1884,"19"-13"1726,15-4-2881,0-1-1,0 0 0,0-1 1,14-4-1,0-2-188,46-23 1,-28 11 71,982-475 2577,-199 91-2614,348-133-386,834-396-221,-1923 891 7,-5 2-124,120-43 0,-226 102-908,-169 78-3595,88-49-1848,20-6-2823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09.6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700 26 8225,'8'-25'2448,"-15"24"1066,-24 6-1011,1 4-1375,1 1-1,-1 1 0,2 2 0,-1 1 1,2 1-1,-35 25 0,6 2 278,-88 85 0,117-101-1148,2 0 0,1 2 0,1 1 0,1 1 0,1 0 0,2 2 0,2 0-1,-25 62 1,39-85-215,0 1 1,0 0-1,1 0 0,1 0 0,0 1 0,0-1 0,1 0 0,0 0 0,2 15 0,-1-18-22,1 0-1,0-1 0,0 1 0,1 0 0,-1-1 0,2 0 0,-1 0 0,0 0 1,1 0-1,1 0 0,-1 0 0,0-1 0,1 0 0,0 0 0,1 0 0,8 5 0,20 10 24,0-2 0,1-1-1,1-2 1,1-2 0,74 17-1,19-4-101,-52-13-34,-2 3 1,93 34-1,-158-46 82,0 1 0,0 0 0,0 1 0,0 0 0,-1 1 0,0 0 0,0 1 0,-1 0 1,0 0-1,13 17 0,-17-19 3,-1 0 1,0 1-1,-1 0 1,1-1-1,-1 1 0,-1 0 1,1 1-1,-1-1 1,0 0-1,-1 1 1,0-1-1,0 1 1,-1-1-1,1 1 1,-2-1-1,1 1 1,-1 0-1,-2 8 1,-3 4 1,0 1 0,-2-1 0,0-1 0,-1 0 0,-1 0 0,-1-1 0,-25 34 0,-105 105-330,86-103-952,-2-3 1,-2-1-1,-2-4 1,-83 49-1,93-72-1986,46-22 2205,1 1 0,-1-2 0,1 1 0,-1 0 0,1-1 0,-6 0 0,-11-3-8473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09.9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182 717 10941,'-112'11'2212,"105"-9"-1432,1-1 0,0 0 0,-1-1 1,1 0-1,-1 0 0,-7-1 0,9 0-778,4 1 33,1 1 0,0-1 0,-1 0 0,1 0 0,-1 0 1,1 0-1,0 0 0,-1 0 0,1 0 0,-1 0 0,1-1 0,0 1 1,-1 0-1,1 0 0,0 0 0,-1 0 0,1 0 0,0-1 0,-1 1 1,1 0-1,0 0 0,-1-1 0,1 1 0,0 0 0,0 0 0,-1-1 0,1 1 1,0 0-1,0-1 0,-1 1 0,1 0 0,0-1 0,0 1 0,0 0 1,0-1-1,0 1 0,0 0 0,-1-1 0,1 1 0,0-1 0,0 1 1,0 0-1,0-1 0,16-20 754,1 4-413,1 1 1,0 1 0,1 0-1,29-16 1,96-45 418,-101 54-634,233-113 252,399-134 0,-442 198-795,-191 61 292,0 2 0,1 2 1,65-2-1,-99 8 25,0 0-1,-1 0 1,1 1 0,0 0-1,-1 1 1,12 3 0,-19-5 23,1 1-1,0 0 1,-1 0 0,1 0-1,-1 0 1,1 0 0,-1 0-1,0 0 1,1 0 0,-1 0-1,0 1 1,0-1 0,0 1-1,0-1 1,0 1 0,0-1-1,0 1 1,0-1 0,-1 1-1,1 0 1,0 0 0,-1-1-1,0 1 1,1 0 0,-1 0-1,0-1 1,0 1 0,0 0-1,0 0 1,0-1 0,0 1-1,-1 0 1,0 3 0,-1 0-115,1-1 1,-1 0 0,0 0-1,0 1 1,-1-1-1,1-1 1,-1 1 0,0 0-1,0-1 1,0 1 0,-5 3-1,-43 34-2201,48-39 2212,-13 8-1671,0-1 0,0-1 0,-26 10 0,3-2-5529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12.7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1236 306 7549,'5'-30'3547,"13"-43"0,-5 22-1548,-11 44-1755,0-1 1,-1 1-1,0-1 0,-1 0 1,1 1-1,-1-1 0,-2-12 0,3-8 272,1 18-346,-2 7 1044,0-15-637,0 17-561,1 1 1,-1-1-1,0 1 0,0-1 1,0 0-1,1 1 1,-1-1-1,0 1 1,0-1-1,0 1 1,0-1-1,0 1 1,0-1-1,0 1 0,0-1 1,0 0-1,0 1 1,-1-1-1,1 1 1,0-1-1,0 1 1,0-1-1,-1 1 1,1-1-1,0 1 1,-1-1-1,1 1 0,0 0 1,-1-1-1,1 1 1,0-1-1,-1 1 1,1 0-1,-1-1 1,1 1-1,-1 0 1,1 0-1,-1-1 0,1 1 1,-1 0-1,1 0 1,-1 0-1,1-1 1,-1 1-1,1 0 1,-1 0-1,1 0 1,-1 0-1,0 0 1,1 0-1,-1 0 0,1 0 1,-1 1-1,1-1 1,-1 0-1,0 0 1,-3 0-57,2 1 53,0-1 1,-1 1-1,1-1 1,0 1-1,0-1 1,0 1-1,0 0 1,0 0-1,0 0 1,0 0-1,1 1 1,-1-1-1,0 0 1,1 1-1,-1-1 1,0 1-1,1 0 1,0-1-1,-1 1 1,-1 3-1,-21 46 128,17-36-91,-114 295 664,84-208-628,-585 1799-2093,419-1185-2540,72-253-2028,56-192-557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13.7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5085 236 5256,'2'0'120,"-1"-1"0,1 1 0,0-1-1,-1 1 1,1-1 0,0 1 0,-1-1-1,1 0 1,-1 0 0,1 0-1,-1 0 1,1 0 0,-1 0 0,0-1-1,0 1 1,1 0 0,-1-1-1,0 1 1,0 0 0,1-4 0,19-39 2162,-15 30-1222,16-31 913,11-27 1947,-33 71-3883,1 0-1,-1-1 0,0 1 1,1 0-1,-1 0 1,0 0-1,0 0 0,0 0 1,0 0-1,0 0 1,0 0-1,0-1 0,0 1 1,0 0-1,-1 0 0,1 0 1,0 0-1,-1 0 1,1 0-1,0 0 0,-1 0 1,0 0-1,1 0 1,-1 0-1,1 0 0,-1 0 1,0 1-1,0-1 1,0 0-1,1 0 0,-1 1 1,0-1-1,0 0 0,0 1 1,0-1-1,0 1 1,0-1-1,0 1 0,0 0 1,0-1-1,-1 1 1,1 0-1,0 0 0,0 0 1,0 0-1,0 0 1,0 0-1,0 0 0,-2 0 1,-6 0 10,-1 1 0,1 0 0,0 0 0,-10 3 0,18-4-44,-7 2 26,0 0-1,0 1 0,-1-1 0,-6 5 0,-64 41 97,-264 188 103,-401 265-154,-23-30-4,-12 8-453,-38 47-891,355-226-59,-279 192-3354,560-363 1013,30-12-1693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14.4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16 158 7357,'2'-17'1708,"0"0"0,-1 1 0,0-1 1,-2 0-1,-4-29 0,5 43 50,-3-20 1663,3 23-3393,0 0 0,0 0 0,0 0 0,0 0 1,0 0-1,0-1 0,0 1 0,-1 0 1,1 0-1,0 0 0,0 0 0,0 0 0,0 0 1,0 0-1,0 0 0,-1 0 0,1 0 1,0 0-1,0 0 0,0 0 0,0 0 0,0 0 1,0 0-1,-1 0 0,1 0 0,0 0 1,0 0-1,0 0 0,0 0 0,0 0 0,-1 0 1,1 0-1,0 0 0,0 0 0,0 0 1,0 1-1,0-1 0,0 0 0,0 0 0,0 0 1,-1 0-1,1 0 0,0 0 0,0 0 1,0 0-1,0 1 0,0-1 0,0 0 0,0 0 1,0 0-1,0 0 0,0 0 0,0 0 1,0 1-1,0-1 0,0 0 0,0 0 0,0 0 1,0 0-1,0 0 0,0 0 0,0 1 1,-2 4 218,1 0 0,-1 0 1,1 0-1,0 0 1,1 1-1,-1 7 0,27 323 3194,-3-104-2793,27 188-2443,-12-144-2741,-1-8-5571,-14-142-854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39.52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2389 326 2916,'1'-2'99,"0"0"-1,1 0 1,-1-1 0,0 1-1,0 0 1,0-1-1,0 1 1,-1-1-1,1 1 1,-1-1 0,1 0-1,-1 1 1,0-1-1,0-4 1,-13-38 1807,11 41-1820,-13-26 865,12 26-766,0-1 0,1 0 0,-1 0 0,1 0 0,0 0 0,-1-8 0,-2-2 417,0 0 0,-1 0 0,0 0 0,-16-26 0,17 32-310,1 2 69,-1 1 1,0-1-1,1 1 1,-2 0-1,1 0 0,-11-9 5697,4 19-5516,10-4-483,1 1-1,0-1 1,-1 0-1,1 0 1,0 1-1,-1-1 1,1 0-1,0 1 1,0-1 0,-1 1-1,1 0 1,0-1-1,-2 2 1,-9 17 253,-3 4 98,-34 40-1,-592 570 968,-393 269-2212,797-680-1261,129-99-942,16 8-3832,54-61-1338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15.7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513 150 4992,'0'0'1207,"-4"-1"-137,-51-27 3567,53 27-3618,-1 0-637,1 0-594,-1 1 397,1-1 1,0 1-1,-1-1 0,1 0 1,0 0-1,-1 0 0,1 0 1,0 0-1,0 0 0,0 0 1,0-1-1,0 1 0,0-1 1,1 0-1,-1 1 0,0-1 1,1 0-1,-1 0 0,1 0 1,0 0-1,-2-3 0,2 3 0,-22-15 127,19 13-204,0 1 1,0 0 0,0-1-1,0 1 1,0-1-1,1 0 1,0-1-1,0 1 1,-3-6-1,4 7 14,-1 1-116,-1-1 1,0 1-1,0 0 1,0 0-1,0 0 1,-1 1-1,1-1 1,0 1-1,-1 0 1,1 0-1,-1 1 1,1-1-1,-7 1 1,-60 3 98,60-1-71,1 0 1,0 0-1,0 1 0,0 0 1,1 1-1,-1 0 1,1 0-1,0 1 1,0 0-1,0 1 0,1 0 1,0 1-1,0-1 1,1 1-1,-1 1 0,-8 12 1,11-13 16,0 0-1,1 0 1,-1 0-1,2 1 1,-1 0 0,1 0-1,1 0 1,-1 0 0,1 0-1,1 0 1,-1 1 0,1-1-1,1 1 1,0-1 0,0 1-1,1-1 1,0 0 0,0 1-1,0-1 1,5 13 0,-1-8-11,1 0 1,0-1 0,1 1 0,0-1 0,1-1-1,0 1 1,1-1 0,0-1 0,1 1-1,13 10 1,12 7 63,73 43 0,-24-18 15,126 104-19,-183-134-96,-2 1-1,-1 0 1,-1 2-1,0 1 1,26 45-1,-37-51-7,-2 1 0,-1 0 0,0 1 0,-2 0 0,-1 0 0,0 1 0,2 29 0,-6-36 2,-1 0 0,0 0 0,-2 0 0,0 1 0,0-1 0,-2 0 0,0 0 0,-1 0 0,-9 23 0,4-19 3,0 1 0,-2-2 0,0 1 0,-2-1 0,-27 34 0,17-27 16,-2-1 0,-1-1 0,-36 28-1,51-44 20,-1-1 0,-1 0 0,1-1-1,-1 0 1,0-1 0,-1 0 0,0-1 0,0-1-1,0 0 1,-26 3 0,36-6-18,0-1-1,0 0 1,0 0-1,0 0 1,0 0-1,0-1 1,0 0-1,0 0 1,0 0-1,1 0 1,-1 0-1,0-1 1,1 0-1,-1 0 1,1 0-1,-1 0 1,-4-4-1,5 2-4,0 0-1,0 1 1,0-1-1,0-1 0,1 1 1,0 0-1,0 0 0,0-1 1,0 1-1,1-1 0,0 0 1,-2-7-1,2-9 8,0 0 0,1 0 1,1 0-1,1 0 0,6-27 0,123-462-302,-24 125-1505,-95 327 1168,6-63 1,-16 97 166,-1 0 1,0 0 0,-2 0-1,-1 0 1,-8-34 0,10 54 272,-1 1 0,0-1 0,0 1 0,-1 0 0,1-1 0,-1 1 0,1 0 0,-1 0 0,0 0 0,0 0 0,0 0 0,-1 1 0,1-1 0,-1 1 0,-3-4 0,3 5-308,0-1 0,0 0 0,0 1 0,0 0 0,0 0 0,-1 0 0,1 0 0,0 0 0,-1 1 0,-3-1 0,-19 5-4923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16.1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198 131 6753,'-7'-9'907,"2"-1"1,-1 0 0,1 0 0,1 0 0,0-1-1,0 0 1,1 1 0,-2-14 0,5 22-642,0 0 1,-1 1-1,1-1 1,0 0-1,-1 0 1,1 0-1,-1 1 1,0-1-1,1 0 1,-1 1 0,0-1-1,0 1 1,-1-2-1,1 2-207,1 1 0,0 0 1,-1 0-1,1 0 0,-1 0 0,1 0 0,0 0 0,-1 0 0,1 0 1,0 0-1,-1 0 0,1 0 0,0 0 0,-1 1 0,1-1 0,0 0 1,-1 0-1,1 0 0,0 0 0,-1 1 0,1-1 0,0 0 0,-1 0 1,1 1-1,0-1 0,0 0 0,-1 0 0,1 1 0,0-1 0,0 0 1,0 1-1,-1-1 0,1 0 0,0 1 0,0 0 0,-3 5 142,0 0 0,0 0 0,1 1 0,-3 12 0,2 9-5,2 1 0,0-1 0,2 1 0,1-1 0,9 44-1,-4-27-42,38 226 407,-35-225-512,3-1 0,1-1 1,39 81-1,-44-108-35,1-1-1,0 0 1,1 0 0,1-1-1,1 0 1,0-1 0,0-1-1,2 0 1,0-1 0,0-1-1,1 0 1,32 16 0,-33-20-3,1-1 0,0 0 1,0-1-1,1-1 0,-1-1 1,1 0-1,0-1 0,0-1 1,-1-1-1,1 0 0,0-1 1,0-1-1,0 0 1,29-9-1,-31 7-3,0-1 0,-1 0 1,1-2-1,-1 1 0,-1-2 1,1 0-1,-1 0 0,-1-1 1,1-1-1,-2 0 0,1 0 1,-1-2-1,-1 1 0,0-1 0,-1-1 1,0 1-1,-1-2 0,0 1 1,-1-1-1,-1 0 0,0-1 1,-1 1-1,0-1 0,2-19 1,-4 12-26,-1 0 0,-1 0 0,-1 0 0,-1 1 0,-1-1 0,-1 0 0,-1 0 1,-1 1-1,0 0 0,-2 0 0,-1 0 0,-10-20 0,3 11-55,-2 0-1,0 2 1,-2 0 0,-1 1-1,-2 1 1,0 1 0,-32-28-1,27 29-339,-1 2 0,-2 0-1,0 2 1,-1 2 0,0 0 0,-2 2-1,0 2 1,0 1 0,-2 1-1,1 2 1,-2 2 0,1 1 0,-63-4-1,80 11-488,-1 1 0,1 1 0,-1 1 0,1 0 0,0 1 0,0 1 0,0 1 0,-30 15 0,45-20 680,-12 6-1926,1 0 1,-22 15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16.6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 2152 11037,'-1'0'157,"1"0"1,-1 1-1,0-1 1,0 0-1,1 1 1,-1-1-1,0 0 0,0 0 1,1 0-1,-1 0 1,0 0-1,0 0 0,0 0 1,1 0-1,-1 0 1,0 0-1,0 0 1,0 0-1,1-1 0,-1 1 1,0 0-1,0 0 1,1-1-1,-1 1 0,-1-2 1,2 1 65,0-1 1,0 0-1,0 0 0,0 0 1,0 0-1,1 0 0,-1 0 1,0 0-1,1 0 1,0 0-1,0 0 0,-1 0 1,3-2-1,2-7 38,1 0 0,1-1 0,0 2 0,1-1 0,0 1 0,0 1 0,1-1 0,14-11 0,93-64 631,-86 64-651,463-272 819,24 36-1047,664-280-1663,12 32 129,-1079 458 1384,410-195-334,-523 242 465,1-1 0,-1 1 0,1-1 0,-1 0 0,0 0 0,1 0 0,-1 1 0,0-1 0,0 0 0,0-1 0,1 1 0,-1 0 0,0 0-1,1-2 1,-3 2 4,0 0-1,0 0 0,0 1 1,0-1-1,0 0 0,0 1 0,0-1 1,0 1-1,0-1 0,0 1 1,-1 0-1,1 0 0,0-1 1,0 1-1,-2 0 0,1-1 2,-16-1-251,0 0 0,0 1 1,0 1-1,0 1 0,0 0 0,-28 7 1,10-3-648,12-2-1264,-39-2 0,37-1-1347,-3 4-1907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39.7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483 188 6633,'-5'-15'1272,"0"0"1,1 0 0,1-1 0,-3-26 0,5 35-396,-1 0 1,0 0 0,0 1 0,-1-1 0,0 0 0,0 1 0,-5-8 0,-4-9 2008,-4 42-342,11-7-2198,-1 0 0,2 0 0,0 0 0,0 1 0,-2 17-1,-7 73 893,10-67-924,-15 179 854,-16 126-540,-69 351-4337,-33-3-5710,99-529 3727,3-7-3377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0.7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352 881 3280,'-32'16'614,"22"-10"-135,-1-1 0,0 0 0,0 0 0,-15 3 0,-126 18 2760,56-10-561,94-16 224,6-1-2279,30-10 1,1 3 0,63-8 0,80 3-85,-96 8-415,162-7 42,90-7-52,2174-257 142,304 13-184,-125 166 732,-647 68 716,-2-41-427,-12-29-779,-1785 93-196,-199 3 30,-38 3-122,-6-2-32,-41-34-1911,41 34 366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2.1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 1382 4164,'-22'17'910,"18"-13"1264,4-3-2067,0 1 0,0 0 0,1 0 0,-1-1 0,0 1 0,1 0 1,0-1-1,-1 1 0,1 0 0,0-1 0,0 1 0,0-1 0,0 1 0,0-1 0,0 0 0,1 1 0,-1-1 0,0 0 0,1 0 1,-1 0-1,1 0 0,-1 0 0,1 0 0,-1 0 0,4 1 0,4 1 30,0 0 0,0-1 1,16 3-1,-11-2 147,68 12 705,96 6-1,86-9-104,-175-9-625,985-15 1067,-58-57-998,-1-38-47,-928 97-269,1519-185 210,918-96-117,1546 9 1492,-2912 215-988,-890 49-380,159-9 26,257-12-4,-346 18-134,603-54 133,-897 71-249,409-41 189,-153-7 363,-234 38-536,0 3 0,0 2 1,134 2-1,173 21 82,-359-15-142,-1-1 1,0 0 0,21-6 0,-30 7-292,-6-2 101,0 0-1,0 0 1,0 0-1,0 1 1,-1-1-1,1 1 0,-6-5 1,3 2-291,-19-17-1890,-28-19 1,15 12-1683,0 1-1581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2.8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453 64 4028,'0'0'8224,"-3"0"-7477,-34-3 2810,45-32-60,-8 33-3465,0 1 1,1 0 0,-1-1 0,1 1 0,-1 0 0,1 0 0,0 0 0,0-1 0,-1 1-1,1 0 1,0 0 0,0 0 0,0 0 0,0 0 0,0 0 0,0 0 0,1 1 0,-1-1 0,0 0-1,0 1 1,1-1 0,-1 1 0,0-1 0,1 1 0,-1-1 0,0 1 0,1 0 0,-1 0 0,0 0-1,1 0 1,-1 0 0,1 0 0,-1 0 0,0 0 0,1 0 0,-1 1 0,1-1 0,-1 1 0,0-1-1,0 1 1,1-1 0,-1 1 0,2 1 0,0 0-1,-1 1 0,0-1 1,0 1-1,0 0 0,0-1 0,-1 1 0,1 0 0,-1 0 1,0 0-1,0 0 0,0 0 0,1 6 0,4 41 289,-6-20-147,-1 0 0,-2 0 0,-1-1 0,-8 31 1,-39 117 373,35-125-461,-89 263 300,-15 44-129,23-10-440,90-317 140,-23 103-558,-11 145 0,33-187-1361,4 0 1,13 140 0,4-138-3451,6-16-3279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3.8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143 42 4308,'-2'-2'1275,"-43"-38"10603,53 67-10368,4 24-687,-1 1 1,4 82-1,-14-122-754,4 111 364,-5 0 0,-19 135 0,-21 152-120,-30 410-66,69-800-302,-17 521-861,20-416-1694,6-1-1,32 165 1,-23-220-1934,5-9-2495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4.5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98 43 7633,'1'0'149,"-1"-1"1,1 1 0,-1 0-1,1-1 1,-1 1 0,1-1-1,-1 1 1,1-1 0,-1 1-1,1-1 1,-1 1-1,0-1 1,1 1 0,-1-1-1,0 0 1,1 1 0,-1-1-1,0 1 1,0-1 0,0 0-1,0 1 1,1-1 0,-1 0-1,0 1 1,0-1 0,0 0-1,0 1 1,-1-2-1,-8-15 3533,3 9 1213,0 20-3493,-4 8-1169,2 1 1,0 1-1,1-1 0,2 1 0,0 0 0,-3 34 0,-5 22-895,-3 25-1899,12-49 595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5.0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468 55 8689,'1'-1'123,"0"0"0,0 1 0,0-1 0,0 0 1,-1 0-1,1 1 0,0-1 0,-1 0 0,1 0 0,0 0 1,-1 0-1,1 0 0,-1 0 0,0 0 0,1 0 0,-1 0 1,0 0-1,1 0 0,-1 0 0,0 0 0,0 0 0,0 0 1,0 0-1,0 0 0,0 0 0,0 0 0,-1 0 0,1 0 1,0 0-1,0 0 0,-1 0 0,1 0 0,-1 0 0,1 0 1,-1 0-1,1 0 0,-1 0 0,0 0 0,1 1 0,-1-1 0,0 0 1,0 0-1,1 1 0,-1-1 0,0 0 0,0 1 0,0-1 1,0 1-1,0-1 0,0 1 0,0 0 0,-1-1 0,-4-1 322,-1 0 0,1 0-1,-1 1 1,1 0 0,-1 0-1,0 1 1,-10 0 0,-3 2-146,1 2 0,0 0 0,-1 1 0,1 1 1,1 1-1,-1 0 0,1 2 0,1 0 0,0 1 1,-20 14-1,19-10-209,0 1 0,1 1 1,0 0-1,1 1 1,1 1-1,1 0 0,0 1 1,-21 41-1,33-56-83,1 1 0,-1-1 1,1 1-1,0-1 0,0 1 0,0 0 0,0-1 0,1 1 0,0 0 1,0 0-1,0-1 0,1 1 0,-1 0 0,1-1 0,0 1 0,1 0 1,-1-1-1,1 1 0,0-1 0,0 0 0,0 0 0,1 0 1,2 5-1,7 6 5,1-1 1,0-1 0,0 0-1,23 17 1,-12-10-5,37 28 22,39 36-1,-90-74-31,1 1-1,-2 0 1,1 0 0,-2 1 0,1 1-1,8 18 1,-13-23 5,-1 0-1,0 0 1,-1 1-1,0-1 1,0 1-1,0-1 1,-1 1-1,-1 0 1,0 0-1,0-1 1,0 1-1,-1 0 1,0-1 0,-1 1-1,0 0 1,0-1-1,-1 0 1,0 1-1,-1-1 1,0-1-1,0 1 1,0 0-1,-1-1 1,0 0-1,-1 0 1,1 0-1,-1-1 1,-1 0-1,1 0 1,-1-1 0,0 1-1,0-1 1,-10 4-1,13-7 22,-1 0 0,0 0 0,0-1 0,0 1 0,0-1 0,0 0 0,0-1 0,0 1 0,0-1 0,-1 0 0,1 0 0,0-1 0,0 1 0,0-1 0,0 0 0,0-1 0,0 1 0,0-1 0,0 0 1,1 0-1,-1-1 0,1 1 0,-1-1 0,1 0 0,0 0 0,0 0 0,0-1 0,1 0 0,-1 1 0,1-1 0,0 0 0,0-1 0,0 1 0,0-1 0,1 1 0,0-1 0,0 0 0,-2-6 0,1-4 24,1 0 0,1 0 0,0 1 0,1-1 0,1 0 0,0 0 0,1 0 0,1 1 0,0-1 1,1 1-1,0-1 0,1 1 0,1 1 0,9-18 0,13-18-117,1 1-1,49-58 1,-74 100 41,3-3-25,109-134-1048,-102 129 478,0 0 1,1 0-1,0 2 1,1-1-1,0 2 1,33-17-1,-43 26-204,-1 0-1,1 0 1,-1 0-1,1 1 0,0 0 1,-1 1-1,1-1 1,0 1-1,0 0 1,9 1-1,0 6-6245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0.4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 52 4296,'0'0'1227,"-3"-1"-119,-10 1-1116,-4-3 4105,17 3-4023,0-1 0,0 1 0,0 0-1,0-1 1,0 1 0,-1-1 0,1 1 0,0-1 0,0 1 0,0 0 0,0-1 0,0 1 0,0-1-1,0 1 1,0 0 0,1-1 0,-1 1 0,0-1 0,0 1 0,0 0 0,0-1 0,1 1 0,-1-1-1,0 1 1,0 0 0,0-1 0,1 1 0,-1 0 0,0-1 0,1 1 0,-1 0 0,0 0 0,1-1-1,-1 1 1,0 0 0,1 0 0,-1 0 0,1-1 0,43-32 7412,-68 38-7011,17-4-353,0 1 0,0 0 0,0 0 0,0 0 0,1 1 0,-10 5 0,16-7-79,1 0 0,0 0 0,-1 0 0,1 0 0,0 0 0,0 0 0,0 0-1,0 0 1,0 0 0,0 0 0,0 0 0,0 0 0,0-1 0,2 2 0,-1-1 33,45 30 700,2-2 0,90 39-1,-17-11-54,1901 871 2753,-332-322-3000,-1046-413-1443,729 118 1,-1338-304 632,7 1-233,66 4 0,-99-12 245,1 0 0,-1 0 0,1-1 0,-1 0 0,0-1 1,1 0-1,-1 0 0,0-2 0,-1 1 0,1-1 0,15-8 0,-23 11 137,-1 0-1,1 0 0,0 0 0,0-1 0,-1 1 1,1 0-1,-1-1 0,1 0 0,-1 1 0,0-1 0,1 0 1,-1 1-1,0-1 0,0 0 0,0 0 0,0 0 1,-1 0-1,1 0 0,-1 0 0,1 0 0,-1 0 1,1 0-1,-1-4 0,-1 2-441,0 0-1,0 0 1,0-1 0,0 1-1,-1 1 1,0-1 0,0 0 0,0 0-1,0 1 1,-5-6 0,-19-25-7793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5.33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272 205 8553,'-22'-23'2395,"20"22"-2038,0-1 1,0 1 0,0-1-1,-1 1 1,1 0 0,-1 0-1,1 0 1,-1 0 0,1 0-1,-1 0 1,1 1 0,-1-1-1,-4 1 1,0-1 659,3 0-661,-1 1 0,1-1 0,-1 1 0,1 1 1,-1-1-1,1 1 0,-1-1 0,1 1 0,-1 0 1,1 1-1,-5 1 0,3 1-46,-1-1 1,1 1-1,1 0 1,-1 1-1,0 0 1,-6 8 0,3-5 14,1 1-48,-1 0 0,1 1 1,1 0-1,0 0 0,0 1 1,1 0-1,0 1 0,1-1 1,0 1-1,1 0 0,-3 16 1,3-10-105,1 1 0,1 0 0,1-1 0,0 1 0,1 0 0,6 34 0,-4-43-150,0 0 1,1 0-1,0 0 1,1 0-1,0 0 0,1-1 1,0 1-1,0-1 1,1-1-1,0 1 0,0-1 1,1 0-1,1 0 1,-1-1-1,1 0 0,0 0 1,1-1-1,-1 0 1,1 0-1,0-1 0,1 0 1,-1-1-1,20 6 1,-12-5-48,0-1 1,0 0-1,0-1 1,1-1-1,-1-1 1,0 0-1,1-2 1,-1 0-1,0 0 1,1-2-1,-1 0 1,0-1-1,30-12 1,-37 11 17,1 0 1,-1-1-1,-1 0 1,1-1-1,-1 0 0,0-1 1,-1 1-1,0-2 1,0 1-1,0-1 1,-1-1-1,-1 1 1,0-1-1,0 0 1,-1 0-1,8-21 1,-6 12-1,-2 0 0,0-1 0,-1 0 0,-1 1 0,-1-1 0,0-1 0,-2 1 0,-3-38 0,-1 26-163,-1 0 0,-2 1 0,-1 0 0,-2 0 0,-24-54 0,31 78-14,-1 0 0,0 1 1,-1-1-1,0 1 0,0 0 0,0 1 0,-1-1 0,1 1 1,-1 0-1,-1 0 0,1 1 0,-1 0 0,0 0 0,1 0 1,-2 1-1,1 0 0,0 1 0,-1-1 0,1 1 0,-11-1 0,12 3-193,1 1 0,-1 0 0,0 0 0,1 1 0,-1-1 0,1 1 0,0 0 0,0 1 0,-1-1 0,1 1 0,1 0 0,-1 0 0,0 1 0,1-1 0,0 1-1,-5 5 1,-2 0-711,-29 28-4057,11 2-2763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8.9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17 277 6129,'-14'12'1652,"12"-9"-42,2-5-1436,1 1 1,-1 0-1,1 0 0,0 0 1,0-1-1,0 1 1,-1 0-1,1 0 0,0 0 1,0 0-1,0 0 0,3-1 1,-1-1 151,3-2-60,0 1-1,1 0 1,0 0-1,0 0 1,0 1-1,0 0 1,13-4-1,62-12 936,-45 12-788,1018-194 3080,-1026 196-4076,0 2 0,0 0 1,0 2-1,30 3 0,-54-2-979,-2 17-4573,0-3 515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9.3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27 7661,'1'1'113,"0"-1"1,0 1-1,-1-1 0,1 0 1,0 1-1,0-1 1,0 0-1,0 0 1,0 1-1,0-1 1,0 0-1,0 0 1,0 0-1,0 0 0,0 0 1,0 0-1,0-1 1,1 1-1,3-15 2193,-2 0 7115,-3 18-9071,11 52 146,4 91 1,-7 22-231,0 128-253,-57 152-619,47-430 564,-1 9 26,3-28 16,0 1 0,0 0 1,0 0-1,-1 0 0,1 0 1,0 0-1,0 0 0,0 0 0,0 0 1,0 0-1,0 0 0,0 0 1,0 0-1,0 0 0,0 0 1,0-1-1,0 1 0,0 0 0,0 0 1,0 0-1,0 0 0,0 0 1,0 0-1,0 0 0,0 0 0,0 0 1,0 0-1,-1 0 0,1 0 1,0 0-1,0 0 0,0 0 1,0 0-1,0 0 0,0 0 0,0 0 1,0 0-1,0 0 0,0 0 1,0 0-1,0 0 0,0 0 1,-1 0-1,1 0 0,0 0 0,0 0 1,0 0-1,0 0 0,0 0 1,0 0-1,0 0 0,0 0 1,0 0-1,0 0 0,0 0 0,0 0 1,0 0-1,0 1 0,0-1 1,0 0-1,-1 0 0,1 0 0,0 0 1,0 0-1,0 0 0,-4-17 40,2 6-20,1 0 1,0 0-1,1 0 0,0 0 1,1 0-1,3-14 0,18-70 64,-5 28-60,1-10-160,3 0-1,3 2 1,38-81 0,-40 112-704,1 0 0,33-43 0,-32 54-677,1 2 0,2 1-1,33-29 1,-14 23-2738,1 10-2182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9.79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409 66 7213,'2'-3'2055,"18"-24"1480,-18 24-735,-5-8-811,3 10-1933,1 0 0,-1 0 0,0 0 0,0 0 0,0 0 0,0 1 0,-1-1 0,1 0 1,0 0-1,0 0 0,0 0 0,-1 0 0,1 0 0,0 1 0,-1-1 0,1 0 0,-1 0 1,1 0-1,-1 1 0,1-1 0,-1 0 0,0 1 0,1-1 0,-2-1 0,-23 9 187,2 1 0,-1 0 0,1 2 0,0 1 0,1 1 0,1 0 0,0 2 0,-30 24 0,6 2-353,2 1-1,-56 69 1,98-108 48,7-3-40,0 0 96,-1 0 0,1 0-1,0-1 1,0 0 0,-1 0-1,11-6 1,-4 2 3,137-71-93,-115 61 126,-14 6-59,1 1 1,0 1 0,35-10-1,-50 17 28,0-1-1,-1 2 0,1-1 1,0 1-1,0 0 0,-1 0 1,1 0-1,0 1 1,-1 0-1,1 0 0,0 0 1,-1 1-1,1 0 0,-1 0 1,0 0-1,0 1 0,0 0 1,0 0-1,6 4 1,9 9 25,-9-7-4,0 0 1,0 0 0,11 14 0,-17-18-18,0 0 1,0 0-1,1 0 1,-1-1-1,1 0 0,0 0 1,1 0-1,-1-1 1,1 1-1,0-2 1,-1 1-1,1-1 1,0 0-1,0 0 0,1-1 1,-1 0-1,0 0 1,0-1-1,1 0 1,-1 0-1,0-1 0,1 0 1,-1 0-1,0-1 1,10-3-1,14-10-16,33-21-1,34-17 35,-87 48-6,0 1 0,0 0 1,0 1-1,0 0 0,0 1 1,1 0-1,16 0 0,-23 3-17,0-1 1,0 1-1,0 0 0,-1 0 0,1 1 0,0-1 1,-1 1-1,1 0 0,-1 0 0,0 1 0,0-1 1,6 5-1,-2-1-459,0 1 1,-1 0 0,0 0-1,10 14 1,-2-9-2106,-6-5 1104,-7-2-2390,11-20-3698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49.9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28 254 5601,'-14'-70'816,"11"22"-116,-4 15-120,4 18-80,3-9-108,0-3-116,13 9-568,-3-1-300,10 32-4405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0.1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0 300 8081,'26'-18'2137,"-21"15"-139,-2-2 313,10-15 1073,-11 18-3218,0 0 0,0 1 0,0-1 1,0 1-1,0 0 0,1 0 0,-1 0 0,0 0 0,0 0 0,1 0 1,-1 0-1,1 1 0,-1-1 0,0 1 0,6 0 0,-6-1 126,7 0-36,0-1-1,0 1 0,0 0 0,0 1 1,0 0-1,0 1 0,16 2 0,-22-3-137,14 10 102,-16-9-209,0 0 0,0 0 0,0-1 0,1 1 0,-1 0 1,0-1-1,1 1 0,-1-1 0,1 1 0,-1-1 0,1 0 0,-1 0 1,1 1-1,-1-1 0,1 0 0,-1 0 0,1 0 0,-1-1 0,1 1 0,-1 0 1,0-1-1,1 1 0,-1-1 0,1 1 0,-1-1 0,2 0 0,-2 0-14,8-3 6,0-1 1,0 0 0,-1-1 0,1 0 0,-1 0-1,-1-1 1,1 0 0,-1-1 0,8-10 0,21-20-1,-17 22 0,1 0 0,0 1 1,1 1-1,0 1 0,1 1 1,1 1-1,-1 1 0,2 1 1,30-7-1,-48 14 6,0 1-1,0 0 1,0 0 0,0 1-1,0-1 1,0 1-1,1 1 1,-1-1 0,0 1-1,0 0 1,0 1 0,0-1-1,0 1 1,-1 0-1,1 1 1,0-1 0,-1 1-1,0 0 1,0 1-1,0-1 1,0 1 0,0 0-1,0 0 1,-1 0 0,0 1-1,0 0 1,0 0-1,-1 0 1,0 0 0,6 11-1,-1 2-52,-1 0 0,0 1-1,-2 1 1,0-1-1,-1 1 1,-1-1 0,2 41-1,-5-29-686,0 0-1,-2-1 1,-8 40 0,7-53-269,-1-1 1,-2 0 0,1 0-1,-11 20 1,-4 7-3925,6 4-2770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0.7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7 157 5977,'0'-1'32,"10"-31"1369,-10 31-1236,-1-1 1,1 1-1,0-1 0,-1 1 0,1-1 0,-1 1 1,1-1-1,-1 1 0,0 0 0,1-1 1,-1 1-1,0 0 0,0-1 0,0 1 1,0 0-1,0 0 0,0 0 0,-2-1 1,1-5 1236,8-84 4820,9 110-4417,5 26-910,-3 0 0,-2 1-1,19 95 1,63 442 1511,-79-331-2632,-16 304-1,-18-287-1050,-10 220-2210,19-164-5266,10-204-257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1.4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1 383 5416,'0'-5'1482,"0"0"-1210,0 1-1,0-1 1,0 0 0,1 1-1,0-1 1,0 0 0,0 1-1,0-1 1,1 1-1,-1 0 1,1-1 0,1 1-1,-1 0 1,0 0 0,1 0-1,0 1 1,0-1 0,0 1-1,0-1 1,1 1 0,-1 0-1,1 0 1,0 0 0,8-3-1,27-19 494,2 2 0,1 1 0,1 3-1,68-21 1,191-35 565,157 11-1405,-152 58-3566,-187 16-2457,-89-6 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1.5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8469,'13'33'3708,"0"-24"-2208,1 3-192,-14 6-220,3-3-283,4 19-117,-1 17-256,-2-9-452,-4 3-596,7 0-348,-1 7-477,-2-7-899,-1 0-1336,4 3-2281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2.1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1 209 7829,'1'2'1425,"16"26"1069,-16-28-2414,0 1 1,0 0-1,0-1 0,0 1 0,0-1 0,0 1 0,0-1 0,0 1 0,0-1 0,0 0 0,0 1 0,0-1 0,0 0 0,0 0 0,0 0 0,0 0 0,1 0 1,-1 0-1,2 0 0,0 0 155,28 3 105,-1-1-1,0-1 1,1-2-1,-1-1 0,0-2 1,0 0-1,0-2 1,-1-1-1,42-16 1,-65 20-260,-1 0 0,1 0 0,0-1 0,-1 0 0,0 1 0,1-2 0,-2 1 0,1-1 0,0 1 0,6-10 0,-10 13-63,-1 0 0,1-1-1,0 1 1,-1 0 0,1 0 0,-1 0-1,1-1 1,-1 1 0,0 0 0,1-1-1,-1 1 1,0 0 0,0-1 0,0 1-1,0 0 1,0-1 0,0 1 0,0 0-1,-1 0 1,1-1 0,-1-1 0,-1 1-6,1 0 1,-1 0-1,1 1 1,-1-1-1,0 1 1,1-1-1,-1 1 1,0 0-1,0 0 1,0 0-1,0 0 1,0 0-1,-1 0 1,1 0-1,0 1 1,0-1-1,-4 1 1,-4-2-4,0 1 0,0 0 0,0 1 1,0 0-1,0 1 0,0 0 0,1 0 1,-1 1-1,0 1 0,1-1 1,-1 1-1,-12 7 0,15-7-5,1 0 0,1 0-1,-1 1 1,0 0 0,1 0 0,0 0-1,0 1 1,0 0 0,1 0 0,-1 0-1,1 0 1,0 1 0,1 0 0,-1-1-1,-3 11 1,7-14-8,0 0 0,0 1 0,1-1 0,-1 0 0,0 0 0,1 1 0,0-1 0,-1 0 1,1 0-1,0 1 0,0-1 0,0 0 0,1 0 0,-1 0 0,0-1 0,1 1 0,-1 0 0,3 2 0,0-2 5,0 0 0,1 0 0,-1-1 0,1 1 0,-1-1 0,1 0 0,-1 0 0,1 0 0,0-1 0,8 0 0,50-4 8,-55 3-14,21-4 9,-1-1 0,0-1 0,0-1-1,0-2 1,-1-1 0,40-23 0,-54 27 106,0-1 0,-1 0 0,0-1 0,-1-1 0,0 0 0,0 0 0,-1-1 0,-1-1 0,0 0 0,11-17 0,-18 25 18,-1 1 0,1 0-1,-1-1 1,0 0 0,0 1-1,0-8 1,1 1 63,-1 7 265,2 4-269,12 2-77,-12-2-93,1-1 1,-1 1-1,0 0 1,0 0-1,0 0 1,1 0-1,-1 1 1,-1 0-1,1-1 1,0 1 0,0 0-1,-1 0 1,1 0-1,3 4 1,3 4 6,9 9 32,-1 1-1,29 43 1,-41-55-45,-1 0 0,0 1-1,-1 0 1,1-1 0,-1 1-1,-1 0 1,0 0 0,0 1 0,-1-1-1,0 0 1,-1 1 0,-1 13 0,0-13-3,-1-1 0,0 1 0,0-1 1,-1 0-1,-1 0 0,0 0 0,0 0 0,-11 16 1,9-13-3,-6 7-340,-1 0 0,-1-1 1,-1-1-1,0 0 0,-1-1 1,-1-1-1,0 0 0,-32 20 0,47-34-1231,19-22-13044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1.4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1052 230 2652,'1'-1'45,"0"1"-1,0-1 1,0 1-1,0-1 1,0 0-1,0 1 0,0-1 1,0 0-1,0 0 1,0 0-1,0 0 1,-1 0-1,1 0 1,0 0-1,-1 0 1,1 0-1,0-2 0,-27 14 4995,21-12-4827,1 1 0,-1-1 0,1 0 0,-1-1 0,1 1 0,-1-1 0,1 0-1,0 0 1,0 0 0,0 0 0,0-1 0,-5-4 0,-44-42 2073,46 42-2102,-4-6 367,0-1-1,-15-25 1,-11-13 513,29 40-980,8 11-37,0 1-1,0-1 1,-1 1 0,1-1-1,0 1 1,0-1 0,0 1 0,-1-1-1,1 1 1,0-1 0,0 1-1,-1-1 1,1 1 0,0 0 0,-1-1-1,1 1 1,0-1 0,-1 1-1,1 0 1,-1 0 0,1-1 0,-1 1-1,1 0 1,-1 0 0,1-1-1,-1 1 1,1 0 0,-1 0 0,1 0-1,-1 0 1,1 0 0,-1 0-1,1 0 1,-1 0 0,1 0-1,-1 0 1,1 0 0,-1 0 0,1 0-1,-1 0 1,1 0 0,-1 0-1,1 1 1,-1-1 0,1 0 0,-1 0-1,1 1 1,-1-1 0,1 0-1,0 1 1,-1-1 0,1 0 0,0 1-1,-1-1 1,1 1 0,-1 0-1,-10 12 204,1 0 0,0 0 0,1 1 0,1 1 0,0-1-1,0 1 1,2 1 0,-6 17 0,-9 18 84,-50 91 251,25-55-381,-17 25-1296,-131 175 0,51-114-2771,36-48-2007,29-21-1698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2.2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79 0 11081,'-1'3'2217,"-22"43"3734,15-33-5234,1 1-1,0 0 1,2 0 0,-1 0-1,2 1 1,-4 16 0,3 11-61,2 1 1,1-1 0,3 1 0,9 67 0,1-47-2155,2-1 0,31 86 0,-37-129 260,0-1-1,15 26 1,13 5-7267,-15-28 653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2.4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40 94 6889,'-33'10'1756,"26"-8"1333,10 0-1798,6 2-936,1 0 0,0 0 1,-1-1-1,1-1 1,1 1-1,-1-2 0,12 2 1,78-1 487,-62-3-493,361-16 889,-291 4-967,179-44 0,-281 56-618,34-13-213,-17-4-7375,-13 5 913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2.6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47 0 4380,'-3'18'464,"-21"-21"-764,4 3-1004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3.5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1122 4968,'0'0'120,"0"0"-1,-1 0 1,1 1-1,-1-1 1,1 0-1,-1 0 0,1 0 1,0 0-1,-1 1 1,1-1-1,-1 0 1,1 0-1,-1 0 0,1 0 1,-1 0-1,1 0 1,-1 0-1,1 0 1,-1 0-1,1 0 0,-1-1 1,1 1-1,-1 0 1,1 0-1,-1 0 0,1-1 1,-1 1-1,1 0 1,0 0-1,-1-1 1,1 1-1,0 0 0,-1-1 1,1 1-1,0 0 1,-1-1-1,1 1 1,0-1-1,-1 1 0,1-1 1,0 1-1,0 0 1,0-1-1,0 1 1,-1-1-1,1 1 0,0-1 1,0 1-1,0-1 1,0 0-1,-4-9-90,4 10-17,0 0-1,0 0 0,0 0 1,0 0-1,0 0 0,0 0 1,0 0-1,0-1 0,0 1 0,0 0 1,0 0-1,0 0 0,0 0 1,0 0-1,0 0 0,0 0 1,0-1-1,0 1 0,0 0 1,0 0-1,0 0 0,0 0 1,0 0-1,0 0 0,0 0 0,0-1 1,0 1-1,0 0 0,0 0 1,1 0-1,-1 0 0,0 0 1,0 0-1,0 0 0,0 0 1,0 0-1,0 0 0,0 0 1,0 0-1,1-1 0,-1 1 1,0 0-1,0 0 0,0 0 0,0 0 1,0 0-1,0 0 0,0 0 1,1 0-1,-1 0 0,0 0 1,0 0-1,0 0 0,0 0 1,0 0-1,0 0 0,0 1 1,1-1-1,-1 0 0,0 0 0,0 0 1,54-12 1062,0 2 0,81-3 0,-61 7-697,696-61 1273,33-2-1139,127-30-245,-105 2-150,-271 27-24,1005-112-16,0 51-22,-1 62-188,-479 72-78,-942-1 142,255-30 0,-39-15-61,-151 13 447,-196 29-276,0 0 0,0-1 0,0 0 0,0 0 0,10-6 1,12-4 82,9 0-77,0 2 0,1 2 0,0 1 0,45-1 0,164 3-3,-99 4-43,175 5-581,-303-5 555,1-1 0,0-1 0,-1-1 1,1 0-1,-1-2 0,-1 0 0,1-2 0,-1 0 0,34-19 0,-30 15 61,13-8-581,-34 18-47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37.4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89 281 4052,'-36'6'1065,"29"-5"7315,-16-24-5981,12 17-3440,0-1 6277,11 6-5091,0 1 0,0-1-1,0 0 1,0 0-1,0 1 1,0-1-1,0 0 1,0 0-1,0 0 1,1 1-1,-1-1 1,0 0 0,0 1-1,1-1 1,-1 0-1,1 1 1,-1-1-1,1 0 1,-1 1-1,1-1 1,0 0-1,3-3-94,0 0 0,1 1 0,-1 0-1,1 0 1,-1 0 0,1 0-1,0 1 1,0-1 0,0 1 0,0 1-1,1-1 1,-1 1 0,0 0-1,9-1 1,13-4 95,464-92 933,5 33-837,-104 36-160,-389 29-91,0 0-1,0 0 1,-1 0-1,1 0 1,0 1-1,0-1 1,0 1-1,-1-1 1,1 1-1,0 0 1,-1 0-1,1 1 1,-1-1-1,1 0 0,-1 1 1,4 3-1,-5-4-15,0 0 0,0 1 0,0 0-1,0-1 1,0 1 0,0 0 0,-1-1-1,1 1 1,0 0 0,-1 0 0,0 0-1,1-1 1,-1 1 0,0 0 0,0 0-1,0 0 1,0 0 0,-1 3-1,-1 2-171,0 0 0,0 0 0,0-1-1,-1 1 1,0-1 0,-1 1 0,1-1-1,-1 0 1,-1 0 0,-8 9-1,-18 16-1768,-7 7-1969,15-13-1443,5-1-3058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37.7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241 1 11853,'0'17'1388,"-4"-13"173,-16-23 2251,17 17-1841,0 4-222,-6 6-1194,1 0 1,-1 1-1,2 0 0,-1 0 0,1 1 0,1 0 1,-1 0-1,-5 15 0,-37 96 1349,48-118-1870,-20 59 223,3 0-1,3 2 1,-8 77 0,15-56-2884,6 168 0,3-218 1628,10 112-4038,-7-117 1864,10 35-1,12 18-6501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38.2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1 306 9545,'4'1'1685,"53"4"2263,64-3-1,149-26-2179,-230 17-1608,0-2 1,0-2-1,-1-1 1,50-23-1,-72 26-124,0 0 1,-1-1-1,0-1 0,-1 0 0,0-2 0,-1 1 1,18-22-1,-30 32-34,-1 1 1,1-1-1,-1 0 1,0 0 0,0 1-1,0-1 1,0 0-1,0 0 1,0 0-1,-1 0 1,1 0 0,-1 0-1,1 0 1,-1-1-1,0 1 1,0 0 0,0 0-1,0 0 1,0 0-1,0 0 1,0-1-1,-1 1 1,1 0 0,-1 0-1,0 0 1,0 0-1,1 0 1,-1 0 0,0 1-1,-1-1 1,1 0-1,0 0 1,-3-2-1,1 1 7,0-1 0,0 1-1,-1 0 1,1 0-1,-1 0 1,0 1 0,0-1-1,0 1 1,0 0-1,-1 0 1,1 0 0,0 1-1,-1 0 1,-8-2-1,0 3 0,1 0 0,-1 1 0,1 0 0,0 1 0,0 0 0,-1 1 0,1 1 0,1 0 0,-1 0 0,1 1 0,-1 1 0,2 0 0,-1 0 0,1 1 0,-1 1 0,-10 10 0,8-7-1,0 1-1,2 0 0,-1 1 1,1 1-1,1 0 0,0 0 1,2 1-1,-1 0 0,2 0 1,0 1-1,-7 22 0,12-33-4,0 1 0,1 0 0,0 0-1,0 0 1,0 0 0,0 0 0,1 0 0,0 0-1,1 0 1,-1 0 0,1 0 0,0-1 0,1 1-1,-1 0 1,1 0 0,0-1 0,1 1-1,-1-1 1,1 1 0,0-1 0,0 0 0,1 0-1,0 0 1,-1-1 0,2 1 0,-1-1-1,0 0 1,1 0 0,0-1 0,0 1 0,0-1-1,11 5 1,-3-2 3,0 0 0,0 0-1,1-2 1,0 1 0,0-2 0,0 0 0,0 0-1,0-2 1,1 0 0,-1 0 0,0-1 0,1-1-1,-1-1 1,0 0 0,1 0 0,-1-2 0,21-7-1,-11 2 43,-1-2-1,0-1 1,0 0-1,-2-2 1,1 0-1,-2-2 1,0 0-1,-1-1 1,18-21-1,25-37 304,-37 42-62,35-33 1,-58 63-276,0 1-1,0 0 0,1 0 1,-1 0-1,1 0 1,0 0-1,-1 0 0,1 1 1,0-1-1,0 1 0,0 0 1,0 0-1,0 0 1,0 0-1,0 1 0,0-1 1,0 1-1,0-1 1,1 1-1,-1 0 0,0 1 1,0-1-1,0 0 1,0 1-1,1 0 0,-1 0 1,0 0-1,0 0 1,0 0-1,-1 0 0,1 1 1,0-1-1,0 1 0,-1 0 1,5 4-1,-1-1 14,-1 1 0,0 0-1,0 0 1,0 0-1,-1 1 1,0 0 0,0-1-1,-1 1 1,0 1 0,0-1-1,0 0 1,-1 1 0,0-1-1,1 9 1,-2-1 9,1 1 0,-2-1 0,0 1 1,-1 0-1,0-1 0,-1 0 0,-1 1 0,-1-1 0,0 0 1,0 0-1,-12 22 0,-36 82 64,-12-1 32,26-51-505,9-24-1021,22-33 669,5-7-747,6-6-419,65-38-6102,-22 9-601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38.4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 0 11961,'-36'43'2374,"22"-21"1741,9 6-2285,3-15-750,-1 4-254,1 0 0,1 1 1,0 0-1,1-1 0,5 32 0,22 88 1370,-25-127-2075,79 254-730,-31-117-3754,-44-128 2544,0-1 0,18 33 0,-3-16-3257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38.5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31 170 11545,'-20'0'2288,"10"-13"-284,13-2-295,1 0-273,16 3-324,17-6-224,9 3-176,18 3 120,10 0-480,6 0-300,4 3-368,0 0-512,-1 3-636,4 0-432,-6 0-817,-11-3-1867,-3 12-3569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7.0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348 293 6529,'-5'-11'523,"3"8"-266,0-1 0,0 0 1,0 1-1,0-1 0,1 0 0,0 0 1,0 0-1,0 0 0,0 0 0,1 0 0,0 0 1,-1 0-1,2-8 0,-1 8 140,0-1-1,0 0 1,-1 1 0,1-1-1,-1 0 1,0 1 0,-1-1-1,1 1 1,-1 0 0,0-1-1,0 1 1,0 0 0,-1 0 0,1 0-1,-1 0 1,-5-5 0,-14-27 2320,21 35-2672,1 1 1,0-1-1,-1 0 1,1 0-1,0 0 0,-1 0 1,1 1-1,-1-1 1,0 0-1,1 0 0,-1 1 1,1-1-1,-1 0 1,0 1-1,0-1 1,1 1-1,-1-1 0,0 1 1,0-1-1,0 1 1,0 0-1,1-1 0,-1 1 1,0 0-1,0 0 1,0-1-1,0 1 1,0 0-1,0 0 0,0 0 1,0 0-1,0 0 1,0 0-1,1 1 0,-1-1 1,0 0-1,0 0 1,0 1-1,0-1 1,0 1-1,0-1 0,1 0 1,-1 1-1,0-1 1,0 2-1,-5 2 80,1 0 0,0 1 0,0-1 0,-8 10 0,10-10 10,-14 17 127,1-1 0,2 2 0,0 0 1,1 1-1,1 0 0,-14 40 0,-34 153 410,49-169-570,3 1-1,-4 88 0,12-115-221,0 0 0,2 0-1,0 0 1,1 0 0,1 0 0,1-1-1,1 1 1,17 37 0,-18-49-22,1 1 1,0-1 0,0 0 0,1 0 0,1-1 0,-1 0-1,1 0 1,0 0 0,1-1 0,11 7 0,-5-6-144,-1 0-1,1-1 1,0 0 0,1-2 0,0 0 0,20 4 0,-1-3-411,-1-2 1,1-2-1,0-1 1,0-1-1,64-10 1,-24-2-448,0-3 0,-1-4 0,77-30 0,-107 32 632,-1-3 0,0-1 0,-2-3 0,0-1-1,-2-2 1,40-35 0,-44 32 132,-3-2-1,44-52 1,-65 68 444,1 0 1,-2 0 0,0-1 0,-2 0 0,1-1 0,-2 0-1,0 0 1,5-28 0,-8 31 235,-2 0 0,0 0 0,0-1 0,-2 0 0,0 1 0,0-1 0,-2 1-1,0-1 1,0 1 0,-2 0 0,-9-27 0,-10-12 1341,-7-21 1521,29 71-2161,2 12-725,-1-1 1,1 0-1,0 0 0,1 0 0,0 0 0,0 0 0,0 0 1,1 0-1,6 10 0,4 4 50,24 30 0,4 5 80,28 56 25,91 140 167,-159-251-592,-1 0 0,1 0 0,0 0 0,-1 0 0,1 0 0,0 0 0,0 0 0,0 0 0,0-1 0,0 1 0,0 0 0,0 0 0,0-1-1,0 1 1,1-1 0,-1 1 0,0-1 0,0 1 0,0-1 0,1 0 0,-1 1 0,0-1 0,1 0 0,1 0 0,-1-1 1,0 1 1,0-1-1,0 0 0,0 0 0,0 0 1,0 0-1,0 0 0,-1 0 0,1 0 1,0-1-1,-1 1 0,1-1 0,2-2 1,2-4 27,0 0 1,-1-1 0,0 1-1,0-1 1,5-15-1,7-27 53,-2 0 0,9-65 0,6-110-85,-19 131-377,-9 75 286,-1 7-792,0-1-1,1 1 1,1 0-1,0 1 1,0-1 0,1 0-1,11-22 1,-9 31-4056,11 4-2987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2.0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58 721 4868,'0'1'192,"0"-1"0,-1 1 0,1-1 0,0 1 0,-1 0 0,1-1 0,-1 1-1,1-1 1,-1 1 0,1-1 0,-1 1 0,0-1 0,1 1 0,-1-1 0,1 0-1,-1 1 1,0-1 0,1 0 0,-1 0 0,0 1 0,1-1 0,-1 0-1,0 0 1,0 0 0,1 0 0,-1 0 0,0 0 0,1 0 0,-2 0 0,-6-21 4046,8 19-4370,0 2 242,-1-1 0,1 0 0,0 0 0,-1 1 0,1-1-1,-1 1 1,1-1 0,-1 0 0,1 1 0,-1-1 0,0 1 0,1-1-1,-1 1 1,1-1 0,-1 1 0,0 0 0,0-1 0,1 1 0,-1 0-1,0 0 1,1-1 0,-1 1 0,0 0 0,0 0 0,-1 0 0,1 0-34,1 0 1,-1 0 0,0 0 0,1 0-1,-1 0 1,0-1 0,1 1 0,-1 0-1,1 0 1,-1-1 0,0 1 0,1 0-1,-1-1 1,1 1 0,-1 0 0,1-1-1,-1 1 1,1-1 0,-1 1 0,1-1-1,-1 1 1,1-1 0,0 1 0,-1-2-1,0-1 11,1-1-1,0 0 0,0 1 0,0-1 0,1 1 1,-1-1-1,1 1 0,0-1 0,0 1 0,0-1 0,0 1 1,1-1-1,-1 1 0,1 0 0,0 0 0,0 0 0,0 0 1,0 0-1,1 1 0,-1-1 0,1 0 0,5-3 0,8-7 71,2 0 0,33-18 0,-38 24-54,48-25 54,0 2 0,2 4 0,67-19 0,202-43 141,292-56-238,83-20-3643,-639 148 215,-65 15 673,-9 3-1482,-22 5-2064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7.6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24 341 6281,'-13'-21'1968,"3"-21"1508,23 21-2064,1 0-188,-1 0-192,14-12-200,-4 5-139,4-2-177,6 6-92,1-6-228,3 9-316,3 0-596,4 3-357,-1 12-139,-3 3-180,-16 3-172,13 3-1948,16 9-1969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7.8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65 54 5929,'-44'3'2132,"34"6"-1160,0 0 1064,30-15-1796,24-3-424,-1-3-420,11-12-2528,6 0-1273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8.0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40 9073,'3'-3'933,"0"0"0,0 0 0,0 0 0,0 0 0,0-1 0,-1 1 0,0-1 0,4-6 0,-5 8-860,0 0 1581,2 5 5,9 13-988,0 0 1,-1 0-1,0 1 0,-2 0 1,0 1-1,10 25 0,32 121 553,-48-153-1115,-2-10-108,73 285-1441,-56-201-2035,9 125-1,-21-111-2480,2 3-3602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8.54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335 413 6281,'29'-54'1063,"-13"28"170,-2 0-1,-1 0 0,-1-2 1,-1 1-1,7-33 0,-16 53-915,-1-1 0,0 0 0,-1 0 0,1 0 1,-2 1-1,1-1 0,-1 0 0,0 0 0,-1 0 0,1 1 0,-2-1 0,1 1 1,-1-1-1,0 1 0,0 0 0,-1 0 0,0 0 0,-8-9 0,10 14-252,0 1-1,1 0 1,-1-1-1,0 1 1,0 0-1,0 0 1,0 0-1,0 0 0,0 1 1,0-1-1,0 1 1,-1-1-1,1 1 1,0 0-1,0-1 1,0 1-1,-1 0 1,1 1-1,0-1 1,0 0-1,0 1 1,-1-1-1,1 1 1,0-1-1,-2 2 0,-6 2 146,0 0 0,1 0-1,-16 9 1,13-4 0,1-1 1,-1 2-1,1-1 0,1 2 1,0-1-1,-10 14 1,-45 73 745,65-96-943,-23 38 194,2 1-1,2 1 1,1 0 0,3 2 0,1 0 0,2 0 0,2 1-1,2 1 1,-3 61 0,10-73-242,2 0 1,1 0-1,1-1 0,2 1 1,15 56-1,-12-65-151,1-1 1,0 0-1,2 0 1,1-1-1,0-1 1,2 0-1,0 0 1,22 22-1,-20-27-142,1-1-1,0 0 0,1-1 0,1-1 0,0-1 0,0 0 1,1-1-1,1-2 0,0 0 0,0-1 0,1-1 0,0-1 1,39 6-1,-21-8-995,0-1 1,0-2-1,0-2 1,0-2-1,-1-1 0,1-2 1,41-12-1,34-16-6410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8.7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0 224 11053,'7'8'740,"-1"1"-1,0 0 1,0 1-1,-1-1 1,0 1 0,5 18-1,0-2 415,26 47 0,95 155 1380,-65-110-1942,38 61 25,-81-145-477,1 0 0,56 58 0,-77-89-137,3 4 19,0-2 1,0 1-1,0-1 1,14 9-1,-17-13-13,-1 0-1,1 0 1,-1 0 0,1 0-1,0 0 1,-1-1-1,1 1 1,0-1 0,-1 0-1,1 0 1,0 0 0,0 0-1,-1 0 1,1-1 0,0 1-1,-1-1 1,1 1-1,0-1 1,3-2 0,2-1 8,0-1-1,-1 0 1,1-1 0,-1 0 0,0 0-1,0 0 1,-1-1 0,0 0 0,0 0-1,0-1 1,-1 1 0,0-1 0,-1 0-1,0-1 1,0 1 0,4-18 0,5-15 55,-3 0 0,7-58 1,-16 96-73,22-205-162,1-7-727,-15 162-732,30-102 0,-6 43-3280,-21 70 430,9 13-2371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9.0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1 222 10577,'25'-27'638,"49"-48"2996,-62 64-3239,0-1-34,1 1 0,0 0 0,1 1 1,0 1-1,22-12 0,-18 14-558,1 1-1,1 0 1,-1 1 0,29-3-1,-37 7-47,1 0-1,-1 0 0,0 1 0,1 1 0,-1 0 0,0 0 0,1 1 0,-1 1 0,14 4 0,-21-5 175,0 0-1,-1 0 1,1 1-1,-1-1 1,1 1-1,-1 0 1,0 0-1,0 0 1,0 0-1,0 0 0,-1 1 1,1-1-1,-1 1 1,0 0-1,0 0 1,0 0-1,0 0 1,-1 0-1,0 0 1,0 0-1,0 0 1,0 1-1,-1-1 1,1 0-1,-2 9 0,0 9-55,-1 0-1,0 0 0,-12 40 1,8-36 101,-4 14 291,-1 0-1,-2 0 1,-2-1-1,-20 36 1,-23 50 1746,57-123-1915,-1 1-1,1-1 0,0 1 0,0 0 0,0-1 1,1 1-1,-1 0 0,1 0 0,-1-1 1,1 1-1,0 0 0,0 0 0,0 0 1,0 0-1,1 0 0,-1-1 0,3 6 0,-2-6-69,0-1-1,0 0 1,0 1-1,0-1 0,0 0 1,1 0-1,-1 0 1,1 0-1,-1 0 0,1 0 1,-1 0-1,1 0 1,-1-1-1,1 1 1,0 0-1,-1-1 0,1 0 1,0 1-1,-1-1 1,5 0-1,5 0-184,0 0 0,1-1 1,-1-1-1,0 0 0,1-1 0,15-5 0,51-23-4135,130-70 0,-151 71-173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9.3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106 833 6121,'-2'-6'36,"-7"-24"337,-2 1-1,-26-53 1,29 66 29,1-1 1,0 1 0,1-1 0,1-1-1,1 1 1,0-1 0,2 1-1,-1-1 1,2 0 0,2-33 0,1 29-60,1 0 1,1 0 0,1 0 0,1 0 0,1 1 0,1 0 0,0 1 0,16-27 0,-12 28-135,0 0 1,1 1 0,1 0-1,1 1 1,0 1-1,1 0 1,1 1 0,23-16-1,-26 21-136,2 1 0,-1 0 0,1 1 0,1 1 0,-1 1 0,1 0 0,1 1 0,-1 0 0,0 2 0,32-3 0,-42 6-49,0 0 1,0 0 0,0 0-1,1 1 1,-1 0-1,0 0 1,0 1-1,0 0 1,0 1 0,-1-1-1,1 1 1,-1 0-1,1 1 1,-1-1-1,0 1 1,0 1-1,-1-1 1,1 1 0,-1 0-1,0 0 1,7 10-1,-6-5-13,0 0 0,0 1 0,-1 0 0,0 0-1,-1 0 1,0 1 0,-1-1 0,0 1 0,-1 0 0,0 0 0,-1 0-1,0 16 1,-5 32 19,-2-1-1,-3 0 0,-18 66 0,11-59-11,4 1-1,-5 70 1,17-125-5,-1 0 1,2 0 0,0 0-1,0 0 1,1-1 0,1 1-1,0 0 1,0-1 0,10 21 0,-9-25-17,-1-1 0,2 1 0,-1-1 0,1 0 0,-1 0 1,2-1-1,-1 0 0,1 0 0,-1 0 0,1 0 0,1-1 1,-1 0-1,0 0 0,1-1 0,0 0 0,12 4 0,2-1-201,0-2-1,0 0 1,1-1-1,0-2 0,-1 0 1,1-1-1,37-5 1,152-38-4541,-143 26 1809,29-2-3191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3:59.8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119 58 10185,'-15'-9'1410,"0"0"0,-28-11 0,16 9 1757,14 4-1214,8 5 905,12 9-890,7 5-2041,518 513 4938,-324-274-4306,145 155-48,-336-388-482,1 0 1,1-2-1,0 0 1,40 23-1,-52-35-23,0 0 1,0-1-1,1 0 1,0 0-1,-1-1 1,1 0-1,0 0 1,0-1-1,0 0 1,0-1-1,0 1 1,0-1-1,0-1 0,0 0 1,0 0-1,0 0 1,0-1-1,13-5 1,-7 1-26,-1-1 0,-1-1 0,1 0 0,-1-1 0,0 0 0,-1-1 0,0 0 0,-1 0 0,0-1 0,-1-1-1,10-15 1,12-20-584,37-81-1,-55 102 275,64-144-4749,95-308-1,-126 340-869,4 4-3691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0.0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20 195 7081,'1'-25'3438,"4"-40"0,-5 62-2902,0-1 0,0 1 0,-1 0 0,1 0 0,-1-1 0,0 1 0,0 0 0,-1 0 0,-1-5 0,-4-10 1267,4 1-1038,3 14 568,-1 0-782,0 2-580,1 1-1,-1-1 1,1 0 0,-1 0 0,1 1 0,-1-1 0,1 0-1,0 0 1,-1 0 0,1 0 0,0 0 0,0 0 0,0 0-1,0 0 1,0 1 0,0-1 0,0 0 0,0 0 0,0 0-1,0 0 1,0 0 0,1 0 0,-1 0 0,0 0 0,1 1-1,-1-1 1,1-1 0,0 2-192,1-1-1,-1 1 1,1 0 0,-1 0-1,0-1 1,1 1 0,-1 0-1,1 0 1,-1 0 0,0 1-1,1-1 1,-1 0-1,1 1 1,-1-1 0,0 0-1,1 1 1,1 1 0,1 3-4711,-2 7 2814,-2-10 823,3 16-6344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0.3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55 24 10093,'-22'-20'1363,"18"16"1918,-7 29-1167,6-8-1794,1-1 0,1 1-1,1 0 1,0 0 0,1 0 0,0 0 0,2 0 0,3 27-1,36 140 797,-26-129-832,-2-7-126,2 0-1,2-1 1,2-1-1,2-1 1,3 0-1,47 70 1,-50-87-252,1-1 1,2-2-1,1 0 1,1-1-1,0-2 1,2 0-1,1-2 1,0-1-1,2-1 1,51 23-1,-44-27-407,1-1 0,1-2-1,0-1 1,0-2 0,58 4 0,-24-9-1895,0-2 1,82-11-1,33-14-5629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2.2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253 1 10205,'-50'46'3626,"31"-30"-2456,0 1 0,2 0 0,0 2 0,0 0 1,2 0-1,-21 36 0,24-30-1154,2 1-1,1 0 1,1 0-1,0 1 1,3 0 0,0 0-1,2 0 1,0 1-1,3 49 1,3-50-1236,0-2 0,8 30 0,-5-31-1203,2 0-1,14 31 1,1-12-5841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0.5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17 332 10385,'-17'-24'2040,"31"3"-404,16-12-324,3 9-275,-3 0-121,11-4-284,12 4-112,14-9-164,7 3-416,6 6-528,7 3-576,7 3-521,-7 0-683,-6 9-1400,-11 21-2449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0.6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0 239 10065,'0'0'2220,"20"-15"-1792,17-18-508,-4 6-368,11-7-480,3-2-332,6-9-1712,18-3-1069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0.8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90 7669,'-1'-2'182,"-1"0"1,1 1-1,-1-1 1,1 0 0,0 0-1,0 0 1,0-1-1,0 1 1,0 0 0,0 0-1,1 0 1,-1-1-1,1 1 1,-1 0 0,1-1-1,0-3 1,0 4-61,1 0 1,0 0-1,-1 1 1,1-1-1,0 0 1,0 1-1,0-1 1,0 1-1,0-1 1,0 1-1,0-1 1,0 1-1,1 0 1,-1-1-1,0 1 1,1 0-1,-1 0 1,1 0-1,0 0 0,-1 1 1,1-1-1,2-1 1,5-2 147,1 1 0,-1 0-1,1 1 1,-1 0 0,1 0 0,0 1 0,-1 0-1,1 1 1,0 0 0,0 1 0,-1 0 0,1 0 0,0 1-1,10 3 1,-13-3-189,1 1-1,-1 0 1,0 1 0,-1-1-1,1 1 1,0 1 0,-1-1-1,0 1 1,0 0-1,-1 0 1,1 1 0,-1 0-1,0 0 1,-1 0 0,1 0-1,-1 1 1,0 0-1,3 8 1,-1 2 32,-1 0 0,0 1 0,-1 0 0,-1-1 0,-1 1 0,0 32 0,-12 111 222,7-131-277,-8 67 85,-11 216 106,29-117-1025,-1-67-1305,-7-112 1135,0 0 0,-1 0-1,-1 0 1,-1 0 0,-7 23-1,4-17-1437,-4 25-4458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1.3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308 0 11685,'-30'12'3138,"22"-9"-2224,1 0 0,-1 0 0,1 1 0,-12 7 0,0 4-319,2 1 0,0 1 0,0 0 0,2 2-1,0 0 1,1 0 0,1 1 0,1 1 0,1 0 0,1 0 0,1 1 0,0 1-1,-5 25 1,3-3-213,1 1-1,3 0 1,2 1 0,1-1-1,6 86 1,0-107-308,1-1 0,1 1 1,1-1-1,2 0 0,0 0 0,1-1 1,2 0-1,0 0 0,1-1 0,21 29 1,-19-33-130,1-1 0,0 0 1,1-1-1,1-1 0,1 0 0,0-1 1,1-1-1,0-1 0,1-1 1,1 0-1,39 15 0,-20-13-488,0-3-1,0-1 0,1-1 0,0-3 1,1-1-1,72-3 0,-17-7-2692,164-33 0,-100 4-3181,-5-7-4075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1.5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1 142 13825,'0'0'1972,"0"5"-186,3 39-261,3-1 1,1 1-1,19 60 1,-5-16-635,14 76 163,84 321 215,-119-484-1268,5 15 43,0 1-1,1-1 0,0-1 0,1 1 0,1-1 0,17 25 1,-23-39-37,0 1 1,0 0 0,1-1 0,-1 0 0,0 1 0,0-1-1,1 0 1,-1 0 0,1 0 0,-1 0 0,1-1 0,-1 1-1,1-1 1,0 0 0,-1 1 0,1-1 0,-1 0 0,1 0 0,0-1-1,-1 1 1,1-1 0,-1 1 0,1-1 0,-1 0 0,1 0-1,-1 0 1,1 0 0,1-2 0,6-1 5,-1-1 0,1 0-1,-1-1 1,-1 0 0,16-14 0,7-12-32,-1-2 1,35-53 0,43-83-617,-71 109 207,155-294-3035,-85 148-527,11 7-4120,-73 131 268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1.7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1 282 7389,'105'-77'3556,"-42"29"-2662,2 2 1,96-49 0,-156 92-877,0 1 0,0 0 0,0 0 0,0 0 0,0 1 0,0 0 0,11-2 0,-15 3-16,0 0-1,1 1 1,-1-1-1,1 0 1,-1 0-1,1 1 1,-1-1-1,0 1 1,1-1-1,-1 1 1,0 0-1,1 0 1,-1-1-1,0 1 1,0 0-1,0 0 1,0 0-1,0 0 1,0 0-1,0 0 1,0 0 0,0 1-1,0-1 1,-1 0-1,1 0 1,-1 1-1,1-1 1,-1 1-1,2 2 1,1 11 26,0 0 1,-1 0 0,1 29 0,-3-28-172,2 0 1,-1 0 0,9 31-1,-8-42-229,0 1 1,0-1-1,0 1 0,1-1 0,0 0 1,0 0-1,1-1 0,-1 1 0,1-1 1,0 1-1,0-1 0,1 0 0,-1-1 1,1 1-1,6 3 0,32 16-4060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1.9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108 462 11661,'-107'6'6277,"107"-27"-4997,13-13-288,24 13-220,20-9-312,20-6-412,24-9-796,16-7-500,34-5-716,6-3-1077,10 3-1127,8 2-3169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2.1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232 6 10421,'-16'-5'12571,"11"15"-11996,-1 1-1,2 0 1,-1 1-1,1-1 1,1 1-1,0-1 1,-1 20-1,1-7-162,1 1-1,4 46 0,5-5 36,4 0 0,19 68 0,50 123-2,-62-202-394,5 14-59,-3 2-1,11 79 0,-27-121-76,-1 1 0,-2-1 0,-1 1 0,-1 0-1,-1-1 1,-2 0 0,-1 1 0,-9 29 0,-1-16-560,-1-1 1,-3 0-1,-1-1 1,-2-1-1,-50 67 1,44-70-1069,-2-2 0,-1-2 0,-38 32 0,65-62 1307,2-1-314,-1 1-1,1-1 0,-1 0 0,1 0 1,-1-1-1,0 1 0,1-1 0,-1 1 1,0-1-1,-6 2 0,-10 0-7109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2.3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118 314 11741,'-80'-12'2448,"60"-6"-235,3 2 1107,27-5-2004,20-9-448,3 12-176,21 0-124,16-6-348,17 0-368,14-3-744,9 0-884,14-4-760,-3 1-2833,-4 12-4312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3.87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600 90 5573,'1'-2'241,"0"-1"0,-1 1 0,1-1 1,0 0-1,-1 1 0,0-1 0,1 1 1,-1-1-1,0 0 0,0 1 1,-1-1-1,1 0 0,-1 1 0,1-1 1,-1 0-1,0 1 0,0-1 0,0 1 1,0 0-1,0-1 0,0 1 0,-1 0 1,1-1-1,-1 1 0,0 0 1,0 0-1,1 1 0,-1-1 0,0 0 1,-1 0-1,-3-2 0,3 3-179,1-1 0,0 1-1,-1 0 1,0-1 0,1 1-1,-1 1 1,0-1 0,0 0-1,1 1 1,-1-1 0,0 1-1,0 0 1,0 0 0,0 0-1,1 0 1,-1 0 0,0 1-1,-4 0 1,-1 1 13,1 1 0,0-1 0,0 1 0,0 1 0,0-1-1,-6 5 1,-23 18 123,2 0 0,1 3-1,2 0 1,0 2 0,2 2 0,2 0-1,-38 60 1,37-46-49,2 1 0,3 0 0,1 2 0,3 1 0,-22 91 0,36-120-67,1 0 1,1 1 0,0 0-1,2 0 1,1 0-1,1 0 1,1-1-1,1 1 1,1 0-1,1-1 1,1 0-1,0 0 1,2-1-1,1 1 1,0-2 0,2 1-1,0-1 1,1-1-1,19 22 1,-4-10 31,1-2-1,1 0 1,46 32 0,104 61 127,-112-79-212,-1 2-1,67 63 1,-89-65-10,-2 2-1,-2 2 1,-2 2 0,-2 1 0,-2 2-1,-3 1 1,-2 1 0,-3 2 0,-2 1 0,-2 0-1,-3 2 1,12 65 0,-13-35-46,-4 1 1,-4 0 0,-3 0-1,-5 1 1,-13 136-1,4-167 27,-3-1 0,-2-1 0,-3 0 0,-2 0 0,-3-2 1,-2 0-1,-3-2 0,-2 0 0,-46 68 0,47-87 28,-1-2 0,-2 0 1,-1-2-1,-1-1 0,-53 40 0,58-51 0,-2-2 0,0 0 0,0-2 0,-1-1 0,-1-1 0,-1-2 0,-61 15 0,84-24-15,0-1 1,0 0-1,0 0 0,1-1 0,-1 0 0,0 0 0,0-1 1,0 0-1,1 0 0,-1-1 0,0 0 0,1-1 0,-9-3 1,12 4-9,-1-1 1,1 0 0,0 0-1,-1-1 1,2 1 0,-1-1-1,0 0 1,1 0 0,-1 0-1,1 0 1,0-1 0,1 1-1,-1-1 1,1 0 0,0 0-1,0 0 1,0 0 0,1 0-1,0 0 1,-1-7 0,1 0-6,0-1 1,1 0-1,0 1 1,1-1-1,1 1 1,0-1-1,0 1 1,2-1-1,-1 1 1,2 0-1,-1 1 1,13-22-1,-5 12 18,1 0 0,1 1 0,1 1-1,0 0 1,32-29 0,-32 35-13,1 0 0,-1 1 0,2 1 0,0 0 0,0 1 0,1 1-1,0 1 1,0 1 0,23-7 0,-31 12 11,1 0-1,-1 0 0,1 1 0,0 0 1,0 1-1,-1 0 0,1 1 1,0 0-1,-1 1 0,1 0 1,-1 1-1,1 0 0,-1 0 0,0 1 1,0 0-1,-1 1 0,1 0 1,13 10-1,-8-2 10,-1 0 0,0 0 0,-1 2 0,-1-1 0,0 2 0,-1 0 0,-1 0 1,0 1-1,9 21 0,3 14 67,30 101 0,-8 34 1,29 272 0,-8 129 0,66 438 22,-65-700-97,109 319-1,-89-396 47,210 426 1,-75-272 26,291 399 1,-419-677-42,6-4 0,170 161 0,259 176 170,-406-358-96,202 217-1,-178-125-91,-84-105-18,18 24 14,49 64 74,-103-145-34,1-2 0,1-1 1,1-1-1,53 35 0,-60-50 101,-22-11-157,1-1 0,-1 1 0,0-1 1,0 1-1,0-1 0,1 1 0,-1-1 0,0 1 0,0-1 0,0 1 0,0-1 1,0 1-1,0-1 0,0 1 0,0-1 0,0 1 0,0-1 0,0 1 1,0-1-1,0 0 0,0 1 0,0-1 0,-1 0 0,0-28-158,3 17 32,0 0 0,1 1 1,0 0-1,1-1 0,8-16 1,-9 22-6,1-1 1,1 1-1,-1 1 0,1-1 1,0 0-1,0 1 1,0 0-1,1 1 0,-1-1 1,10-5-1,29-14-1662,15-10-7027,-39 17 610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2:42.9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1 379 10261,'0'-1'132,"1"0"1,-1 0-1,1-1 1,-1 1-1,1 0 0,0 0 1,-1 0-1,1 0 1,0 0-1,0 0 1,0 0-1,0 0 0,0 0 1,0 1-1,0-1 1,0 0-1,0 1 1,0-1-1,0 0 0,0 1 1,1 0-1,-1-1 1,0 1-1,0 0 1,1-1-1,-1 1 0,0 0 1,2 0-1,1 0 3887,0 1-3193,11 4-568,0 1 0,0 0 1,0 1-1,-1 0 1,-1 1-1,1 1 0,-1 0 1,20 19-1,-16-12-156,-1 0-1,-1 1 1,-1 0-1,0 2 1,19 34 0,-28-44-90,0 1 1,-1-1 0,0 1-1,-1 0 1,0 1-1,-1-1 1,0 0 0,-1 1-1,0-1 1,0 1 0,-1-1-1,-1 1 1,0 0-1,-3 15 1,-1-9-8,0 0 0,-1 0-1,-1-1 1,0 0 0,-1 0 0,-1-1-1,-19 25 1,26-38-6,0 1 1,-1 0-1,1-1 0,-1 1 0,0-1 1,0 0-1,0 0 0,0 0 1,0-1-1,-7 4 0,-2 1 16,11-6-14,0 0 0,0 0 0,0 1 0,-1-1 0,1 0-1,0 0 1,0 0 0,0-1 0,0 1 0,0 0 0,-1 0 0,1-1-1,0 1 1,0 0 0,0-1 0,0 1 0,0-1 0,0 1 0,0-1-1,-1-1 1,-1 1 2,2 0-3,0 1 0,0-1 1,-1 1-1,1-1 0,0 0 0,0 0 1,0 1-1,0-1 0,0 0 0,0 0 0,0 0 1,1 0-1,-1 0 0,0 0 0,0 0 1,1-1-1,-1 1 0,1 0 0,-1 0 0,1 0 1,-1-1-1,1 1 0,0-2 0,-1-1-1,1 0 0,0 0 0,0 0-1,0 0 1,1 0 0,0 0 0,2-8 0,4-8-39,1 1 1,14-27 0,-16 35-7,19-34-585,3 1 1,1 1-1,2 2 0,1 1 0,3 2 1,1 1-1,1 2 0,74-53 0,-47 48-1136,2 3-1,113-46 0,-173 79 1968,1 1 0,-1-1-1,0 0 1,0-1 0,0 0 0,0 0-1,-1 0 1,0 0 0,7-11-1,-9 13 25,-1 1 1223,-5 4-1101,-3 5-264,0-1 0,0 1-1,0 0 1,1 0 0,1 0 0,-1 1 0,1 0-1,0 0 1,1 0 0,0 0 0,-4 17 0,4-12-78,1 1 1,1-1 0,0 0-1,0 1 1,1-1 0,1 0-1,3 18 1,-3-29-1,-1 0 1,1 0-1,-1 0 1,1-1-1,-1 1 1,1 0-1,0 0 0,0-1 1,0 1-1,0 0 1,0-1-1,0 1 1,3 1-1,0 2 11,-1 0 9,0-6-35,16-7-76,-15 6 94,1 0 1,-1 0-1,0 0 0,0 0 1,0-1-1,6-4 0,25-21 33,2 0 0,1 3-1,43-22 1,-14 8 60,-55 32 101,0-1 0,-1-1 0,0 0-1,-1-1 1,0 0 0,0 0 0,-1-1 0,0 0 0,-1-1-1,0 0 1,-1 0 0,-1 0 0,7-17 0,-12 26-108,0 0-1,-1 0 1,1-1 0,-1 1 0,0 0 0,0 0-1,0 0 1,0 0 0,-1-3 0,0-3 111,1 6 314,3 3-571,-1-1 0,1 1 0,0 0 1,-1 0-1,1 0 0,0 0 0,-1 0 0,1 0 1,0 1-1,-1 0 0,1-1 0,-1 1 0,1 0 1,-1 0-1,1 0 0,2 2 0,35 30-2922,-10-7-4111,-16-17 233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5.1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75 338 9445,'49'-87'2424,"-46"81"-2004,0 0-1,0 0 0,-1 0 1,0-1-1,0 1 1,0 0-1,0-11 1,2-4 602,-2 11-204,0 0-1,0 0 1,-1 0-1,0 0 1,-1 0-1,0 0 1,-1 0-1,0 0 1,0 0-1,-6-19 1,-2-8 2783,9 33-719,-2 10-1997,-18 69-788,-16 117-1,6 86-115,16-132 4,-17 283-217,29-289-400,16 146 1,-9-243-1605,11 47 0,10-3-3577,-23-79 4436,0-1 0,0 0 0,1 1 1,6 8-1,24 17-9742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5.60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50 281 12365,'-5'-4'328,"1"1"1,0-1-1,1 0 0,-1 0 1,1 0-1,-1 0 0,1-1 0,1 0 1,-1 1-1,1-1 0,-1 0 0,1 0 1,1 0-1,-1 0 0,1-1 1,0 1-1,0 0 0,0-1 0,1 1 1,0-1-1,0 1 0,0 0 1,1-1-1,0 1 0,0 0 0,3-9 1,-3 6-30,1 1 1,0 0-1,0 0 1,0 0-1,1 0 1,0 1-1,1-1 1,-1 1-1,1-1 1,1 1-1,-1 1 1,8-8-1,-6 7-144,1 1-1,0 0 1,0 1 0,1-1-1,-1 1 1,1 1-1,0 0 1,0 0-1,0 0 1,0 1-1,1 0 1,-1 1-1,12-1 1,-8 2-48,1 0 1,-1 1-1,0 1 1,0 0-1,0 1 1,0 0-1,0 0 1,16 9-1,-4 0-23,0 1 1,-1 1-1,-1 1 0,-1 1 0,0 1 1,-1 1-1,33 38 0,-30-27-118,-1 1 0,-2 1 0,-1 1-1,-1 0 1,-2 1 0,-2 1 0,0 1-1,8 37 1,-11-25-286,-2 1 1,-1 0-1,-3 1 0,-2-1 0,-5 79 0,-4-78-89,-3 1-1,-2-1 1,-26 74-1,21-97 125,16-25 274,-1 0-1,1-1 0,0 1 0,-1-1 1,1 1-1,-1 0 0,1-1 0,0 1 1,-1-1-1,1 0 0,-1 1 1,0-1-1,1 1 0,-1-1 0,1 0 1,-1 1-1,0-1 0,1 0 1,-1 0-1,1 1 0,-1-1 0,0 0 1,1 0-1,-2 0 0,2-9 4,1 1 0,0-1-1,0 0 1,1 1-1,0-1 1,3-8 0,-2 9 6,8-29-44,2 0-1,35-65 0,47-61 26,-68 120 29,28-43 376,4 3 0,3 2 0,4 3 0,96-87 0,-140 144-158,2 1 0,0 2 0,2 0 0,0 1 0,0 2 0,37-15 0,-54 26-123,1 1 0,-1 0 0,1 1 0,-1 0 0,1 0-1,0 1 1,0 1 0,0-1 0,0 2 0,11 1-1,-14-1-14,-1 1-1,1 0 0,-1 0 0,0 0 0,0 1 0,0 0 1,0 1-1,0-1 0,-1 1 0,1 0 0,-1 0 0,0 1 0,0-1 1,-1 1-1,1 0 0,4 9 0,1 1 61,-2 1 1,0 0-1,-1 0 0,-1 0 0,0 1 1,-2 0-1,1 0 0,-2 0 0,0 1 1,-2 0-1,1 24 0,-4 24 148,-15 108-1,15-161-295,-48 276-172,4-29-1733,34-181 598,-18 158-1696,28-118-1054,4-90 1416,2-1-1,6 30 0,11 8-8761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5.9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1129 111 13057,'-20'-21'1598,"12"11"-441,-1 1 1,0 0 0,-1 0 0,0 2 0,-20-14-1,21 17-708,-1 0 0,1 0 0,-1 1 0,0 0 1,0 1-1,0 0 0,0 1 0,-1 0 0,1 1 0,0 0 0,-16 2 0,11 0-66,0 1 1,0 1-1,0 1 1,0 0-1,1 1 0,-27 14 1,9 1-13,1 0 0,1 3 0,1 0 1,1 2-1,-34 40 0,23-20-257,2 1 0,1 3 0,4 0 0,-39 80 0,53-93-77,3 2 0,1 0 0,1 1 0,3 0 0,1 1 0,2 0 0,-3 55 0,10-70-37,1-1 0,1 0 0,2 0 0,0 0 0,1 0 0,2 0 0,1-1 0,0 0 0,2-1 0,1 0 0,0 0 0,2-2 0,1 1 0,21 25 0,20 16 0,2-3 0,3-3 0,68 51 0,-18-15 0,-92-77 0,-1 0 1,-1 1-1,0 0 0,19 29 1,-31-40-2,0 1 1,0-1-1,-1 1 1,0 0-1,0 0 1,-1 0-1,0 0 1,0 0-1,0 1 1,-1-1-1,0 1 1,-1-1-1,1 1 1,-1-1-1,-1 1 1,0-1-1,-2 14 1,-2-8-45,0 0 0,-1-1 0,0 1 1,-1-1-1,0-1 0,-1 1 1,0-1-1,-1-1 0,0 1 0,-1-2 1,-14 13-1,-17 9-558,-74 46-1,106-72 519,-151 86-3452,-187 78-1,322-158 1780,-1-2-1,-38 11 0,62-20 1334,1 0 0,0 1 0,-1-1 0,1 0 0,-1 1 0,1-1 0,0 0 0,-1 0 0,1 0 0,-1 0 0,1 0 0,0-1 0,-3 1 0,0-15-9221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6.23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869 68 12709,'-7'-7'586,"-2"0"-1,1 1 0,-1-1 1,0 2-1,0-1 0,-1 1 1,1 1-1,-1 0 0,0 0 1,0 1-1,-1 0 0,1 1 1,-1 0-1,1 1 0,-1 0 1,1 0-1,-1 1 0,0 1 1,-18 2-1,14 0-261,0 0 0,1 1 0,0 0 0,0 1 0,0 1-1,0 0 1,1 1 0,0 0 0,1 1 0,-1 0 0,1 1 0,1 1 0,-19 19 0,2 6 145,2 1 0,1 1 0,2 1 1,-19 44-1,-62 168 802,98-235-1213,-148 442 96,142-405-155,1 0-1,3 1 0,2 0 1,2 0-1,3 1 0,2-1 1,8 54-1,-5-83 2,1-1 0,1 0 0,1-1 0,1 1 0,1-1 0,0-1 0,2 0 0,1 0 0,1-1 0,23 29 0,-22-33 0,0-1 0,1-1 0,1 0 0,0-1 0,1-1 0,0 0 0,1-1 0,0-1 0,1-1 0,0-1 0,0 0 0,27 6 0,2-4-263,0-2 0,0-2 1,1-2-1,-1-2 0,1-3 0,0-1 1,77-15-1,-56 3-382,-1-3-1,0-4 1,-2-2 0,101-49 0,-114 43-1047,-1-1 1,-1-3 0,73-62 0,-77 52-2508,64-73-1,-26 13-5091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6.3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29 436 9497,'-14'-26'2889,"12"24"-2599,1 1 0,-1-1 0,1 0 0,0 0 0,-1-1 0,1 1 0,0 0 0,1 0 0,-1 0 0,0-1 0,0 1 0,1 0 0,0-1 0,-1 1 0,1 0 0,0-4 0,3-5 138,1 1 1,0 0 0,0 0 0,1 0-1,0 1 1,1-1 0,0 1-1,1 1 1,0-1 0,0 1 0,1 0-1,-1 1 1,2 0 0,-1 0 0,19-11-1,7-3 25,1 3 0,0 0 0,42-13 0,23-6-753,112-26-1,-170 54-786,1 1 1,0 1-1,0 3 0,1 2 0,64 4 0,-65 7-1209,-41-8 1982,0 0 0,0 0 0,0 0-1,0 0 1,0 0 0,-1 0 0,1 0 0,0 1-1,-1-1 1,1 0 0,-1 1 0,1 0 0,-1-1-1,0 1 1,0 0 0,0 0 0,2 3 0,1 32-7616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6.5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0 428 11925,'195'-60'1924,"-122"42"-160,8-6-259,3-6-245,-1-4-332,8 4-164,13-3-200,-1-6-384,1-3-644,0 6-748,3 2-948,-13 7-2853,-10 6-3968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7.3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6469 232 6317,'-7'-6'161,"-3"-4"196,-1 0 0,0 2-1,0-1 1,-1 1 0,0 1-1,0 0 1,-14-5 0,15 7-88,-47-19 1645,-106-31 0,45 30-1353,-2 5 1,1 6 0,-2 4 0,-155 9 0,96 12-292,1 9 0,-221 52 0,116 2 2,-79 49 33,-200 97 85,330-118-146,-311 184 0,255-109 27,8 13 1,9 11-1,9 13 0,-299 311 1,414-365-156,-143 202 0,203-236-50,5 3 1,-92 197-1,149-267-40,1 2-1,4 1 0,2 1 1,3 0-1,-16 131 1,30-161-18,2 1 1,2-1 0,1 1-1,1-1 1,14 56 0,-10-65-4,0-1-1,2 0 1,1 0 0,0-1 0,2 0 0,0-1 0,2 0-1,25 29 1,-12-21 1,1-2 1,2-1-1,1-1 0,1-2 0,1-1 1,0-1-1,2-2 0,0-2 0,72 25 0,-10-12-8,0-5 0,173 23 0,-67-28 31,0-9 0,361-25 0,407-115-56,304-140 7,-12-69 64,395-212 177,-1229 375 243,712-404-1,-713 300-195,-342 214-172,-3-5 1,122-129 0,-176 166-73,0-2 0,-3-1 1,0-2-1,-3 0 0,-1-1 0,-2-1 1,-2-1-1,15-48 0,-25 59-16,0-1 0,-2 0-1,-2 0 1,-1 0-1,-1 0 1,-1-1 0,-2 0-1,-1 1 1,-2 0 0,-1 0-1,-1 0 1,-14-39 0,8 37 1,-2 0 1,-1 1-1,-2 0 1,0 2-1,-37-47 0,23 38 1,-2 3 1,-1 1-1,-61-48 0,22 29-2,-3 4 1,-1 4 0,-3 3 0,-94-37-1,22 21-17,-268-68 0,-179 19-205,317 77-591,-1 14 1,-501 32 0,-105 113-7481,495-39-644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8.0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19 5861,'10'-9'1392,"0"0"2452,10 12-4116,0-3-688,0 9-5921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8.3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225 9 10493,'-158'-6'1368,"138"3"-236,-3 9-220,-1 0 420,38 15-2488,16 12-520,7-5-1948,16-7-2173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9T07:44:08.6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78 1 7961,'-30'24'696,"10"-12"-936,6 9-2196,1 0-561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38F3-5613-6393-3FB2-61D9324AA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9839C-D7CE-A5EE-6149-8956DC72C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A7119-9477-CCC8-E2BF-1573F674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5249-FAE1-7EB8-B29B-EDD5036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C510-55EB-1BC7-7702-D2FFC5CA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2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C17E-C17A-58D5-73A4-71AD4FED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1DCAB-FC27-D9C3-EBC8-5EE53035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DFEF-AB88-430A-00AF-4FA1923B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A4FE-D618-02C4-077E-D9201129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91B-CE36-4CCC-F3A5-F55F731C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6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68C22-544C-3881-9CC1-E5CE1366F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BB2EB-256D-4A3F-C93A-5A3B95A3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E8A3D-1592-9DBB-5614-3C7A3BF1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4FB87-5C3E-3ACF-4417-9A02E399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F119-7BA9-170E-0F6B-6E30DBA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9023-C5B2-081E-1663-3123DA11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C359-5CF4-D79C-BF5E-A1A4553C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E6D7-D209-40F0-51A7-E3FBE402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98E4-C7E7-C55E-310B-E98E357E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BB61-DE13-5D0E-859E-EEC18D1B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3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0243-770D-0C38-56D0-095F287C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987FF-198E-130C-24B5-C2774D37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58E5-8BFF-B3D8-CA6C-1525DAC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195D-28B1-1C50-DF2E-833B2881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5161-02BD-2EA2-7903-4A6492C5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5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58EA-E881-33B8-D12A-3EA787B3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6000-17F9-67DC-E88A-BCD7D96D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B1F9-1B45-B075-21A5-01A0133D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E966-3666-4124-FD26-181E36F4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75529-AE01-7A7A-F1A9-2B999C5A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CBFC-A058-6597-7C2D-3F2AC657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E3E0-C524-3D5B-F7CE-AC35F0A9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79C31-1AF9-F913-8FD8-10E5A86E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9DD3F-6A01-BDDF-F17D-10DDBFB65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EDB7F-DA88-340E-BBD7-8FBF9C5BF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5656B-E1FD-A2B8-DD4C-DCA66B462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40383-34FE-18C4-B1AA-716778A5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8134A-A3D7-4EF3-4DFE-4FC3A3F8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A2527-C97C-2AC9-3990-FE52B90C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48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3B5-DB92-08C5-AB95-69123B6B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CB310E-7794-8158-26C1-E940B2F0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40CA5-E572-39A0-CB18-DC2B0C0A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17F23-E798-41B0-395C-B25EDBEB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6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F1D14-B8CD-DA0D-0780-D8B235D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D19C9-B906-1A71-2255-6D7C75CE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2C99-41D8-CB77-0DB0-62B5CE7B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7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F4D9-7BDB-9128-5B88-E92DCF30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3F27-B18B-8593-E608-B34BB029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B56F5-BFD7-1136-E79E-F1D1F059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9057D-5DF3-5EC5-E350-643F2129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1F2C-15E4-7504-6178-18238085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F222-3C73-2CD1-285C-EDECA15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3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C556-C860-9DCD-92C0-C1CFD43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92DC9-7787-CEAB-E685-EF1867284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BA00-D738-7C66-B694-ECA36B8BE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47B14-E8E1-BA3B-DB46-429470C2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E464-6F52-7D85-92DA-F32EF08D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4949D-FD2A-A72F-0FDA-1CB6CFEC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C2B3F-EB65-4B43-9BC4-16BCA1CC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BBFF-968E-4484-C4E1-4F17C332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6E87-0F6A-D7D0-C843-FEB2C7A23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9B6E4-2895-4951-A7D1-68885C4C5B07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4177-51E3-778E-B56A-AC453652F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1D38-3A62-663B-944B-3077C5FFF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213D6-6F55-48EE-9D63-F2F7332D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63.xml"/><Relationship Id="rId63" Type="http://schemas.openxmlformats.org/officeDocument/2006/relationships/image" Target="../media/image73.png"/><Relationship Id="rId84" Type="http://schemas.openxmlformats.org/officeDocument/2006/relationships/customXml" Target="../ink/ink84.xml"/><Relationship Id="rId16" Type="http://schemas.openxmlformats.org/officeDocument/2006/relationships/customXml" Target="../ink/ink50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58.xml"/><Relationship Id="rId37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81.png"/><Relationship Id="rId102" Type="http://schemas.openxmlformats.org/officeDocument/2006/relationships/customXml" Target="../ink/ink93.xml"/><Relationship Id="rId123" Type="http://schemas.openxmlformats.org/officeDocument/2006/relationships/image" Target="../media/image103.png"/><Relationship Id="rId128" Type="http://schemas.openxmlformats.org/officeDocument/2006/relationships/customXml" Target="../ink/ink106.xml"/><Relationship Id="rId5" Type="http://schemas.openxmlformats.org/officeDocument/2006/relationships/image" Target="../media/image44.png"/><Relationship Id="rId90" Type="http://schemas.openxmlformats.org/officeDocument/2006/relationships/customXml" Target="../ink/ink87.xml"/><Relationship Id="rId95" Type="http://schemas.openxmlformats.org/officeDocument/2006/relationships/image" Target="../media/image89.png"/><Relationship Id="rId22" Type="http://schemas.openxmlformats.org/officeDocument/2006/relationships/customXml" Target="../ink/ink53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18" Type="http://schemas.openxmlformats.org/officeDocument/2006/relationships/customXml" Target="../ink/ink101.xml"/><Relationship Id="rId134" Type="http://schemas.openxmlformats.org/officeDocument/2006/relationships/customXml" Target="../ink/ink109.xml"/><Relationship Id="rId80" Type="http://schemas.openxmlformats.org/officeDocument/2006/relationships/customXml" Target="../ink/ink82.xml"/><Relationship Id="rId85" Type="http://schemas.openxmlformats.org/officeDocument/2006/relationships/image" Target="../media/image84.png"/><Relationship Id="rId12" Type="http://schemas.openxmlformats.org/officeDocument/2006/relationships/customXml" Target="../ink/ink48.xml"/><Relationship Id="rId17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customXml" Target="../ink/ink61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08" Type="http://schemas.openxmlformats.org/officeDocument/2006/relationships/customXml" Target="../ink/ink96.xml"/><Relationship Id="rId124" Type="http://schemas.openxmlformats.org/officeDocument/2006/relationships/customXml" Target="../ink/ink104.xml"/><Relationship Id="rId129" Type="http://schemas.openxmlformats.org/officeDocument/2006/relationships/image" Target="../media/image106.png"/><Relationship Id="rId54" Type="http://schemas.openxmlformats.org/officeDocument/2006/relationships/customXml" Target="../ink/ink69.xml"/><Relationship Id="rId70" Type="http://schemas.openxmlformats.org/officeDocument/2006/relationships/customXml" Target="../ink/ink77.xml"/><Relationship Id="rId75" Type="http://schemas.openxmlformats.org/officeDocument/2006/relationships/image" Target="../media/image79.png"/><Relationship Id="rId91" Type="http://schemas.openxmlformats.org/officeDocument/2006/relationships/image" Target="../media/image87.png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23" Type="http://schemas.openxmlformats.org/officeDocument/2006/relationships/image" Target="../media/image53.png"/><Relationship Id="rId28" Type="http://schemas.openxmlformats.org/officeDocument/2006/relationships/customXml" Target="../ink/ink56.xml"/><Relationship Id="rId49" Type="http://schemas.openxmlformats.org/officeDocument/2006/relationships/image" Target="../media/image66.png"/><Relationship Id="rId114" Type="http://schemas.openxmlformats.org/officeDocument/2006/relationships/customXml" Target="../ink/ink99.xml"/><Relationship Id="rId119" Type="http://schemas.openxmlformats.org/officeDocument/2006/relationships/image" Target="../media/image101.png"/><Relationship Id="rId44" Type="http://schemas.openxmlformats.org/officeDocument/2006/relationships/customXml" Target="../ink/ink64.xml"/><Relationship Id="rId60" Type="http://schemas.openxmlformats.org/officeDocument/2006/relationships/customXml" Target="../ink/ink72.xml"/><Relationship Id="rId65" Type="http://schemas.openxmlformats.org/officeDocument/2006/relationships/image" Target="../media/image74.png"/><Relationship Id="rId81" Type="http://schemas.openxmlformats.org/officeDocument/2006/relationships/image" Target="../media/image82.png"/><Relationship Id="rId86" Type="http://schemas.openxmlformats.org/officeDocument/2006/relationships/customXml" Target="../ink/ink85.xml"/><Relationship Id="rId130" Type="http://schemas.openxmlformats.org/officeDocument/2006/relationships/customXml" Target="../ink/ink107.xml"/><Relationship Id="rId135" Type="http://schemas.openxmlformats.org/officeDocument/2006/relationships/image" Target="../media/image109.png"/><Relationship Id="rId13" Type="http://schemas.openxmlformats.org/officeDocument/2006/relationships/image" Target="../media/image48.png"/><Relationship Id="rId18" Type="http://schemas.openxmlformats.org/officeDocument/2006/relationships/customXml" Target="../ink/ink51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69.png"/><Relationship Id="rId76" Type="http://schemas.openxmlformats.org/officeDocument/2006/relationships/customXml" Target="../ink/ink80.xml"/><Relationship Id="rId97" Type="http://schemas.openxmlformats.org/officeDocument/2006/relationships/image" Target="../media/image90.png"/><Relationship Id="rId104" Type="http://schemas.openxmlformats.org/officeDocument/2006/relationships/customXml" Target="../ink/ink94.xml"/><Relationship Id="rId120" Type="http://schemas.openxmlformats.org/officeDocument/2006/relationships/customXml" Target="../ink/ink102.xml"/><Relationship Id="rId125" Type="http://schemas.openxmlformats.org/officeDocument/2006/relationships/image" Target="../media/image104.png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56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64.png"/><Relationship Id="rId66" Type="http://schemas.openxmlformats.org/officeDocument/2006/relationships/customXml" Target="../ink/ink75.xml"/><Relationship Id="rId87" Type="http://schemas.openxmlformats.org/officeDocument/2006/relationships/image" Target="../media/image85.png"/><Relationship Id="rId110" Type="http://schemas.openxmlformats.org/officeDocument/2006/relationships/customXml" Target="../ink/ink97.xml"/><Relationship Id="rId115" Type="http://schemas.openxmlformats.org/officeDocument/2006/relationships/image" Target="../media/image99.png"/><Relationship Id="rId131" Type="http://schemas.openxmlformats.org/officeDocument/2006/relationships/image" Target="../media/image107.png"/><Relationship Id="rId61" Type="http://schemas.openxmlformats.org/officeDocument/2006/relationships/image" Target="../media/image72.png"/><Relationship Id="rId82" Type="http://schemas.openxmlformats.org/officeDocument/2006/relationships/customXml" Target="../ink/ink83.xml"/><Relationship Id="rId19" Type="http://schemas.openxmlformats.org/officeDocument/2006/relationships/image" Target="../media/image51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59.png"/><Relationship Id="rId56" Type="http://schemas.openxmlformats.org/officeDocument/2006/relationships/customXml" Target="../ink/ink70.xml"/><Relationship Id="rId77" Type="http://schemas.openxmlformats.org/officeDocument/2006/relationships/image" Target="../media/image80.png"/><Relationship Id="rId100" Type="http://schemas.openxmlformats.org/officeDocument/2006/relationships/customXml" Target="../ink/ink92.xml"/><Relationship Id="rId105" Type="http://schemas.openxmlformats.org/officeDocument/2006/relationships/image" Target="../media/image94.png"/><Relationship Id="rId126" Type="http://schemas.openxmlformats.org/officeDocument/2006/relationships/customXml" Target="../ink/ink105.xml"/><Relationship Id="rId8" Type="http://schemas.openxmlformats.org/officeDocument/2006/relationships/customXml" Target="../ink/ink46.xml"/><Relationship Id="rId51" Type="http://schemas.openxmlformats.org/officeDocument/2006/relationships/image" Target="../media/image67.png"/><Relationship Id="rId72" Type="http://schemas.openxmlformats.org/officeDocument/2006/relationships/customXml" Target="../ink/ink78.xml"/><Relationship Id="rId93" Type="http://schemas.openxmlformats.org/officeDocument/2006/relationships/image" Target="../media/image88.png"/><Relationship Id="rId98" Type="http://schemas.openxmlformats.org/officeDocument/2006/relationships/customXml" Target="../ink/ink91.xml"/><Relationship Id="rId121" Type="http://schemas.openxmlformats.org/officeDocument/2006/relationships/image" Target="../media/image102.png"/><Relationship Id="rId3" Type="http://schemas.openxmlformats.org/officeDocument/2006/relationships/image" Target="../media/image43.png"/><Relationship Id="rId25" Type="http://schemas.openxmlformats.org/officeDocument/2006/relationships/image" Target="../media/image54.png"/><Relationship Id="rId46" Type="http://schemas.openxmlformats.org/officeDocument/2006/relationships/customXml" Target="../ink/ink65.xml"/><Relationship Id="rId67" Type="http://schemas.openxmlformats.org/officeDocument/2006/relationships/image" Target="../media/image75.png"/><Relationship Id="rId116" Type="http://schemas.openxmlformats.org/officeDocument/2006/relationships/customXml" Target="../ink/ink100.xml"/><Relationship Id="rId20" Type="http://schemas.openxmlformats.org/officeDocument/2006/relationships/customXml" Target="../ink/ink52.xml"/><Relationship Id="rId41" Type="http://schemas.openxmlformats.org/officeDocument/2006/relationships/image" Target="../media/image62.png"/><Relationship Id="rId62" Type="http://schemas.openxmlformats.org/officeDocument/2006/relationships/customXml" Target="../ink/ink73.xml"/><Relationship Id="rId83" Type="http://schemas.openxmlformats.org/officeDocument/2006/relationships/image" Target="../media/image83.png"/><Relationship Id="rId88" Type="http://schemas.openxmlformats.org/officeDocument/2006/relationships/customXml" Target="../ink/ink86.xml"/><Relationship Id="rId111" Type="http://schemas.openxmlformats.org/officeDocument/2006/relationships/image" Target="../media/image97.png"/><Relationship Id="rId132" Type="http://schemas.openxmlformats.org/officeDocument/2006/relationships/customXml" Target="../ink/ink108.xml"/><Relationship Id="rId15" Type="http://schemas.openxmlformats.org/officeDocument/2006/relationships/image" Target="../media/image49.png"/><Relationship Id="rId36" Type="http://schemas.openxmlformats.org/officeDocument/2006/relationships/customXml" Target="../ink/ink60.xml"/><Relationship Id="rId57" Type="http://schemas.openxmlformats.org/officeDocument/2006/relationships/image" Target="../media/image70.png"/><Relationship Id="rId106" Type="http://schemas.openxmlformats.org/officeDocument/2006/relationships/customXml" Target="../ink/ink95.xml"/><Relationship Id="rId127" Type="http://schemas.openxmlformats.org/officeDocument/2006/relationships/image" Target="../media/image105.png"/><Relationship Id="rId10" Type="http://schemas.openxmlformats.org/officeDocument/2006/relationships/customXml" Target="../ink/ink47.xml"/><Relationship Id="rId31" Type="http://schemas.openxmlformats.org/officeDocument/2006/relationships/image" Target="../media/image57.png"/><Relationship Id="rId52" Type="http://schemas.openxmlformats.org/officeDocument/2006/relationships/customXml" Target="../ink/ink68.xml"/><Relationship Id="rId73" Type="http://schemas.openxmlformats.org/officeDocument/2006/relationships/image" Target="../media/image78.png"/><Relationship Id="rId78" Type="http://schemas.openxmlformats.org/officeDocument/2006/relationships/customXml" Target="../ink/ink81.xml"/><Relationship Id="rId94" Type="http://schemas.openxmlformats.org/officeDocument/2006/relationships/customXml" Target="../ink/ink89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103.xml"/><Relationship Id="rId4" Type="http://schemas.openxmlformats.org/officeDocument/2006/relationships/customXml" Target="../ink/ink44.xml"/><Relationship Id="rId9" Type="http://schemas.openxmlformats.org/officeDocument/2006/relationships/image" Target="../media/image46.png"/><Relationship Id="rId26" Type="http://schemas.openxmlformats.org/officeDocument/2006/relationships/customXml" Target="../ink/ink55.xml"/><Relationship Id="rId47" Type="http://schemas.openxmlformats.org/officeDocument/2006/relationships/image" Target="../media/image65.png"/><Relationship Id="rId68" Type="http://schemas.openxmlformats.org/officeDocument/2006/relationships/customXml" Target="../ink/ink76.xml"/><Relationship Id="rId89" Type="http://schemas.openxmlformats.org/officeDocument/2006/relationships/image" Target="../media/image86.png"/><Relationship Id="rId112" Type="http://schemas.openxmlformats.org/officeDocument/2006/relationships/customXml" Target="../ink/ink98.xml"/><Relationship Id="rId133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.xml"/><Relationship Id="rId5" Type="http://schemas.openxmlformats.org/officeDocument/2006/relationships/image" Target="../media/image111.png"/><Relationship Id="rId4" Type="http://schemas.openxmlformats.org/officeDocument/2006/relationships/customXml" Target="../ink/ink111.xml"/><Relationship Id="rId9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C7D2526-94F0-E683-D9EF-EE7BEF5F0D40}"/>
              </a:ext>
            </a:extLst>
          </p:cNvPr>
          <p:cNvGrpSpPr/>
          <p:nvPr/>
        </p:nvGrpSpPr>
        <p:grpSpPr>
          <a:xfrm>
            <a:off x="602331" y="299421"/>
            <a:ext cx="9193680" cy="4266360"/>
            <a:chOff x="602331" y="299421"/>
            <a:chExt cx="9193680" cy="426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8E107C-8056-B3BC-6666-EC600F4EDC4B}"/>
                    </a:ext>
                  </a:extLst>
                </p14:cNvPr>
                <p14:cNvContentPartPr/>
                <p14:nvPr/>
              </p14:nvContentPartPr>
              <p14:xfrm>
                <a:off x="5631531" y="453861"/>
                <a:ext cx="75240" cy="471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8E107C-8056-B3BC-6666-EC600F4EDC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25411" y="447741"/>
                  <a:ext cx="874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26E8EB-2769-EE0E-3BA2-5055517D3994}"/>
                    </a:ext>
                  </a:extLst>
                </p14:cNvPr>
                <p14:cNvContentPartPr/>
                <p14:nvPr/>
              </p14:nvContentPartPr>
              <p14:xfrm>
                <a:off x="6009891" y="393741"/>
                <a:ext cx="620640" cy="374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26E8EB-2769-EE0E-3BA2-5055517D39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3771" y="387621"/>
                  <a:ext cx="6328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E57BB1-D8D5-C036-499E-70BA441AF257}"/>
                    </a:ext>
                  </a:extLst>
                </p14:cNvPr>
                <p14:cNvContentPartPr/>
                <p14:nvPr/>
              </p14:nvContentPartPr>
              <p14:xfrm>
                <a:off x="6779571" y="376101"/>
                <a:ext cx="347400" cy="376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E57BB1-D8D5-C036-499E-70BA441AF2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3451" y="369981"/>
                  <a:ext cx="3596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3B02ED-ACBD-10A2-36B1-824763DC2572}"/>
                    </a:ext>
                  </a:extLst>
                </p14:cNvPr>
                <p14:cNvContentPartPr/>
                <p14:nvPr/>
              </p14:nvContentPartPr>
              <p14:xfrm>
                <a:off x="5608851" y="1003941"/>
                <a:ext cx="864360" cy="79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3B02ED-ACBD-10A2-36B1-824763DC25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02731" y="997821"/>
                  <a:ext cx="87660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37D670-02AE-3AAD-8244-D78F13AD384C}"/>
                    </a:ext>
                  </a:extLst>
                </p14:cNvPr>
                <p14:cNvContentPartPr/>
                <p14:nvPr/>
              </p14:nvContentPartPr>
              <p14:xfrm>
                <a:off x="6394731" y="1052901"/>
                <a:ext cx="2325600" cy="825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37D670-02AE-3AAD-8244-D78F13AD38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8611" y="1046781"/>
                  <a:ext cx="2337840" cy="83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58AA6A-BA0A-7A8E-E48D-091258B620C8}"/>
                    </a:ext>
                  </a:extLst>
                </p14:cNvPr>
                <p14:cNvContentPartPr/>
                <p14:nvPr/>
              </p14:nvContentPartPr>
              <p14:xfrm>
                <a:off x="5342451" y="1673541"/>
                <a:ext cx="384840" cy="444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58AA6A-BA0A-7A8E-E48D-091258B620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36331" y="1667421"/>
                  <a:ext cx="3970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2C3210-2477-3572-08D0-81EA1BF045BF}"/>
                    </a:ext>
                  </a:extLst>
                </p14:cNvPr>
                <p14:cNvContentPartPr/>
                <p14:nvPr/>
              </p14:nvContentPartPr>
              <p14:xfrm>
                <a:off x="4780131" y="1188621"/>
                <a:ext cx="785880" cy="26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2C3210-2477-3572-08D0-81EA1BF045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74011" y="1182501"/>
                  <a:ext cx="798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73AAFC-580C-04D0-2188-077945745702}"/>
                    </a:ext>
                  </a:extLst>
                </p14:cNvPr>
                <p14:cNvContentPartPr/>
                <p14:nvPr/>
              </p14:nvContentPartPr>
              <p14:xfrm>
                <a:off x="5089731" y="1272141"/>
                <a:ext cx="91440" cy="280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73AAFC-580C-04D0-2188-0779457457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83611" y="1266021"/>
                  <a:ext cx="103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21FE37-3828-AA9B-1321-507928D7D634}"/>
                    </a:ext>
                  </a:extLst>
                </p14:cNvPr>
                <p14:cNvContentPartPr/>
                <p14:nvPr/>
              </p14:nvContentPartPr>
              <p14:xfrm>
                <a:off x="5189091" y="1332261"/>
                <a:ext cx="532080" cy="338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21FE37-3828-AA9B-1321-507928D7D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2971" y="1326141"/>
                  <a:ext cx="544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936AF6-B776-495F-3E6D-AF084612B979}"/>
                    </a:ext>
                  </a:extLst>
                </p14:cNvPr>
                <p14:cNvContentPartPr/>
                <p14:nvPr/>
              </p14:nvContentPartPr>
              <p14:xfrm>
                <a:off x="5752131" y="1076661"/>
                <a:ext cx="40320" cy="2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936AF6-B776-495F-3E6D-AF084612B9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6011" y="1070541"/>
                  <a:ext cx="52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FE1F35-F4ED-DCF1-8D7B-1E9C3179FADC}"/>
                    </a:ext>
                  </a:extLst>
                </p14:cNvPr>
                <p14:cNvContentPartPr/>
                <p14:nvPr/>
              </p14:nvContentPartPr>
              <p14:xfrm>
                <a:off x="5793171" y="1109421"/>
                <a:ext cx="37800" cy="3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FE1F35-F4ED-DCF1-8D7B-1E9C3179FA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7051" y="1103301"/>
                  <a:ext cx="50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4BCBC8-F4E4-7D91-6701-0A7A1683223F}"/>
                    </a:ext>
                  </a:extLst>
                </p14:cNvPr>
                <p14:cNvContentPartPr/>
                <p14:nvPr/>
              </p14:nvContentPartPr>
              <p14:xfrm>
                <a:off x="7634931" y="1004301"/>
                <a:ext cx="803160" cy="119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4BCBC8-F4E4-7D91-6701-0A7A168322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8811" y="998181"/>
                  <a:ext cx="815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AF1AA4-F365-3AA7-7E4D-F643CDEE1B61}"/>
                    </a:ext>
                  </a:extLst>
                </p14:cNvPr>
                <p14:cNvContentPartPr/>
                <p14:nvPr/>
              </p14:nvContentPartPr>
              <p14:xfrm>
                <a:off x="8097531" y="1051821"/>
                <a:ext cx="55800" cy="40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AF1AA4-F365-3AA7-7E4D-F643CDEE1B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91411" y="1045701"/>
                  <a:ext cx="68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7B5835-43CB-2026-3096-3C7F51A5877E}"/>
                    </a:ext>
                  </a:extLst>
                </p14:cNvPr>
                <p14:cNvContentPartPr/>
                <p14:nvPr/>
              </p14:nvContentPartPr>
              <p14:xfrm>
                <a:off x="8299131" y="1132821"/>
                <a:ext cx="587160" cy="26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7B5835-43CB-2026-3096-3C7F51A587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93011" y="1126701"/>
                  <a:ext cx="599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C13477-104C-CA41-9A99-AE3064BF04BD}"/>
                    </a:ext>
                  </a:extLst>
                </p14:cNvPr>
                <p14:cNvContentPartPr/>
                <p14:nvPr/>
              </p14:nvContentPartPr>
              <p14:xfrm>
                <a:off x="9151611" y="988821"/>
                <a:ext cx="67680" cy="43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C13477-104C-CA41-9A99-AE3064BF04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45491" y="982701"/>
                  <a:ext cx="799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69884B-4620-3953-F589-BCC345A9CE33}"/>
                    </a:ext>
                  </a:extLst>
                </p14:cNvPr>
                <p14:cNvContentPartPr/>
                <p14:nvPr/>
              </p14:nvContentPartPr>
              <p14:xfrm>
                <a:off x="9135771" y="1063701"/>
                <a:ext cx="551520" cy="6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69884B-4620-3953-F589-BCC345A9CE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9651" y="1057581"/>
                  <a:ext cx="563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DDFCCD-A66C-F451-F7F6-41913F3CD731}"/>
                    </a:ext>
                  </a:extLst>
                </p14:cNvPr>
                <p14:cNvContentPartPr/>
                <p14:nvPr/>
              </p14:nvContentPartPr>
              <p14:xfrm>
                <a:off x="8346651" y="2030661"/>
                <a:ext cx="54000" cy="38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DDFCCD-A66C-F451-F7F6-41913F3CD7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40531" y="2024541"/>
                  <a:ext cx="66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FA13AF-8888-210B-F101-56B214FCB2D4}"/>
                    </a:ext>
                  </a:extLst>
                </p14:cNvPr>
                <p14:cNvContentPartPr/>
                <p14:nvPr/>
              </p14:nvContentPartPr>
              <p14:xfrm>
                <a:off x="8824011" y="1831581"/>
                <a:ext cx="972000" cy="513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FA13AF-8888-210B-F101-56B214FCB2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17891" y="1825461"/>
                  <a:ext cx="9842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C952C5-95FF-5E82-93FC-5E6CFB7D298C}"/>
                    </a:ext>
                  </a:extLst>
                </p14:cNvPr>
                <p14:cNvContentPartPr/>
                <p14:nvPr/>
              </p14:nvContentPartPr>
              <p14:xfrm>
                <a:off x="4210251" y="2312541"/>
                <a:ext cx="464400" cy="59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C952C5-95FF-5E82-93FC-5E6CFB7D29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04131" y="2306421"/>
                  <a:ext cx="4766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755439-B582-9EA6-3136-B47A25328656}"/>
                    </a:ext>
                  </a:extLst>
                </p14:cNvPr>
                <p14:cNvContentPartPr/>
                <p14:nvPr/>
              </p14:nvContentPartPr>
              <p14:xfrm>
                <a:off x="4875531" y="2280501"/>
                <a:ext cx="693720" cy="45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755439-B582-9EA6-3136-B47A253286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69411" y="2274381"/>
                  <a:ext cx="7059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46AD0A-3003-4B08-DD23-10D76A4A6C11}"/>
                    </a:ext>
                  </a:extLst>
                </p14:cNvPr>
                <p14:cNvContentPartPr/>
                <p14:nvPr/>
              </p14:nvContentPartPr>
              <p14:xfrm>
                <a:off x="3930171" y="3016701"/>
                <a:ext cx="816840" cy="1139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46AD0A-3003-4B08-DD23-10D76A4A6C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4051" y="3010581"/>
                  <a:ext cx="82908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412FD7-70A9-0FB7-95BD-A38BC3714045}"/>
                    </a:ext>
                  </a:extLst>
                </p14:cNvPr>
                <p14:cNvContentPartPr/>
                <p14:nvPr/>
              </p14:nvContentPartPr>
              <p14:xfrm>
                <a:off x="4728651" y="2968461"/>
                <a:ext cx="1269000" cy="1092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412FD7-70A9-0FB7-95BD-A38BC37140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22531" y="2962341"/>
                  <a:ext cx="1281240" cy="11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F401B8-75CF-6328-2E88-C6363B830DF5}"/>
                    </a:ext>
                  </a:extLst>
                </p14:cNvPr>
                <p14:cNvContentPartPr/>
                <p14:nvPr/>
              </p14:nvContentPartPr>
              <p14:xfrm>
                <a:off x="2399811" y="4062501"/>
                <a:ext cx="641160" cy="19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F401B8-75CF-6328-2E88-C6363B830D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93691" y="4056381"/>
                  <a:ext cx="653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11BFAF-3830-DCA6-68CB-23124B061355}"/>
                    </a:ext>
                  </a:extLst>
                </p14:cNvPr>
                <p14:cNvContentPartPr/>
                <p14:nvPr/>
              </p14:nvContentPartPr>
              <p14:xfrm>
                <a:off x="2849811" y="4145661"/>
                <a:ext cx="333000" cy="42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11BFAF-3830-DCA6-68CB-23124B0613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3691" y="4139541"/>
                  <a:ext cx="3452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5EBC94-783F-1109-C0CB-1DC6711807C3}"/>
                    </a:ext>
                  </a:extLst>
                </p14:cNvPr>
                <p14:cNvContentPartPr/>
                <p14:nvPr/>
              </p14:nvContentPartPr>
              <p14:xfrm>
                <a:off x="3197931" y="4104621"/>
                <a:ext cx="240840" cy="17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5EBC94-783F-1109-C0CB-1DC6711807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91811" y="4098501"/>
                  <a:ext cx="253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B20763-32F2-4C17-2B68-672CCEA8E244}"/>
                    </a:ext>
                  </a:extLst>
                </p14:cNvPr>
                <p14:cNvContentPartPr/>
                <p14:nvPr/>
              </p14:nvContentPartPr>
              <p14:xfrm>
                <a:off x="3369651" y="3912381"/>
                <a:ext cx="101520" cy="4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B20763-32F2-4C17-2B68-672CCEA8E2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3531" y="3906261"/>
                  <a:ext cx="113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703D9-8ED0-471B-48F0-C11B1614109C}"/>
                    </a:ext>
                  </a:extLst>
                </p14:cNvPr>
                <p14:cNvContentPartPr/>
                <p14:nvPr/>
              </p14:nvContentPartPr>
              <p14:xfrm>
                <a:off x="3480531" y="4036581"/>
                <a:ext cx="351360" cy="12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703D9-8ED0-471B-48F0-C11B161410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4411" y="4030461"/>
                  <a:ext cx="363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2EC3B6-BE7D-3FB4-A56C-0FF4B3803D03}"/>
                    </a:ext>
                  </a:extLst>
                </p14:cNvPr>
                <p14:cNvContentPartPr/>
                <p14:nvPr/>
              </p14:nvContentPartPr>
              <p14:xfrm>
                <a:off x="6176571" y="3291381"/>
                <a:ext cx="749160" cy="749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2EC3B6-BE7D-3FB4-A56C-0FF4B3803D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0451" y="3285261"/>
                  <a:ext cx="76140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03B3FF-3C26-530E-A754-7A20FF94715E}"/>
                    </a:ext>
                  </a:extLst>
                </p14:cNvPr>
                <p14:cNvContentPartPr/>
                <p14:nvPr/>
              </p14:nvContentPartPr>
              <p14:xfrm>
                <a:off x="6771291" y="3355821"/>
                <a:ext cx="900000" cy="564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03B3FF-3C26-530E-A754-7A20FF9471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65171" y="3349701"/>
                  <a:ext cx="9122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558528-F9EB-AF4E-3D2A-B0DF46A8A2CD}"/>
                    </a:ext>
                  </a:extLst>
                </p14:cNvPr>
                <p14:cNvContentPartPr/>
                <p14:nvPr/>
              </p14:nvContentPartPr>
              <p14:xfrm>
                <a:off x="7756971" y="3319821"/>
                <a:ext cx="410040" cy="524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558528-F9EB-AF4E-3D2A-B0DF46A8A2C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50851" y="3313701"/>
                  <a:ext cx="422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D296965-8A68-2539-F0B3-706332EAEEB4}"/>
                    </a:ext>
                  </a:extLst>
                </p14:cNvPr>
                <p14:cNvContentPartPr/>
                <p14:nvPr/>
              </p14:nvContentPartPr>
              <p14:xfrm>
                <a:off x="8538891" y="3598821"/>
                <a:ext cx="37800" cy="3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D296965-8A68-2539-F0B3-706332EAEE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32771" y="3592701"/>
                  <a:ext cx="50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E076A9-1FF2-1318-810F-2617C9DFE9DF}"/>
                    </a:ext>
                  </a:extLst>
                </p14:cNvPr>
                <p14:cNvContentPartPr/>
                <p14:nvPr/>
              </p14:nvContentPartPr>
              <p14:xfrm>
                <a:off x="972411" y="839421"/>
                <a:ext cx="374400" cy="605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E076A9-1FF2-1318-810F-2617C9DFE9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6291" y="833301"/>
                  <a:ext cx="38664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6D9710-EBC4-D5E8-E1B3-C57024E972A2}"/>
                    </a:ext>
                  </a:extLst>
                </p14:cNvPr>
                <p14:cNvContentPartPr/>
                <p14:nvPr/>
              </p14:nvContentPartPr>
              <p14:xfrm>
                <a:off x="1589451" y="519741"/>
                <a:ext cx="758160" cy="532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6D9710-EBC4-D5E8-E1B3-C57024E972A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83331" y="513621"/>
                  <a:ext cx="7704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1450F6-0E31-A1AB-097B-5F0E5F5BF072}"/>
                    </a:ext>
                  </a:extLst>
                </p14:cNvPr>
                <p14:cNvContentPartPr/>
                <p14:nvPr/>
              </p14:nvContentPartPr>
              <p14:xfrm>
                <a:off x="1072491" y="887301"/>
                <a:ext cx="2018520" cy="937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1450F6-0E31-A1AB-097B-5F0E5F5BF0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6371" y="881181"/>
                  <a:ext cx="203076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C2E0AA-90F9-63E1-FB83-881476156CE3}"/>
                    </a:ext>
                  </a:extLst>
                </p14:cNvPr>
                <p14:cNvContentPartPr/>
                <p14:nvPr/>
              </p14:nvContentPartPr>
              <p14:xfrm>
                <a:off x="1784211" y="1744821"/>
                <a:ext cx="350280" cy="70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C2E0AA-90F9-63E1-FB83-881476156C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78091" y="1738701"/>
                  <a:ext cx="3625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4C6F36-9772-EF4E-4CA3-4FD49BACDBBA}"/>
                    </a:ext>
                  </a:extLst>
                </p14:cNvPr>
                <p14:cNvContentPartPr/>
                <p14:nvPr/>
              </p14:nvContentPartPr>
              <p14:xfrm>
                <a:off x="1722291" y="1600101"/>
                <a:ext cx="663120" cy="26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4C6F36-9772-EF4E-4CA3-4FD49BACDB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6171" y="1593981"/>
                  <a:ext cx="6753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7C1698-F6E9-3EA3-47C2-4DB5FC5DB0DF}"/>
                    </a:ext>
                  </a:extLst>
                </p14:cNvPr>
                <p14:cNvContentPartPr/>
                <p14:nvPr/>
              </p14:nvContentPartPr>
              <p14:xfrm>
                <a:off x="1815531" y="1489941"/>
                <a:ext cx="461880" cy="1388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7C1698-F6E9-3EA3-47C2-4DB5FC5DB0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09411" y="1483821"/>
                  <a:ext cx="474120" cy="14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8B986B-3917-23E6-1F54-577870690E25}"/>
                    </a:ext>
                  </a:extLst>
                </p14:cNvPr>
                <p14:cNvContentPartPr/>
                <p14:nvPr/>
              </p14:nvContentPartPr>
              <p14:xfrm>
                <a:off x="602331" y="554661"/>
                <a:ext cx="1872360" cy="119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8B986B-3917-23E6-1F54-577870690E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211" y="548541"/>
                  <a:ext cx="1884600" cy="12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8E2CB05-B9AB-F776-9E66-911B565C947C}"/>
                    </a:ext>
                  </a:extLst>
                </p14:cNvPr>
                <p14:cNvContentPartPr/>
                <p14:nvPr/>
              </p14:nvContentPartPr>
              <p14:xfrm>
                <a:off x="3385851" y="471141"/>
                <a:ext cx="71280" cy="614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8E2CB05-B9AB-F776-9E66-911B565C94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9731" y="465021"/>
                  <a:ext cx="8352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F27E28-F4B8-DD9B-102F-5B1AFE50E4AD}"/>
                    </a:ext>
                  </a:extLst>
                </p14:cNvPr>
                <p14:cNvContentPartPr/>
                <p14:nvPr/>
              </p14:nvContentPartPr>
              <p14:xfrm>
                <a:off x="3793011" y="352341"/>
                <a:ext cx="283680" cy="608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F27E28-F4B8-DD9B-102F-5B1AFE50E4A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86891" y="346221"/>
                  <a:ext cx="2959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0CBCDE-1AF5-5552-C7D9-4EE77CF310ED}"/>
                    </a:ext>
                  </a:extLst>
                </p14:cNvPr>
                <p14:cNvContentPartPr/>
                <p14:nvPr/>
              </p14:nvContentPartPr>
              <p14:xfrm>
                <a:off x="4165611" y="299421"/>
                <a:ext cx="365760" cy="38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0CBCDE-1AF5-5552-C7D9-4EE77CF310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59491" y="293301"/>
                  <a:ext cx="378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0A30E0-7D52-66CC-BE52-2342715CA06C}"/>
                    </a:ext>
                  </a:extLst>
                </p14:cNvPr>
                <p14:cNvContentPartPr/>
                <p14:nvPr/>
              </p14:nvContentPartPr>
              <p14:xfrm>
                <a:off x="3208731" y="874341"/>
                <a:ext cx="1539720" cy="775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0A30E0-7D52-66CC-BE52-2342715CA0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02611" y="868221"/>
                  <a:ext cx="1551960" cy="78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19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C31F043-FC92-4B63-7CC9-61CB60304C56}"/>
              </a:ext>
            </a:extLst>
          </p:cNvPr>
          <p:cNvGrpSpPr/>
          <p:nvPr/>
        </p:nvGrpSpPr>
        <p:grpSpPr>
          <a:xfrm>
            <a:off x="949731" y="357053"/>
            <a:ext cx="10674000" cy="5379480"/>
            <a:chOff x="949731" y="357053"/>
            <a:chExt cx="10674000" cy="53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4B7362-2299-8A25-CE43-675500F31229}"/>
                    </a:ext>
                  </a:extLst>
                </p14:cNvPr>
                <p14:cNvContentPartPr/>
                <p14:nvPr/>
              </p14:nvContentPartPr>
              <p14:xfrm>
                <a:off x="3884451" y="722813"/>
                <a:ext cx="173880" cy="900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4B7362-2299-8A25-CE43-675500F312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78331" y="716693"/>
                  <a:ext cx="186120" cy="9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278C1-7615-8F60-D329-A045779169EE}"/>
                    </a:ext>
                  </a:extLst>
                </p14:cNvPr>
                <p14:cNvContentPartPr/>
                <p14:nvPr/>
              </p14:nvContentPartPr>
              <p14:xfrm>
                <a:off x="4029171" y="370373"/>
                <a:ext cx="5546880" cy="34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278C1-7615-8F60-D329-A045779169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3051" y="364253"/>
                  <a:ext cx="55591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31D53C-DA8C-DC06-851F-7120D9A55C4C}"/>
                    </a:ext>
                  </a:extLst>
                </p14:cNvPr>
                <p14:cNvContentPartPr/>
                <p14:nvPr/>
              </p14:nvContentPartPr>
              <p14:xfrm>
                <a:off x="3728931" y="1084253"/>
                <a:ext cx="6322320" cy="542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31D53C-DA8C-DC06-851F-7120D9A55C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22811" y="1078133"/>
                  <a:ext cx="63345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2F711A-4177-E4C0-55E4-248E33065C41}"/>
                    </a:ext>
                  </a:extLst>
                </p14:cNvPr>
                <p14:cNvContentPartPr/>
                <p14:nvPr/>
              </p14:nvContentPartPr>
              <p14:xfrm>
                <a:off x="9450411" y="357053"/>
                <a:ext cx="180000" cy="925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2F711A-4177-E4C0-55E4-248E33065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4291" y="350933"/>
                  <a:ext cx="19224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3C157A-EEC0-E1CA-8DEF-DE55B2589C67}"/>
                    </a:ext>
                  </a:extLst>
                </p14:cNvPr>
                <p14:cNvContentPartPr/>
                <p14:nvPr/>
              </p14:nvContentPartPr>
              <p14:xfrm>
                <a:off x="5335611" y="579893"/>
                <a:ext cx="53640" cy="116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3C157A-EEC0-E1CA-8DEF-DE55B2589C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29131" y="573773"/>
                  <a:ext cx="6588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1B2EA73-D925-9EBF-9430-D81243AA0060}"/>
                    </a:ext>
                  </a:extLst>
                </p14:cNvPr>
                <p14:cNvContentPartPr/>
                <p14:nvPr/>
              </p14:nvContentPartPr>
              <p14:xfrm>
                <a:off x="4302771" y="928013"/>
                <a:ext cx="38520" cy="15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1B2EA73-D925-9EBF-9430-D81243AA00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651" y="921893"/>
                  <a:ext cx="50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8A15C3-A3F7-AA31-B8D4-540CBCAF2C92}"/>
                    </a:ext>
                  </a:extLst>
                </p14:cNvPr>
                <p14:cNvContentPartPr/>
                <p14:nvPr/>
              </p14:nvContentPartPr>
              <p14:xfrm>
                <a:off x="4550451" y="885893"/>
                <a:ext cx="230040" cy="36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8A15C3-A3F7-AA31-B8D4-540CBCAF2C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4331" y="879773"/>
                  <a:ext cx="242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2256BF-3AC6-E142-79BD-97E81ECE2256}"/>
                    </a:ext>
                  </a:extLst>
                </p14:cNvPr>
                <p14:cNvContentPartPr/>
                <p14:nvPr/>
              </p14:nvContentPartPr>
              <p14:xfrm>
                <a:off x="4793451" y="865373"/>
                <a:ext cx="223560" cy="267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2256BF-3AC6-E142-79BD-97E81ECE22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7331" y="859253"/>
                  <a:ext cx="235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5A4F27-BDEE-306E-3FE7-AA89DBCDBA1F}"/>
                    </a:ext>
                  </a:extLst>
                </p14:cNvPr>
                <p14:cNvContentPartPr/>
                <p14:nvPr/>
              </p14:nvContentPartPr>
              <p14:xfrm>
                <a:off x="6876051" y="447773"/>
                <a:ext cx="520200" cy="10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5A4F27-BDEE-306E-3FE7-AA89DBCDBA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69931" y="441653"/>
                  <a:ext cx="5324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474FAB-1391-EA49-0F41-2AED893A9DA9}"/>
                    </a:ext>
                  </a:extLst>
                </p14:cNvPr>
                <p14:cNvContentPartPr/>
                <p14:nvPr/>
              </p14:nvContentPartPr>
              <p14:xfrm>
                <a:off x="7173771" y="500693"/>
                <a:ext cx="181080" cy="417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474FAB-1391-EA49-0F41-2AED893A9D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67651" y="494573"/>
                  <a:ext cx="193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189949-0DB9-0254-C116-CCA8CDB35C01}"/>
                    </a:ext>
                  </a:extLst>
                </p14:cNvPr>
                <p14:cNvContentPartPr/>
                <p14:nvPr/>
              </p14:nvContentPartPr>
              <p14:xfrm>
                <a:off x="7476531" y="601853"/>
                <a:ext cx="429480" cy="11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189949-0DB9-0254-C116-CCA8CDB35C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0411" y="595733"/>
                  <a:ext cx="441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BD580E-D8ED-8582-7DF7-ED0A36BC3329}"/>
                    </a:ext>
                  </a:extLst>
                </p14:cNvPr>
                <p14:cNvContentPartPr/>
                <p14:nvPr/>
              </p14:nvContentPartPr>
              <p14:xfrm>
                <a:off x="7911771" y="451733"/>
                <a:ext cx="16200" cy="9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BD580E-D8ED-8582-7DF7-ED0A36BC33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5651" y="445613"/>
                  <a:ext cx="28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A17055-C797-F4FB-BFA5-2163ABDA94BE}"/>
                    </a:ext>
                  </a:extLst>
                </p14:cNvPr>
                <p14:cNvContentPartPr/>
                <p14:nvPr/>
              </p14:nvContentPartPr>
              <p14:xfrm>
                <a:off x="7983051" y="590333"/>
                <a:ext cx="295920" cy="22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A17055-C797-F4FB-BFA5-2163ABDA94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76931" y="584213"/>
                  <a:ext cx="308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6253A2-BC1B-BCD1-CD42-BF713EB727DF}"/>
                    </a:ext>
                  </a:extLst>
                </p14:cNvPr>
                <p14:cNvContentPartPr/>
                <p14:nvPr/>
              </p14:nvContentPartPr>
              <p14:xfrm>
                <a:off x="6781011" y="476933"/>
                <a:ext cx="81000" cy="104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6253A2-BC1B-BCD1-CD42-BF713EB727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4891" y="470813"/>
                  <a:ext cx="9324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0CD2EC-F855-AD8B-1D5E-1DC7E83BF9BB}"/>
                    </a:ext>
                  </a:extLst>
                </p14:cNvPr>
                <p14:cNvContentPartPr/>
                <p14:nvPr/>
              </p14:nvContentPartPr>
              <p14:xfrm>
                <a:off x="5748531" y="1070573"/>
                <a:ext cx="559800" cy="13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0CD2EC-F855-AD8B-1D5E-1DC7E83BF9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2411" y="1064453"/>
                  <a:ext cx="572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A3DE67-0751-F1DE-EB1B-89AE0B418E3D}"/>
                    </a:ext>
                  </a:extLst>
                </p14:cNvPr>
                <p14:cNvContentPartPr/>
                <p14:nvPr/>
              </p14:nvContentPartPr>
              <p14:xfrm>
                <a:off x="6092331" y="1165613"/>
                <a:ext cx="31680" cy="178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A3DE67-0751-F1DE-EB1B-89AE0B418E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6211" y="1159493"/>
                  <a:ext cx="43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332524-B6D9-986B-DE27-9CB37AA18B65}"/>
                    </a:ext>
                  </a:extLst>
                </p14:cNvPr>
                <p14:cNvContentPartPr/>
                <p14:nvPr/>
              </p14:nvContentPartPr>
              <p14:xfrm>
                <a:off x="6286371" y="1131053"/>
                <a:ext cx="326880" cy="20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332524-B6D9-986B-DE27-9CB37AA18B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80251" y="1124933"/>
                  <a:ext cx="339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C0B8B2-3C11-35D0-91A1-3033808FDE61}"/>
                    </a:ext>
                  </a:extLst>
                </p14:cNvPr>
                <p14:cNvContentPartPr/>
                <p14:nvPr/>
              </p14:nvContentPartPr>
              <p14:xfrm>
                <a:off x="6770571" y="1018373"/>
                <a:ext cx="61200" cy="312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C0B8B2-3C11-35D0-91A1-3033808FDE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4451" y="1012253"/>
                  <a:ext cx="73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E5D792-3F7B-3AB9-D8AF-2A0AF6C4E744}"/>
                    </a:ext>
                  </a:extLst>
                </p14:cNvPr>
                <p14:cNvContentPartPr/>
                <p14:nvPr/>
              </p14:nvContentPartPr>
              <p14:xfrm>
                <a:off x="6712251" y="1054013"/>
                <a:ext cx="398160" cy="4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E5D792-3F7B-3AB9-D8AF-2A0AF6C4E7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6131" y="1047893"/>
                  <a:ext cx="410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33E4DE-07F6-9B07-5079-1F4B066FAA8A}"/>
                    </a:ext>
                  </a:extLst>
                </p14:cNvPr>
                <p14:cNvContentPartPr/>
                <p14:nvPr/>
              </p14:nvContentPartPr>
              <p14:xfrm>
                <a:off x="7023291" y="1115933"/>
                <a:ext cx="17280" cy="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33E4DE-07F6-9B07-5079-1F4B066FAA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7171" y="1109813"/>
                  <a:ext cx="29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92C66C-C94A-3355-4EFC-1D015735B29B}"/>
                    </a:ext>
                  </a:extLst>
                </p14:cNvPr>
                <p14:cNvContentPartPr/>
                <p14:nvPr/>
              </p14:nvContentPartPr>
              <p14:xfrm>
                <a:off x="5207451" y="725333"/>
                <a:ext cx="4450680" cy="40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92C66C-C94A-3355-4EFC-1D015735B2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1331" y="719213"/>
                  <a:ext cx="44629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DB8B5D-023E-D20C-843F-5AA74BA7A308}"/>
                    </a:ext>
                  </a:extLst>
                </p14:cNvPr>
                <p14:cNvContentPartPr/>
                <p14:nvPr/>
              </p14:nvContentPartPr>
              <p14:xfrm>
                <a:off x="1618251" y="803093"/>
                <a:ext cx="559080" cy="103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DB8B5D-023E-D20C-843F-5AA74BA7A3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12131" y="796973"/>
                  <a:ext cx="5713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FBB8F3-1311-F23C-39F8-25B6F8D3223D}"/>
                    </a:ext>
                  </a:extLst>
                </p14:cNvPr>
                <p14:cNvContentPartPr/>
                <p14:nvPr/>
              </p14:nvContentPartPr>
              <p14:xfrm>
                <a:off x="1971051" y="832613"/>
                <a:ext cx="87120" cy="450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FBB8F3-1311-F23C-39F8-25B6F8D322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64931" y="826493"/>
                  <a:ext cx="993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27D26F-A4EB-D604-04CA-70D3F633B97C}"/>
                    </a:ext>
                  </a:extLst>
                </p14:cNvPr>
                <p14:cNvContentPartPr/>
                <p14:nvPr/>
              </p14:nvContentPartPr>
              <p14:xfrm>
                <a:off x="2187771" y="1001453"/>
                <a:ext cx="481320" cy="28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27D26F-A4EB-D604-04CA-70D3F633B9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81651" y="995333"/>
                  <a:ext cx="493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B23DBD-DFF9-0D5A-1AB3-5414ACC11022}"/>
                    </a:ext>
                  </a:extLst>
                </p14:cNvPr>
                <p14:cNvContentPartPr/>
                <p14:nvPr/>
              </p14:nvContentPartPr>
              <p14:xfrm>
                <a:off x="2800491" y="876173"/>
                <a:ext cx="79920" cy="33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B23DBD-DFF9-0D5A-1AB3-5414ACC1102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4371" y="870053"/>
                  <a:ext cx="921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8DAEA3-B005-EBB6-E303-85BE837BFAAA}"/>
                    </a:ext>
                  </a:extLst>
                </p14:cNvPr>
                <p14:cNvContentPartPr/>
                <p14:nvPr/>
              </p14:nvContentPartPr>
              <p14:xfrm>
                <a:off x="2805171" y="995333"/>
                <a:ext cx="318600" cy="61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8DAEA3-B005-EBB6-E303-85BE837BFAA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9051" y="989213"/>
                  <a:ext cx="330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E7551A-CF68-B9C0-CD51-4FE41969242C}"/>
                    </a:ext>
                  </a:extLst>
                </p14:cNvPr>
                <p14:cNvContentPartPr/>
                <p14:nvPr/>
              </p14:nvContentPartPr>
              <p14:xfrm>
                <a:off x="1701051" y="1717133"/>
                <a:ext cx="717480" cy="416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E7551A-CF68-B9C0-CD51-4FE4196924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94931" y="1711013"/>
                  <a:ext cx="729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FD5F31-BA43-D9A5-A12C-28E497A6BF14}"/>
                    </a:ext>
                  </a:extLst>
                </p14:cNvPr>
                <p14:cNvContentPartPr/>
                <p14:nvPr/>
              </p14:nvContentPartPr>
              <p14:xfrm>
                <a:off x="2594211" y="1669253"/>
                <a:ext cx="181080" cy="12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FD5F31-BA43-D9A5-A12C-28E497A6BF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88091" y="1663133"/>
                  <a:ext cx="193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6CE058-368F-6787-D2CA-67899D49726C}"/>
                    </a:ext>
                  </a:extLst>
                </p14:cNvPr>
                <p14:cNvContentPartPr/>
                <p14:nvPr/>
              </p14:nvContentPartPr>
              <p14:xfrm>
                <a:off x="2677371" y="1849613"/>
                <a:ext cx="7992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6CE058-368F-6787-D2CA-67899D4972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71251" y="1843493"/>
                  <a:ext cx="92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8A37A2-B65E-6217-3472-064EA4372E11}"/>
                    </a:ext>
                  </a:extLst>
                </p14:cNvPr>
                <p14:cNvContentPartPr/>
                <p14:nvPr/>
              </p14:nvContentPartPr>
              <p14:xfrm>
                <a:off x="2983731" y="1350293"/>
                <a:ext cx="110160" cy="397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8A37A2-B65E-6217-3472-064EA4372E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77611" y="1344173"/>
                  <a:ext cx="122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F15A02-BE6A-1B3A-2FA3-E19259E2B6D7}"/>
                    </a:ext>
                  </a:extLst>
                </p14:cNvPr>
                <p14:cNvContentPartPr/>
                <p14:nvPr/>
              </p14:nvContentPartPr>
              <p14:xfrm>
                <a:off x="2221971" y="2893613"/>
                <a:ext cx="340200" cy="480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F15A02-BE6A-1B3A-2FA3-E19259E2B6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15851" y="2887493"/>
                  <a:ext cx="35244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0646BC-DB7A-0B81-4A79-D4E8B6ECBF70}"/>
                    </a:ext>
                  </a:extLst>
                </p14:cNvPr>
                <p14:cNvContentPartPr/>
                <p14:nvPr/>
              </p14:nvContentPartPr>
              <p14:xfrm>
                <a:off x="2710131" y="2716493"/>
                <a:ext cx="335520" cy="410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0646BC-DB7A-0B81-4A79-D4E8B6ECBF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04011" y="2710373"/>
                  <a:ext cx="3477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55A922-C8B1-752C-C977-2EF58C32A84E}"/>
                    </a:ext>
                  </a:extLst>
                </p14:cNvPr>
                <p14:cNvContentPartPr/>
                <p14:nvPr/>
              </p14:nvContentPartPr>
              <p14:xfrm>
                <a:off x="3233211" y="2553413"/>
                <a:ext cx="295920" cy="25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55A922-C8B1-752C-C977-2EF58C32A84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27091" y="2547293"/>
                  <a:ext cx="308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05D931-1D3A-941C-5601-347BBF6293EA}"/>
                    </a:ext>
                  </a:extLst>
                </p14:cNvPr>
                <p14:cNvContentPartPr/>
                <p14:nvPr/>
              </p14:nvContentPartPr>
              <p14:xfrm>
                <a:off x="3592131" y="2298533"/>
                <a:ext cx="452160" cy="37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05D931-1D3A-941C-5601-347BBF6293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86011" y="2292413"/>
                  <a:ext cx="464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602A02-731C-F09B-AFFD-9A27F0E12407}"/>
                    </a:ext>
                  </a:extLst>
                </p14:cNvPr>
                <p14:cNvContentPartPr/>
                <p14:nvPr/>
              </p14:nvContentPartPr>
              <p14:xfrm>
                <a:off x="2592771" y="3981893"/>
                <a:ext cx="723960" cy="480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602A02-731C-F09B-AFFD-9A27F0E124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86651" y="3975773"/>
                  <a:ext cx="7362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7CB062-3B98-333C-6977-2FF9F8AFFEE2}"/>
                    </a:ext>
                  </a:extLst>
                </p14:cNvPr>
                <p14:cNvContentPartPr/>
                <p14:nvPr/>
              </p14:nvContentPartPr>
              <p14:xfrm>
                <a:off x="3548211" y="3750053"/>
                <a:ext cx="14760" cy="7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7CB062-3B98-333C-6977-2FF9F8AFFE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42091" y="3743933"/>
                  <a:ext cx="27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61E8E5-FC16-F06D-5B67-C04AACA83C69}"/>
                    </a:ext>
                  </a:extLst>
                </p14:cNvPr>
                <p14:cNvContentPartPr/>
                <p14:nvPr/>
              </p14:nvContentPartPr>
              <p14:xfrm>
                <a:off x="2152491" y="4254413"/>
                <a:ext cx="483120" cy="424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61E8E5-FC16-F06D-5B67-C04AACA83C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46371" y="4248293"/>
                  <a:ext cx="4953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D498B9-F2F7-307C-08A4-FD9596F1A47E}"/>
                    </a:ext>
                  </a:extLst>
                </p14:cNvPr>
                <p14:cNvContentPartPr/>
                <p14:nvPr/>
              </p14:nvContentPartPr>
              <p14:xfrm>
                <a:off x="3503571" y="3676973"/>
                <a:ext cx="303120" cy="119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D498B9-F2F7-307C-08A4-FD9596F1A4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7451" y="3670853"/>
                  <a:ext cx="315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5AD1EE-BE9C-9897-9C84-F609BE5DA4FE}"/>
                    </a:ext>
                  </a:extLst>
                </p14:cNvPr>
                <p14:cNvContentPartPr/>
                <p14:nvPr/>
              </p14:nvContentPartPr>
              <p14:xfrm>
                <a:off x="3737571" y="3914573"/>
                <a:ext cx="110160" cy="8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5AD1EE-BE9C-9897-9C84-F609BE5DA4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1451" y="3908453"/>
                  <a:ext cx="122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10AB71-7F5D-EB54-BE84-4ACB291CB8BD}"/>
                    </a:ext>
                  </a:extLst>
                </p14:cNvPr>
                <p14:cNvContentPartPr/>
                <p14:nvPr/>
              </p14:nvContentPartPr>
              <p14:xfrm>
                <a:off x="4085331" y="3378893"/>
                <a:ext cx="116640" cy="50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10AB71-7F5D-EB54-BE84-4ACB291CB8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79211" y="3372413"/>
                  <a:ext cx="1288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3ECB86-BC10-16A4-1E2B-605759901641}"/>
                    </a:ext>
                  </a:extLst>
                </p14:cNvPr>
                <p14:cNvContentPartPr/>
                <p14:nvPr/>
              </p14:nvContentPartPr>
              <p14:xfrm>
                <a:off x="2701851" y="5297333"/>
                <a:ext cx="491040" cy="439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3ECB86-BC10-16A4-1E2B-6057599016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95731" y="5291213"/>
                  <a:ext cx="5032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964073-A638-09D4-8DC2-1A4E7B0BE03E}"/>
                    </a:ext>
                  </a:extLst>
                </p14:cNvPr>
                <p14:cNvContentPartPr/>
                <p14:nvPr/>
              </p14:nvContentPartPr>
              <p14:xfrm>
                <a:off x="3380451" y="5065133"/>
                <a:ext cx="416520" cy="45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964073-A638-09D4-8DC2-1A4E7B0BE0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74331" y="5059013"/>
                  <a:ext cx="4287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AE1729-AC13-1EB0-F873-19460222776B}"/>
                    </a:ext>
                  </a:extLst>
                </p14:cNvPr>
                <p14:cNvContentPartPr/>
                <p14:nvPr/>
              </p14:nvContentPartPr>
              <p14:xfrm>
                <a:off x="3884451" y="5019053"/>
                <a:ext cx="218520" cy="11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AE1729-AC13-1EB0-F873-1946022277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8331" y="5012933"/>
                  <a:ext cx="230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F3E27C-EA18-FDC2-2034-03D1FDDC1DD9}"/>
                    </a:ext>
                  </a:extLst>
                </p14:cNvPr>
                <p14:cNvContentPartPr/>
                <p14:nvPr/>
              </p14:nvContentPartPr>
              <p14:xfrm>
                <a:off x="3902451" y="5085653"/>
                <a:ext cx="379080" cy="168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F3E27C-EA18-FDC2-2034-03D1FDDC1D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6331" y="5079533"/>
                  <a:ext cx="391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732AE0-D385-E4D7-A443-92627C50EC57}"/>
                    </a:ext>
                  </a:extLst>
                </p14:cNvPr>
                <p14:cNvContentPartPr/>
                <p14:nvPr/>
              </p14:nvContentPartPr>
              <p14:xfrm>
                <a:off x="4475211" y="4627733"/>
                <a:ext cx="146880" cy="686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732AE0-D385-E4D7-A443-92627C50EC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69091" y="4621613"/>
                  <a:ext cx="15912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D0C150-BB29-5974-E515-4B9F6C9D530E}"/>
                    </a:ext>
                  </a:extLst>
                </p14:cNvPr>
                <p14:cNvContentPartPr/>
                <p14:nvPr/>
              </p14:nvContentPartPr>
              <p14:xfrm>
                <a:off x="4640451" y="4396613"/>
                <a:ext cx="308880" cy="113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D0C150-BB29-5974-E515-4B9F6C9D53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4331" y="4390493"/>
                  <a:ext cx="321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A1A6E0-C76B-B34C-D086-D386A6CF7791}"/>
                    </a:ext>
                  </a:extLst>
                </p14:cNvPr>
                <p14:cNvContentPartPr/>
                <p14:nvPr/>
              </p14:nvContentPartPr>
              <p14:xfrm>
                <a:off x="949731" y="1594733"/>
                <a:ext cx="1784880" cy="4120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A1A6E0-C76B-B34C-D086-D386A6CF77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3611" y="1588613"/>
                  <a:ext cx="1797120" cy="41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45377C-F1D1-1FC5-F048-3193462D491B}"/>
                    </a:ext>
                  </a:extLst>
                </p14:cNvPr>
                <p14:cNvContentPartPr/>
                <p14:nvPr/>
              </p14:nvContentPartPr>
              <p14:xfrm>
                <a:off x="5671131" y="2321573"/>
                <a:ext cx="55800" cy="66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45377C-F1D1-1FC5-F048-3193462D49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65011" y="2315453"/>
                  <a:ext cx="680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0F9D7D-056F-82DD-F647-73F342F22E7F}"/>
                    </a:ext>
                  </a:extLst>
                </p14:cNvPr>
                <p14:cNvContentPartPr/>
                <p14:nvPr/>
              </p14:nvContentPartPr>
              <p14:xfrm>
                <a:off x="5633331" y="2316173"/>
                <a:ext cx="619560" cy="645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0F9D7D-056F-82DD-F647-73F342F22E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27211" y="2310053"/>
                  <a:ext cx="63180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5F7F694-27CD-2251-82C7-B52A9BE6B95B}"/>
                    </a:ext>
                  </a:extLst>
                </p14:cNvPr>
                <p14:cNvContentPartPr/>
                <p14:nvPr/>
              </p14:nvContentPartPr>
              <p14:xfrm>
                <a:off x="6613251" y="1987853"/>
                <a:ext cx="406800" cy="90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5F7F694-27CD-2251-82C7-B52A9BE6B9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07131" y="1981733"/>
                  <a:ext cx="41904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922F87-77A6-CDCD-E5FB-FA59FCDEF2DC}"/>
                    </a:ext>
                  </a:extLst>
                </p14:cNvPr>
                <p14:cNvContentPartPr/>
                <p14:nvPr/>
              </p14:nvContentPartPr>
              <p14:xfrm>
                <a:off x="7221651" y="1898933"/>
                <a:ext cx="654480" cy="718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922F87-77A6-CDCD-E5FB-FA59FCDEF2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15531" y="1892813"/>
                  <a:ext cx="666720" cy="7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8969ACE-B101-D295-1A05-BBE74AB7B8AC}"/>
                    </a:ext>
                  </a:extLst>
                </p14:cNvPr>
                <p14:cNvContentPartPr/>
                <p14:nvPr/>
              </p14:nvContentPartPr>
              <p14:xfrm>
                <a:off x="7511091" y="1721093"/>
                <a:ext cx="363960" cy="15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8969ACE-B101-D295-1A05-BBE74AB7B8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04971" y="1714973"/>
                  <a:ext cx="376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B6219E-95DA-2E9B-7C64-423D41C643D1}"/>
                    </a:ext>
                  </a:extLst>
                </p14:cNvPr>
                <p14:cNvContentPartPr/>
                <p14:nvPr/>
              </p14:nvContentPartPr>
              <p14:xfrm>
                <a:off x="7434411" y="2000453"/>
                <a:ext cx="470520" cy="154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B6219E-95DA-2E9B-7C64-423D41C643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28291" y="1994333"/>
                  <a:ext cx="482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ABE7ACE-0F2A-D6E2-F07C-74803EA8BED6}"/>
                    </a:ext>
                  </a:extLst>
                </p14:cNvPr>
                <p14:cNvContentPartPr/>
                <p14:nvPr/>
              </p14:nvContentPartPr>
              <p14:xfrm>
                <a:off x="5465211" y="1360373"/>
                <a:ext cx="3515400" cy="1689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ABE7ACE-0F2A-D6E2-F07C-74803EA8BE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59091" y="1354253"/>
                  <a:ext cx="352764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95F888A-A0DC-ED5D-4F18-79721318EF7F}"/>
                    </a:ext>
                  </a:extLst>
                </p14:cNvPr>
                <p14:cNvContentPartPr/>
                <p14:nvPr/>
              </p14:nvContentPartPr>
              <p14:xfrm>
                <a:off x="6317691" y="2735933"/>
                <a:ext cx="29160" cy="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95F888A-A0DC-ED5D-4F18-79721318EF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11571" y="2729813"/>
                  <a:ext cx="41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7596F2-31E9-E581-AD50-C0883A01705A}"/>
                    </a:ext>
                  </a:extLst>
                </p14:cNvPr>
                <p14:cNvContentPartPr/>
                <p14:nvPr/>
              </p14:nvContentPartPr>
              <p14:xfrm>
                <a:off x="7106451" y="2442173"/>
                <a:ext cx="81000" cy="4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7596F2-31E9-E581-AD50-C0883A0170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00331" y="2436053"/>
                  <a:ext cx="93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EE80F1-ABC9-297E-C473-3E584633C49E}"/>
                    </a:ext>
                  </a:extLst>
                </p14:cNvPr>
                <p14:cNvContentPartPr/>
                <p14:nvPr/>
              </p14:nvContentPartPr>
              <p14:xfrm>
                <a:off x="8232531" y="2437493"/>
                <a:ext cx="28080" cy="2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EE80F1-ABC9-297E-C473-3E584633C4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26411" y="2431373"/>
                  <a:ext cx="40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81DA9E-6822-5B95-69A2-837099D009A3}"/>
                    </a:ext>
                  </a:extLst>
                </p14:cNvPr>
                <p14:cNvContentPartPr/>
                <p14:nvPr/>
              </p14:nvContentPartPr>
              <p14:xfrm>
                <a:off x="6898731" y="2918453"/>
                <a:ext cx="1518840" cy="1152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81DA9E-6822-5B95-69A2-837099D009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92611" y="2912333"/>
                  <a:ext cx="1531080" cy="11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6F304B-36B6-228B-0DE5-61C3FDBE9183}"/>
                    </a:ext>
                  </a:extLst>
                </p14:cNvPr>
                <p14:cNvContentPartPr/>
                <p14:nvPr/>
              </p14:nvContentPartPr>
              <p14:xfrm>
                <a:off x="6910971" y="4342253"/>
                <a:ext cx="821520" cy="4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6F304B-36B6-228B-0DE5-61C3FDBE918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04851" y="4336133"/>
                  <a:ext cx="833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49DA1E-7505-CE2C-5D3E-D8BF232CFDC1}"/>
                    </a:ext>
                  </a:extLst>
                </p14:cNvPr>
                <p14:cNvContentPartPr/>
                <p14:nvPr/>
              </p14:nvContentPartPr>
              <p14:xfrm>
                <a:off x="8206251" y="3496973"/>
                <a:ext cx="529560" cy="821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49DA1E-7505-CE2C-5D3E-D8BF232CFD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00131" y="3490853"/>
                  <a:ext cx="541800" cy="83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21D53C-5B84-3AFA-99CB-DCFC83D0AF8A}"/>
                    </a:ext>
                  </a:extLst>
                </p14:cNvPr>
                <p14:cNvContentPartPr/>
                <p14:nvPr/>
              </p14:nvContentPartPr>
              <p14:xfrm>
                <a:off x="8540691" y="4493453"/>
                <a:ext cx="531720" cy="62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21D53C-5B84-3AFA-99CB-DCFC83D0AF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34571" y="4487333"/>
                  <a:ext cx="5439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5494EE-73DA-543F-F98F-62ADF42E159D}"/>
                    </a:ext>
                  </a:extLst>
                </p14:cNvPr>
                <p14:cNvContentPartPr/>
                <p14:nvPr/>
              </p14:nvContentPartPr>
              <p14:xfrm>
                <a:off x="8578131" y="4534493"/>
                <a:ext cx="909000" cy="323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5494EE-73DA-543F-F98F-62ADF42E15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72011" y="4528373"/>
                  <a:ext cx="921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C8821C-45B7-3E9D-9AF7-52F2EB91C186}"/>
                    </a:ext>
                  </a:extLst>
                </p14:cNvPr>
                <p14:cNvContentPartPr/>
                <p14:nvPr/>
              </p14:nvContentPartPr>
              <p14:xfrm>
                <a:off x="9698811" y="4372493"/>
                <a:ext cx="264600" cy="26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C8821C-45B7-3E9D-9AF7-52F2EB91C1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92691" y="4366373"/>
                  <a:ext cx="276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29273BF-A58B-AB73-1453-4559A7F82EB1}"/>
                    </a:ext>
                  </a:extLst>
                </p14:cNvPr>
                <p14:cNvContentPartPr/>
                <p14:nvPr/>
              </p14:nvContentPartPr>
              <p14:xfrm>
                <a:off x="9767571" y="4070093"/>
                <a:ext cx="1050480" cy="552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29273BF-A58B-AB73-1453-4559A7F82E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61451" y="4063973"/>
                  <a:ext cx="10627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2E0622-3653-CC9A-8F57-2EA29B3AC51C}"/>
                    </a:ext>
                  </a:extLst>
                </p14:cNvPr>
                <p14:cNvContentPartPr/>
                <p14:nvPr/>
              </p14:nvContentPartPr>
              <p14:xfrm>
                <a:off x="10963851" y="4120853"/>
                <a:ext cx="45000" cy="75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2E0622-3653-CC9A-8F57-2EA29B3AC5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57731" y="4114733"/>
                  <a:ext cx="57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EEB75D-5937-7AEA-52DD-CDE3BC5DB2A0}"/>
                    </a:ext>
                  </a:extLst>
                </p14:cNvPr>
                <p14:cNvContentPartPr/>
                <p14:nvPr/>
              </p14:nvContentPartPr>
              <p14:xfrm>
                <a:off x="7884411" y="3526493"/>
                <a:ext cx="3610440" cy="208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EEB75D-5937-7AEA-52DD-CDE3BC5DB2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78291" y="3520373"/>
                  <a:ext cx="3622680" cy="20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B0642A-550E-14CC-0D06-090D3EB50240}"/>
                    </a:ext>
                  </a:extLst>
                </p14:cNvPr>
                <p14:cNvContentPartPr/>
                <p14:nvPr/>
              </p14:nvContentPartPr>
              <p14:xfrm>
                <a:off x="11546331" y="3846173"/>
                <a:ext cx="77400" cy="91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B0642A-550E-14CC-0D06-090D3EB5024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40211" y="3840053"/>
                  <a:ext cx="8964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659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F55FBC-B7E0-4222-728B-AD5DBA27A588}"/>
                  </a:ext>
                </a:extLst>
              </p14:cNvPr>
              <p14:cNvContentPartPr/>
              <p14:nvPr/>
            </p14:nvContentPartPr>
            <p14:xfrm>
              <a:off x="1385745" y="687255"/>
              <a:ext cx="720" cy="373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F55FBC-B7E0-4222-728B-AD5DBA27A5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3505" y="681135"/>
                <a:ext cx="25200" cy="37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04CB1D-D7C5-DA34-2409-F223C379A5B3}"/>
                  </a:ext>
                </a:extLst>
              </p14:cNvPr>
              <p14:cNvContentPartPr/>
              <p14:nvPr/>
            </p14:nvContentPartPr>
            <p14:xfrm>
              <a:off x="1243185" y="4458255"/>
              <a:ext cx="5837760" cy="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04CB1D-D7C5-DA34-2409-F223C379A5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7065" y="4446015"/>
                <a:ext cx="58500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2225012-35AE-226B-CC04-A6AEA8E6E5AA}"/>
              </a:ext>
            </a:extLst>
          </p:cNvPr>
          <p:cNvGrpSpPr/>
          <p:nvPr/>
        </p:nvGrpSpPr>
        <p:grpSpPr>
          <a:xfrm>
            <a:off x="1705065" y="846735"/>
            <a:ext cx="4979880" cy="3161880"/>
            <a:chOff x="1705065" y="846735"/>
            <a:chExt cx="4979880" cy="31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2DF458-0602-CA00-9631-A8053E4DDFDF}"/>
                    </a:ext>
                  </a:extLst>
                </p14:cNvPr>
                <p14:cNvContentPartPr/>
                <p14:nvPr/>
              </p14:nvContentPartPr>
              <p14:xfrm>
                <a:off x="2149665" y="846735"/>
                <a:ext cx="3758040" cy="2473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2DF458-0602-CA00-9631-A8053E4DDF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3545" y="840615"/>
                  <a:ext cx="3770280" cy="24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19C8DD-7DE2-D943-5421-9FE468333D6A}"/>
                    </a:ext>
                  </a:extLst>
                </p14:cNvPr>
                <p14:cNvContentPartPr/>
                <p14:nvPr/>
              </p14:nvContentPartPr>
              <p14:xfrm>
                <a:off x="1705065" y="1145535"/>
                <a:ext cx="4979880" cy="286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19C8DD-7DE2-D943-5421-9FE468333D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98945" y="1139415"/>
                  <a:ext cx="4992120" cy="28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037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2025-10-29T07:42:07Z</dcterms:created>
  <dcterms:modified xsi:type="dcterms:W3CDTF">2025-10-29T09:36:05Z</dcterms:modified>
</cp:coreProperties>
</file>