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5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1636 100 12541,'-6'-6'705,"0"1"-1,0-1 1,0-1-1,1 1 1,-8-13-1,10 16-345,1 0-1,-1 0 0,0 0 0,0 1 1,0-1-1,0 1 0,-1 0 1,1 0-1,-1 0 0,1 0 1,-1 0-1,-4-1 0,-43-10 2104,44 11-1898,-1 1-253,-1 0 0,1 0 0,0 0 0,-1 1 0,1 1 0,0-1-1,-1 2 1,1-1 0,0 1 0,-10 3 0,8-2-26,-23 7 72,1 1 1,0 3-1,1 0 1,0 2 0,1 1-1,-46 35 1,-151 143 1708,198-168-2025,-102 98-41,6 6 0,6 6 0,-155 230 0,233-303 0,-50 109 0,76-139 0,2 0 0,1 2 0,1-1 0,2 1 0,-5 46 0,13-66 0,0 0 0,1 0 0,0 0 0,1 0 0,1 0 0,1 0 0,0-1 0,1 1 0,1-1 0,0 0 0,1 0 0,1 0 0,0-1 0,1 0 0,0 0 0,1-1 0,1 0 0,0-1 0,1 0 0,0 0 0,1-1 0,0-1 0,1 0 0,0-1 0,0 0 0,21 10 0,4-1 0,2-2 0,0-1 0,0-3 0,1 0 0,82 9 0,-11-10 0,117-4 0,385-41-965,-3-48-404,-267 22-83,-10-26 654,-242 47 528,-89 38-221,-5-4-351,-3-4-43,0 0 1,0 0 0,-1 0-1,-6-8 1,8 14-342,1-1-1,-1 0 0,0 1 1,0 0-1,-1 0 1,-8-5-1,-16-3-9361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8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36 16398,'-23'-36'10746,"34"52"-7170,-10-15-3448,0 1 0,1-1 0,-1 1 0,0 0-1,0 0 1,0-1 0,0 1 0,0 0-1,-1 0 1,1 0 0,0 2 0,8 54-26,-2 1 1,-3 0 0,-3 0-1,-9 92 1,0-86-103,3-38 0,2 0 0,1 0 0,1 0 0,1 0 0,1 0 0,7 39 0,-8-64 0,0-1 0,1 0 0,-1 0 0,0 1 0,1-1 0,-1 0 0,1 0 0,-1 1 0,1-1 0,0 0 0,-1 0 0,1 0 0,0 0 0,0 0 0,0 0 0,0 0 0,0 0 0,0 0 0,0 0 0,0-1 0,0 1 0,0 0 0,0-1 0,0 1 0,1-1 0,-1 1 0,0-1 0,2 1 0,0-1 0,0-1 0,0 1 0,0-1 0,0 1 0,0-1 0,0 0 0,0 0 0,0 0 0,-1 0 0,1-1 0,0 1 0,2-3 0,10-7 0,0-1 0,-1 0 0,15-17 0,60-78 0,-25 28 0,-21 29 0,3 1 0,1 2 0,58-43 0,-88 77 0,1 1 0,1 0 0,0 2 0,0 0 0,1 1 0,0 1 0,1 1 0,0 0 0,0 2 0,0 1 0,1 0 0,-1 2 0,31-1 0,-41 4 0,-1-1 0,0 2 0,0-1 0,0 1 0,0 1 0,0 0 0,0 0 0,-1 1 0,0 0 0,1 0 0,-1 1 0,-1 1 0,1-1 0,-1 2 0,0-1 0,0 1 0,7 8 0,-3 0 0,0 1 0,-1 0 0,-1 1 0,0 0 0,-2 0 0,0 1 0,0 0 0,4 20 0,-2-2 0,-2 1 0,-1 0 0,-2 0 0,0 44 0,-13 151 0,-28 48-4730,31-246 3927,4-31 14,1 1 1,0 0 0,0-1-1,1 1 1,-1-1 0,1 1-1,-1-1 1,1 1-1,0-1 1,1 1 0,-1-1-1,1 0 1,-1 0-1,3 4 1,18 19-11636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0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33 7673,'-24'-33'7056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5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423 178 3984,'-18'-33'2267,"16"30"-1253,11-27 2111,-9 29-3023,0 0-1,1 0 0,-1 0 1,0 0-1,0 0 1,0 0-1,-1 0 0,1 0 1,0 0-1,0 0 1,0 0-1,-1 0 0,1 0 1,-1 0-1,1 0 1,-1 0-1,1 0 0,-1 0 1,1 1-1,-2-2 1,-5-13 1845,7 11-1793,-1 1 0,0-1 1,0 0-1,-1 1 1,1-1-1,-1 1 1,0 0-1,1 0 0,-1-1 1,-1 1-1,1 0 1,0 1-1,-1-1 1,0 0-1,1 1 0,-1-1 1,0 1-1,0 0 1,-1 0-1,1 0 0,0 0 1,-1 1-1,1-1 1,-1 1-1,1 0 1,-1 0-1,-6 0 0,-6-2-4,0 2-1,0 0 0,0 1 0,0 1 0,0 1 0,0 0 0,0 1 1,0 0-1,-20 8 0,25-6-101,-1 0 0,1 0 0,0 1 0,0 1 0,1 0 0,0 0 0,0 1 0,0 1 0,1-1 0,1 1 0,-10 13 0,16-20-43,1 0-1,0 1 1,-1-1 0,1 0 0,0 1 0,0-1-1,0 1 1,1-1 0,-1 1 0,0-1-1,1 1 1,0-1 0,0 1 0,-1 0-1,2-1 1,-1 1 0,0-1 0,0 1 0,1 0-1,-1-1 1,1 1 0,0-1 0,0 1-1,0-1 1,0 0 0,0 1 0,1-1-1,-1 0 1,1 0 0,-1 0 0,1 0 0,0 0-1,0 0 1,0 0 0,4 2 0,1 1-15,0 0 1,0-1 0,1 0-1,0 0 1,0-1 0,0 0-1,0 0 1,1-1 0,12 3 0,-3-3-76,0-1 1,0-1 0,0 0 0,0-2 0,0 0 0,28-7 0,-33 6 23,-1 0 0,0-1 0,0-1 0,-1 0 1,1-1-1,-1 0 0,0-1 0,-1 0 0,1 0 0,11-12 0,-15 10 70,-1 1-1,0-1 0,0-1 0,-1 1 0,0-1 1,-1 0-1,0 0 0,-1 0 0,4-16 0,-7 23 1275,-3 5-1223,0 0 0,0 1-1,0 0 1,0-1 0,0 1 0,0 0-1,1 1 1,-4 4 0,1 0 2,1 0 0,0 1 1,0-1-1,0 1 0,1-1 1,1 1-1,0 0 0,0 0 1,0 0-1,0 17 0,2 11 77,6 51 0,-2-20-8,13 153 45,0 38-6,-17-215-162,-2 0-1,-2 0 0,-18 81 0,17-104-19,0 0-1,-2 0 1,0-1-1,-1 0 0,-1-1 1,-1 0-1,-1 0 1,-1-1-1,0 0 1,-1-1-1,-1 0 1,-1-2-1,-31 28 1,46-43-80,0 1-1,0-1 1,-1 1 0,1-1 0,0 0-1,-1 1 1,1-1 0,0 0 0,-1 1-1,1-1 1,-1 0 0,1 1 0,-1-1-1,1 0 1,-1 0 0,1 1 0,-1-1-1,1 0 1,-1 0 0,1 0 0,-1 0-1,1 0 1,-1 0 0,1 0 0,-1 0-1,1 0 1,-1 0 0,1 0 0,-1 0-1,1 0 1,-1 0 0,1 0 0,-1 0-1,1-1 1,-1 1 0,1 0 0,-1 0-1,1-1 1,-1 1 0,1 0 0,0-1-1,-1 1 1,1 0 0,-1-1 0,1 1-1,0-1 1,0 1 0,-1 0 0,1-1-1,0 1 1,0-1 0,-1 1 0,1-1-1,0 1 1,0-1 0,0 1 0,0-1-1,0 1 1,0-1 0,0 1 0,0-2-1,-1-3-749,1 1-1,0-1 0,0 1 0,1-1 0,0 1 1,0-1-1,1-4 0,13-34-6586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5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0 893 7589,'11'-12'1670,"-8"9"1039,-4 0-1728,0-1-823,1 1-1,0-1 0,0 1 1,0 0-1,0-1 0,0 1 1,1-1-1,-1 1 0,1 0 1,2-5-1,23-37 884,-19 34-952,101-151 761,-92 133-775,0-1 0,-2 0 0,19-61 0,-19 45-50,-5 15-9,0 0 1,4-42-1,-11 51 31,1-7-42,1 1 1,13-50-1,-15 69 77,0 0 1,0 0-1,0 0 0,-1-15 1,3-13 680,5 76 657,-8 29-425,-3-1 0,-19 124-1,0-22-165,-21 263 844,23-269-1254,-13 186 362,32-336-755,3 368 528,0-339-496,2 0-1,3 0 1,1-1-1,2 0 1,1 0 0,35 74-1,-41-105-76,0 1-1,1-1 0,0 0 1,1 0-1,0-1 1,0 0-1,1 0 0,15 11 1,-20-17-38,0-1 0,0 1 0,0 0 0,1-1 0,-1 0-1,1 0 1,-1 0 0,1-1 0,-1 0 0,1 1 0,0-2 0,0 1 0,0 0 0,-1-1 0,1 0 0,0 0 0,0 0 0,0-1 0,0 0 0,0 0 0,-1 0 0,1 0-1,0-1 1,4-2 0,-4 1-23,0 1-1,0-1 0,-1 0 1,0-1-1,1 1 0,-1-1 0,0 1 1,-1-1-1,1-1 0,-1 1 1,1 0-1,-1-1 0,-1 0 0,1 1 1,-1-1-1,0 0 0,3-10 1,5-22-736,-3-1 0,5-65 0,-11 91 639,1-9-43,-1-1-1,-1 0 0,-1 1 1,-1-1-1,-1 1 0,-1-1 1,-1 1-1,-1 0 0,-15-35 1,10 32 77,-1 1 0,-2 0 1,0 1-1,-1 1 1,-1 0-1,-1 2 0,-35-33 1,-146-114-198,193 162 332,-1-1 0,1 0 0,0 0 0,1-1 0,-1 0 0,1 0 0,0 0 0,0 0 0,-3-7 0,6 9 12,-1-1 0,1 1 0,0-1 0,0 1 0,1-1 0,-1 1 0,1-1 0,0 1 0,0-1 0,0 0-1,1 1 1,0-1 0,-1 1 0,2-1 0,1-6 0,3-2-1,0 1-1,1-1 1,1 1-1,0 1 1,0-1-1,1 1 1,0 1-1,1 0 1,0 0-1,1 1 1,0 0-1,24-14 1,12-4-392,1 2 0,54-19 0,-59 26-553,-7 4-2186,56-16 0,-19 14-3533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02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74 232 4480,'0'0'1219,"-3"-1"-143,-46-9 5915,31 9-6994,14 1 749,21 6-465,-12-3-182,0 0-1,-1 0 1,1 0-1,-1 0 1,0 1-1,0 0 1,0 0-1,0 0 1,4 7 0,0-1 80,-6-8 136,0 0-33,0 0 0,-1 0 0,1 0 0,1 0 0,-1 0 0,0-1 0,0 1 0,1-1 0,4 3 0,128-81 636,-73 44-774,-55 28-134,1 0 1,-1-1 0,0 1-1,-1-1 1,1-1-1,-1 1 1,0-1 0,-1 0-1,0-1 1,0 1-1,0-1 1,-1 0-1,0 0 1,-1 0 0,3-10-1,-5 14-10,-1-1-1,1 1 0,-1-1 1,0 1-1,-1-1 1,1 0-1,-1 1 1,0 0-1,0-1 0,0 1 1,-1-1-1,1 1 1,-4-7-1,3 11-1,1-1 0,-1 1 0,1 0 0,0 0 0,-1-1 1,1 1-1,-1 0 0,1 0 0,-1 0 0,1 0 0,-1 1 0,1-1 0,-1 0 0,-1 1 0,3-1 0,-8 1-1,0 1 0,1 0 0,0 0 0,-1 0 0,1 1 1,0-1-1,0 2 0,0-1 0,1 1 0,-1 0 0,1 1 0,-7 6 1,-9 9 5,-35 41 1,32-32 3,15-17-8,0 0 1,0 1 0,1 0-1,1 1 1,0-1 0,1 2 0,1-1-1,0 1 1,-5 22 0,9-31-1,1 0 0,0 0 0,0 0 0,0 1 0,1-1 0,0 0 1,0 1-1,1-1 0,0 0 0,0 0 0,0 1 0,1-1 0,-1 0 0,2 0 1,-1 0-1,1-1 0,-1 1 0,2-1 0,-1 1 0,1-1 0,-1 0 0,1 0 0,1-1 1,-1 1-1,1-1 0,5 5 0,6 1-41,1 0-1,-1-2 1,2 1 0,-1-2-1,1 0 1,0-2 0,1 0-1,31 5 1,-12-5-826,-1-2 0,1-2 0,54-4 1,22-17-4010,-86 14 2948,47-9-4661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02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80 799 5953,'-39'-25'1526,"31"20"3706,9-13-4128,1 7-855,0 0 1,1 1-1,0 0 0,1-1 1,9-18-1,-6 15-157,-1 1 0,7-26 0,7-26 8,-13 48-78,-2 0-1,0 0 1,4-27-1,8-395 1460,-17 435-1189,-3 6 140,-3 1-335,0 1 0,1 0 1,-1 1-1,1-1 0,0 1 1,0 0-1,1 0 0,-1 1 1,1-1-1,0 1 0,1 0 1,-1 0-1,-2 9 0,-8 16 221,-12 46 0,24-72-297,-7 25 85,1 1-1,1-1 0,2 1 1,1 0-1,1 0 1,2 1-1,5 52 1,-1-55-32,2 0 0,15 53 1,-15-68-60,0 0 0,1 0 0,0-1 0,2 0 0,-1 0 0,2-1 0,14 18 1,-19-24-8,1-1 0,1 0 1,-1 0-1,1 0 1,-1-1-1,1 0 0,1 0 1,-1 0-1,0-1 1,12 5-1,-12-7-6,0 0 0,0 0 0,0 0 0,0-1 0,0 0 0,0 0-1,0-1 1,0 1 0,0-1 0,0 0 0,0-1 0,0 0 0,9-4 0,4-1 7,-1-1 0,0-1 0,0-1 0,-1 0 0,-1-1 0,1-1 0,-2-1 0,0 0 0,17-20 0,-20 19-3,0 1-1,22-19 1,-25 24 1,-7 6 155,9 53 115,-10 32-158,-2-64-645,1 1-1,0-1 1,2 1-1,0-1 1,10 37-1,6-15-3545,0-16-1976,-11-13 335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03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5577,'-20'0'3452,"37"3"-3412,-4 7-756,7 2-4653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03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57 874 5945,'-2'-5'295,"1"-1"1,0 1 0,0 0 0,0-1 0,1 1 0,0-1-1,0 1 1,0 0 0,1-1 0,0 1 0,0 0 0,1-6-1,5-11 771,16-34 1,1-5-283,-15 33-588,63-249 785,-54 168-570,-7 36 1311,29-100-1,-32 200-313,-5 8-902,-1-1 0,-2 1-1,-4 35 1,2-23-115,-8 51 728,-29 130 0,16-103-400,-38 203 619,-69 519-343,128-817-1247,1 1 1,5 48-1,-3-68 128,0 0-1,2-1 1,-1 1-1,1-1 0,1 0 1,0 0-1,0 0 1,1 0-1,0 0 0,10 13 1,-12-20 83,-1-1-1,1 1 1,-1-1 0,1 0-1,0 0 1,-1 0-1,1 0 1,0-1 0,0 1-1,1-1 1,-1 0 0,0 0-1,0 0 1,1 0 0,-1 0-1,0-1 1,1 1 0,-1-1-1,0 0 1,1 0-1,-1 0 1,1-1 0,-1 1-1,0-1 1,1 0 0,3-1-1,1-1-46,1 0 0,-1-1 0,0 0-1,0 0 1,-1-1 0,1 1 0,-1-2-1,12-10 1,-3-1-145,-2-1 1,0 0-1,-1-1 0,0 0 1,-2-1-1,0-1 0,-1 1 1,-2-2-1,0 1 0,6-27 0,-8 23 28,-1-1-1,-1 0 1,-1 1-1,-2-1 0,0 0 1,-2 0-1,-1 0 0,-9-48 1,5 52 114,-1 1 1,-1-1-1,-1 2 1,-1-1 0,-1 1-1,0 0 1,-2 1-1,-22-26 1,-3 2 37,-1 3 0,-55-44 1,92 83 65,-6-5 77,0-1 0,1 0 0,0 0 1,-10-13-1,17 19-85,-1 0 0,0 0 1,0 0-1,1 0 0,-1-1 1,0 1-1,1 0 0,-1 0 0,1-1 1,0 1-1,-1 0 0,1-1 1,0 1-1,0 0 0,0-1 1,0 1-1,0-1 0,0 1 0,0 0 1,1-1-1,-1 1 0,0 0 1,1-1-1,-1 1 0,1 0 0,-1 0 1,1-1-1,0 1 0,0 0 1,-1 0-1,1 0 0,0 0 1,0 0-1,0 0 0,0 0 0,0 0 1,2-1-1,3-1-32,0 0-1,-1 0 1,1 1-1,0 0 1,0 0-1,1 1 1,-1-1-1,0 1 1,0 1 0,8-1-1,4-1-83,115-13-1612,74-10-5563,-131 11 1595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03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37 4668,'0'-18'1705,"-3"0"3511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05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1 347 6429,'2'-6'44,"4"-12"1905,-4 17-622,-3 11-238,1-9-1006,0-1 1,0 1-1,-1-1 1,1 1 0,0-1-1,0 1 1,0-1-1,0 1 1,0-1 0,0 1-1,0-1 1,0 1-1,0-1 1,0 1 0,0-1-1,1 1 1,-1-1-1,0 0 1,0 1 0,0-1-1,1 1 1,-1-1-1,0 1 1,0-1 0,1 1-1,0 0 1,11-7 2767,1-2-2431,15-3 189,1 1-1,-1 2 1,2 0-1,-1 2 1,51-3-1,-18 0-228,795-102-165,-199 29-4956,-398 45-187,6-4-3031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05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50 148 4248,'-13'-15'5480,"10"16"-4676,-19 5 258,10-4 4966,16-23-4746,-4 18-1233,1 1 1,0-1 0,0 1 0,0-1 0,0 1-1,1 0 1,-1-1 0,0 1 0,1 0-1,0 0 1,0 0 0,-1 0 0,1 0-1,0 1 1,0-1 0,1 1 0,-1-1-1,0 1 1,5-2 0,3-2 26,0 1 0,0 1 1,20-5-1,33-2-67,1 3 1,76 1 0,-71 4-450,200-13-3311,-97 5-1407,3 1-2742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9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925 1385 13165,'-11'-56'2413,"6"34"867,1-1 0,-2-38 0,6 58-3161,0 0 0,0 0-1,0 0 1,-1 0 0,1 1-1,-1-1 1,1 0 0,-1 0-1,0 0 1,0 0 0,0 1-1,-1-1 1,1 1 0,-1-1-1,1 1 1,-1-1 0,0 1-1,0 0 1,0 0 0,0 0-1,0 0 1,-1 0 0,1 0-1,0 1 1,-1-1 0,1 1-1,-1-1 1,0 1 0,0 0-1,1 0 1,-1 0 0,0 1-1,0-1 1,-5 0 0,-3 0 280,-1 1 1,1 0-1,-1 1 0,1 0 1,-1 0-1,1 2 1,-12 2-1,-4 4-399,0 1 0,1 1 0,0 1 0,-40 27 0,-87 72 0,92-63 0,2 3 0,2 2 0,3 3 0,2 2 0,-52 77 0,101-131 0,1 0 0,-1 0 0,1 1 0,0-1 0,0 1 0,0-1 0,-1 7 0,3-10 0,0-1 0,0 1 0,0 0 0,0-1 0,0 1 0,0 0 0,0 0 0,0-1 0,0 1 0,0 0 0,1-1 0,-1 1 0,0-1 0,0 1 0,1 0 0,-1-1 0,0 1 0,1-1 0,-1 1 0,1 0 0,-1-1 0,1 1 0,-1-1 0,1 0 0,0 2 0,1-2 0,0 1 0,0 0 0,0-1 0,0 1 0,0-1 0,0 0 0,0 0 0,0 0 0,1 0 0,-1 0 0,0 0 0,0 0 0,3-2 0,29-4 0,0-2 0,0-2 0,41-17 0,-27 7-2,276-101-70,-286 110 59,0 1 1,1 2-1,0 2 1,1 2-1,-1 1 1,66 5-1,-89 0-1,-1 0 0,0 1 0,0 1 0,0 0 0,0 1 0,0 1 0,-1 1 0,0-1 0,-1 2 0,18 12 0,-13-6 17,0 2 1,-1 0-1,-1 0 1,0 2-1,-1 0 1,13 22-1,-20-29-11,68 96 14,-64-91-16,1-1 0,1-1-1,0 0 1,24 17 0,-32-27-29,0 0 1,1-1-1,0 1 0,0-1 0,0 0 0,0-1 0,0 0 0,0 0 1,0-1-1,1 0 0,-1 0 0,1 0 0,-1-1 0,1 0 0,11-2 0,-9 0-5,-1 0-1,1-1 0,0 0 0,-1 0 0,0-1 0,0 0 0,0-1 0,-1 0 0,1 0 0,-1-1 0,10-9 0,-1-2-3,0 0-1,-2-1 1,0-1 0,17-29 0,42-88-90,-45 80 85,663-1122-427,-506 897 663,-159 241-134,-13 18 47,1 0 0,1 1-1,1 1 1,38-36 0,-54 55-78,0 0-1,0 0 1,0 0 0,1 0-1,-1 0 1,0 0-1,1 0 1,-1 0 0,0 0-1,1 1 1,-1-1-1,1 1 1,-1-1-1,1 1 1,0-1 0,-1 1-1,1 0 1,-1 0-1,1 0 1,0 0 0,-1 0-1,1 0 1,-1 0-1,1 0 1,0 1 0,-1-1-1,1 1 1,-1-1-1,1 1 1,-1-1 0,0 1-1,1 0 1,-1 0-1,1 0 1,-1 0 0,0 0-1,0 0 1,0 0-1,0 0 1,1 2 0,1 0 17,-1 1 0,0 0 1,0 0-1,0 0 0,0 0 1,-1 0-1,1 0 1,-1 0-1,0 0 0,0 1 1,-1-1-1,1 0 1,-1 8-1,-3 15 27,-1 1 0,-2 0-1,-12 39 1,-38 85 136,20-58-153,-113 420-45,137-466 0,-26 131 0,34-151 0,-1 45 0,5-65 0,0 1 0,1 0 0,0-1 0,0 1 0,1-1 0,0 1 0,1-1 0,0 0 0,4 10 0,-4-14 0,-1-1 0,1 1 0,0-1 0,0 1 0,0-1 0,0 0 0,1-1 0,-1 1 0,1 0 0,7 3 0,45 18 0,-15-7 0,12 14 0,-1 3 0,-2 2 0,53 49 0,-76-63 0,39 33 0,-2 3 0,-3 2 0,-2 3 0,52 74 0,-103-125 0,0 1 0,0 0 0,-1 1 0,-1 0 0,0 0 0,6 22 0,-11-31 0,0 0 0,0 0 0,0 0 0,-1 0 0,1 0 0,-1 0 0,-1 1 0,1-1 0,-1 0 0,0 0 0,0 0 0,0 0 0,0 0 0,-1 0 0,0 0 0,0-1 0,0 1 0,-1-1 0,0 1 0,0-1 0,0 0 0,-7 7 0,2-4 0,-1 0 0,0-1 0,0 0 0,-1-1 0,0 0 0,0 0 0,0-1 0,0-1 0,-1 1 0,-19 2 0,-6 0 0,-1-3 0,-36 0 0,6-4-1027,1-3 1,-108-20-1,-122-53-3686,168 42 647,41 20-2502,8 3-4788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15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4920,'0'-1'74,"-1"0"0,1 0 0,0 1-1,0-1 1,0 0 0,0 0-1,0 1 1,0-1 0,1 0 0,-1 1-1,0-1 1,0 0 0,0 1-1,1-1 1,-1 0 0,0 1 0,1-1-1,-1 0 1,1 1 0,-1-1-1,1 1 1,-1-1 0,1 1-1,-1-1 1,1 1 0,-1-1 0,1 1-1,-1 0 1,1-1 0,0 1-1,-1 0 1,1-1 0,0 1 0,-1 0-1,1 0 1,0 0 0,-1-1-1,1 1 1,0 0 0,0 0 0,0 0-1,50-5 1830,-24 3-1588,35-1 165,0 4 0,101 12 0,-112-8-396,246 36 322,27 2-2830,-223-32-473,0 8-962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16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4484,'7'-21'1053,"13"21"-189,14-3-60,-21 0-148,14-6-64,0 3-88,3-3-88,20-3-68,-13 6-60,-4-3-240,-13 6 184,14-3-80,23 0-152,-37 6-588,-3 0-2332,6 0-1029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22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94 4176,'0'-19'5654,"0"16"-4990,-4-36 2950,3 22-4240,0 1-5287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7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201 452 7437,'0'0'1959,"2"-2"-133,3-1-1061,-1 0 1,1 1 0,0 0-1,-1 0 1,1 0 0,0 0-1,0 1 1,0 0-1,0 0 1,6-1 0,19 3-327,-15 1-108,0-1 0,1-1-1,-1-1 1,0 0 0,27-5 0,75-25 521,-107 28-765,15-5-21,0-1 1,0 0 0,-1-2-1,0-1 1,-1-1 0,-1-1-1,0-1 1,-1-1-1,0-1 1,-1 0 0,-1-2-1,29-36 1,-45 50-69,-1 0 0,0 0 1,0 0-1,0-1 0,-1 1 1,1 0-1,-1-1 0,-1 1 0,1 0 1,-1-10-1,2-10 61,-1 22-62,-1 1 0,1-1 0,-1 0 0,0 0 0,0 0 1,-1 1-1,1-1 0,-1 0 0,1 0 0,-1 1 0,0-1 0,0 0 0,0 1 1,0-1-1,0 1 0,-1-1 0,1 1 0,-1 0 0,1-1 0,-1 1 0,0 0 0,0 0 1,0 0-1,0 0 0,-1 1 0,1-1 0,0 1 0,-1-1 0,1 1 0,-1 0 1,1 0-1,-1 0 0,0 0 0,1 0 0,-5 0 0,-5-2 6,-1 1 0,0 1 0,1 0-1,-1 1 1,0 0 0,-16 2 0,-2 3-16,0 1-1,0 2 1,-57 21 0,-80 49 80,127-57-40,2 2 1,1 2-1,0 1 0,2 1 1,-46 47-1,71-63-19,1 1 0,0 1 1,1 0-1,0 0 0,1 1 1,0 0-1,-8 24 0,14-33-1,0 0 0,0 1-1,1-1 1,0 0-1,0 1 1,0-1 0,1 0-1,0 1 1,0-1 0,0 1-1,1-1 1,-1 0-1,1 1 1,1-1 0,-1 0-1,1 0 1,0 0 0,0 0-1,0 0 1,1 0-1,0 0 1,0-1 0,0 1-1,0-1 1,6 6 0,3 0-15,0 0 0,1-1 0,0-1 0,1 0 0,0 0 0,0-1 0,24 7 0,109 25-196,-101-32-335,1-2-1,-1-3 0,1-1 1,60-7-1,-88 5 193,128-16-3272,-50-3-2263,-17 2-2566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7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91 7293,'-4'-6'745,"0"0"1,1 0 0,0 0-1,0-1 1,0 1 0,1-1-1,0 0 1,0 0 0,1 0-1,-1 0 1,1-11 5267,-1 20-4790,-1 2-962,0-1 0,1 1 0,-1 0 0,1-1 0,0 1 0,0 0 0,1 0 0,-1 1 0,1-1 0,0 0 0,-1 5 0,-1 51 896,1-1-144,-9 24-45,-20 134 196,16-71-2259,13-101-872,-3 0 1,-11 51 0,10-75 684,1 0-1718,0 0 0,-3 34 0,9 5-6905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7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36 558 11017,'-4'-6'977,"-1"-2"0,1 1 0,0 0 1,0-1-1,1 0 0,-4-11 0,6 15-733,0 0 1,0 0-1,1-1 1,-1 1-1,1 0 1,0 0-1,0-1 1,0 1-1,1 0 1,-1 0-1,1 0 1,0-1-1,0 1 0,4-7 1,26-84 1528,-9 50-1373,-9 21-209,-2 0 0,16-49 0,12-54 437,-38 124-570,-1-1-11,1 1 0,-1 0 1,1-1-1,0 1 0,0 0 0,0 0 1,0 0-1,3-4 0,0 8-17,-1 0 0,1 1 0,0 0 0,-1-1-1,1 2 1,-1-1 0,1 0 0,-1 0 0,0 1 0,0 0 0,0 0 0,4 5 0,-4-5-3,18 20 109,27 39 0,-8-8-11,109 129 151,-138-168-290,-1 1 0,0 0 0,-1 0 0,-1 1-1,-1 0 1,-1 1 0,0 0 0,5 27 0,-9-34-3,0 0-1,-1 0 1,-1 0-1,1 0 1,-2 0 0,1 0-1,-2 0 1,1 0-1,-2 0 1,1 0 0,-1-1-1,-1 1 1,0-1-1,0 0 1,-10 16-1,-4-2-39,-1 0 0,-2-1 0,0-1 0,-37 30-1,-105 68-843,101-77 221,16-12-181,-7 5-1843,21-11-7378,49-40 2516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8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15 358 6469,'-14'16'5057,"34"-12"-1405,-7-4-3801,42 2 1215,0-3 1,1-2 0,-1-2-1,84-20 1,-129 22-995,1-1 0,-2 0 0,1-1 0,-1-1 0,1 1 0,-1-1 0,-1-1 0,1 0 0,-1 0 0,10-12 0,-15 16-53,1-1-5,-1-1 0,1 1 0,-1-1 0,-1 0 0,1 0 0,-1-1 0,1 1 0,-1 0 0,-1-1 0,1 1 0,-1-1 0,0 1 0,0-1 0,-1 0 0,0 1 0,0-9 0,-1-7-4,-2 1 0,-7-34 0,9 50-8,1 0 9,-1 1 0,0-1 0,0 0-1,-1 1 1,1-1 0,-1 1-1,1-1 1,-1 1 0,0 0 0,-1 0-1,1 0 1,0 0 0,-1 0 0,0 0-1,1 1 1,-1-1 0,0 1 0,-1 0-1,1 0 1,0 0 0,-1 0 0,1 0-1,-1 1 1,1 0 0,-1-1-1,1 1 1,-1 1 0,0-1 0,0 1-1,0-1 1,-5 1 0,-1 0 76,0 1 0,0 0 0,0 1 0,0 0 1,0 1-1,0 0 0,0 0 0,1 1 0,0 0 0,-11 7 0,-2 5 266,2 0-1,0 1 1,1 1-1,1 1 1,0 1-1,2 1 1,0 0-1,-22 40 1,28-43-168,1 0 1,1 0-1,0 0 1,1 1-1,1 0 1,1 1-1,-5 39 1,9-48-168,1 0 0,0-1 0,1 1 0,0 0 0,0 0 0,1-1 0,1 1-1,-1-1 1,2 1 0,0-1 0,0 0 0,1-1 0,0 1 0,0-1 0,1 0 0,9 11 0,1-2-401,1 0 0,0-2-1,1 0 1,1-1 0,1-1-1,0-1 1,0 0 0,1-2 0,1 0-1,30 10 1,-24-13-1019,0 0 0,0-1 0,1-2 0,53 3 1,-4-7-3889,5 2-2918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67 9325,'-7'-21'2452,"-10"18"1680,7-9-2451,-3 0 763,-1 0-1552,8 5 980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0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58 281 5220,'-4'-3'546,"-1"0"0,1 0 0,0 0 0,0 0-1,1 0 1,-1-1 0,0 0 0,1 0-1,0 0 1,0 0 0,0 0 0,1-1-1,-1 1 1,1-1 0,-2-6 0,3 7-373,1 1 1,-1-1-1,1 1 1,0-1-1,0 0 1,0 1-1,0-1 1,1 1 0,-1-1-1,1 1 1,0-1-1,0 1 1,1-1-1,-1 1 1,0 0-1,1 0 1,0 0-1,0 0 1,0 0-1,0 0 1,0 0 0,1 0-1,4-3 1,2-1-79,0 0 1,0 1 0,1 0 0,0 0 0,0 1-1,0 0 1,1 1 0,0 0 0,0 1-1,12-3 1,25-2 105,52-4 1,-71 9-152,499-13-1165,-215 13-1143,159-17-4444,-209 10 137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08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12 107 5889,'-1'-1'80,"0"0"1,0 0 0,0 0 0,0 0 0,0 0 0,0 0 0,1 0 0,-1 0 0,0 0 0,1 0 0,-1 0-1,1 0 1,-1-1 0,1 1 0,-1-2 0,13-6 1516,12-6 1251,-18 10-2632,1 0 0,0 0 0,0 1-1,0 0 1,1 1 0,0 0-1,-1 0 1,1 0 0,13-2 0,11 0 151,36-3 0,-64 8-314,929-10 1606,-642 16-1440,118 1-264,805-2-4280,-1005-10 685,-12 1-1817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9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49 18410,'7'-43'14357,"-31"52"-15433,-19-3-1316,-1-15 219,-3 0-5775,-3 6-8246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22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28 2468,'0'0'1776,"-10"-15"-1976,3 2-980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2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31 2828,'17'-6'3821,"-30"-6"-4461,-1 0-1145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29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16 2888,'-17'-5'2689,"-3"-2"1918,9 4-5534,9 3 1043,0 2-114,-15 24-15,16-24 9,-9 16 59,4-5-66,5-11 8,-11 26 55,10-23-51,0 0 0,0 0 1,0 0-1,1 0 0,0 0 1,0 0-1,0 0 0,1 0 0,0 0 1,0 8-1,1-5-26,-1-4 2,-1-1 24,-6 29 129,-13 38 0,12-44-114,0 0-1,2 1 1,-4 36 0,6-19 123,2-26-100,0-1 1,1 1-1,1-1 0,1 1 0,0-1 1,8 33-1,-4-31 22,-4-12-33,1 0 1,0 0-1,1 0 1,-1-1-1,1 1 0,1 0 1,-1-1-1,9 11 1,-11-15-33,4 4 22,-1 0 0,1 0 0,0 0 0,0-1 0,0 0 0,1 0 1,0-1-1,0 1 0,7 3 0,-2-2-34,-5-2 23,1 0 0,0-1 0,0 0 0,0 0 0,0 0 0,0-1 0,0 0 0,13 1 0,-17-3-10,10 2-8,0-1 1,0-1-1,0 0 0,0-1 1,0-1-1,21-4 0,66-16-15,-50 9-77,-46 12-16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30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0 3552,'32'45'5193,"8"29"-4343,-5-8-323,43 71-40,-61-113-426,29 30 1,-18-22-81,-26-30 38,-31 21 9,24-22-39,0 0-1,0 0 1,0-1 0,0 1 0,0-1 0,0 0 0,1 0 0,-1 0-1,-6-2 1,-33-1-35,-296 20 222,248-9-251,59-6-230,1 1 0,0 1-1,1 2 1,-32 10 0,62-16 222,0 0 1,-1 0 0,1 0-1,0 0 1,-1 0-1,1 0 1,0 0 0,-1 0-1,1-1 1,0 1-1,-1 0 1,1-1-1,0 1 1,0-1 0,0 1-1,-1-1 1,-1-1-1,0 0-293,-15-6-1641,14 7-299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30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3732,'0'0'504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33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54 2580,'0'0'421,"-3"0"-78,0 0-188,1-1 1,0 1 0,-1-1 0,1 1 0,0-1-1,-1 0 1,1 0 0,0 0 0,0 0 0,0 0-1,0 0 1,0-1 0,0 1 0,0-1 0,0 1-1,0-1 1,1 0 0,-1 0 0,1 0 0,-1 0-1,-1-4 1,2 4-122,-24-17-2666,23 17 1443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35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2296,'0'0'3036,"2"2"-3017,-1-1-1,0 0 1,0 0-1,0 1 1,1-1-1,-1 1 0,-1-1 1,1 1-1,0-1 1,0 1-1,0-1 1,-1 1-1,1 2 1,-2-4-59,-2 1 85,1 0 0,-1 0 1,0 0-1,0 0 0,0 0 1,1-1-1,-1 0 0,0 1 1,0-1-1,0 0 0,0 0 1,0-1-1,0 1 0,-3-1 1,-41-17-2255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38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16 2240,'0'0'4249,"-2"-3"-6698,-3-9 1393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399 142 4748,'-11'-28'1110,"9"23"3062,1 1-3524,-2-9 63,0-1-1,2 1 1,-1-18-1,2 27-364,5-26 1259,-16 58-1573,10-26 24,-1 1 10,-23 61 5296,24-55-5234,0 0 0,0-1 0,-1 1 0,-5 14 0,-2 6 70,-44 164 660,-31 128 115,-8 182-399,44 8-466,40-321-74,-1-137-33,6-39-1,0 0 1,-1 26-1,4-29 49,0 0 0,-1 0 0,0 0 1,-1-1-1,0 1 0,-7 18 0,8-27 303,4 24 452,2-21-632,1-15-360,0-11-629,-3 13 32,0-1 0,0-1 0,-1 1 1,0 0-1,-1-1 0,0 1 0,0-12 0,-1 3-5289,14-2-3630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1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1174 13 5737,'3'3'401,"3"3"696,-7-8-173,-7-17 7008,-4 35-6386,6-9-1243,-117 179 3129,73-106-2653,-51 89 642,-9 16-373,57-105-783,-328 535 1374,317-497-2236,5 3 0,5 3 1,-50 175-1,53-84-4416,50-208 4124,-1 1 1,1-1-1,0 0 1,1 0-1,0 0 1,0 0-1,0 1 1,4 13-1,2 0-7254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1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0 848 6765,'1'-1'576,"-1"0"0,1 0 0,0 0 0,0 0 0,0 0 0,0 0 0,0 0 0,0 0 0,0 1 0,0-1 0,0 0 0,0 1 0,0-1 0,2 0 0,30 1 1656,-4 1-881,16-7-477,1-2 1,-2-2 0,66-23 0,-82 23-651,-1-2-1,0-1 1,-1-1 0,-1-1 0,0-1 0,37-32 0,-35 22-83,-1-1 1,-1-1 0,-1-1 0,-1-1 0,-2-1 0,23-45 0,64-109 327,-93 160-371,0-1 214,13-35-1,7-12 534,-19 43-393,-15 27-132,3 7-190,-1 0 1,-1 1-1,1 0 1,0 0-1,-1 0 1,0 0 0,0 0-1,1 9 1,-2-11-58,4 23 170,-1-1 1,-2 1-1,0-1 0,-2 1 0,-5 41 1,2-14 132,-8 152 63,-4 100 468,15-226-666,20 146 1,-7-155-242,3 0 0,37 97 0,71 122 0,-93-218 0,29 90 0,-57-151 0,0 0 0,-1 0 0,0 1 0,-1-1 0,0 0 0,-1 0 0,0 15 0,-1-22 0,1 1 0,-1 0 0,1-1 0,-1 1 0,0-1 0,-1 0 0,1 1 0,-1-1 0,1 0 0,-1 0 0,0 0 0,0 0 0,0 0 0,-1 0 0,1 0 0,-1-1 0,1 1 0,-1-1 0,0 0 0,0 0 0,0 0 0,0 0 0,0 0 0,-6 1 0,-1 1 1,-1-2 0,1 1-1,-1-1 1,0-1 0,0 0 0,0 0 0,-19-2-1,-77-15-25,96 14 18,-92-20-1437,-106-37 1,131 32-2920,-139-71 1,156 62-2459,14-1-4503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3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1628 155 5609,'7'-10'4551,"9"5"-3307,21 2-568,18 6-85,460 9 1095,478-31-1246,1480-64-333,-1356 44-105,-117 29 14,-926 10 0,542 13-111,-451-7 39,15 2 146,-189-16 176,8 7-228,1 0 0,-1 0 0,0 0-1,1 0 1,-1 0 0,0 1 0,0-1 0,0 0 0,0 0 0,0 1 0,0-1 0,0 0 0,0 1 0,0-1 0,0 1 0,0-1 0,-2 0-1,-30-1 262,29 2-73,-6 10-30,6-5-115,0 0 1,0 0 0,1 1 0,0-1 0,0 1 0,1 0 0,-1 0 0,1 0-1,0 0 1,1 1 0,0-1 0,-1 10 0,-4 15 250,-93 417 2571,-92 335-1117,156-668-1712,-99 279 158,104-322-220,-87 197 62,93-221-98,-3 0 1,-2-2-1,-47 58 0,61-88 6,0 0 0,-2-1-1,0-1 1,0 0 0,-1-1 0,-1-1 0,0-1-1,-1-1 1,-29 11 0,-3-2-111,-1-3 0,-87 15 0,58-19 3,-1-3 0,-112-3 0,-167-24-113,245 10 157,-631-59-147,406 34 158,-690-60-87,-398-49-87,9-60-326,402-5-123,563 102-496,387 91 716,41 9-520,0-1 0,1-1 0,0-1 0,-35-16 1,58 23 408,-3-2 19,3-2-3531,-2-8-730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3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82 8973,'16'-42'3750,"-13"30"-2600,-2 9 392,14-22 3990,-9 38-5066,-4-11-388,-1 1 0,0 0-1,1 0 1,-1 0-1,0 0 1,-1 0-1,1 1 1,0-1-1,-1 0 1,0 0-1,0 0 1,0 6-1,-3 28 365,-1-1 0,-3 0 0,0 0 0,-2-1-1,-19 46 1,-84 166 795,18-47-732,45-63-231,45-122-239,0 1 1,1-1-1,1 1 0,0-1 0,2 1 0,-1 0 1,3 18-1,0-28-27,-1 0 0,1 1 0,0-1 1,1 0-1,-1 0 0,1 0 0,0 0 0,1-1 0,-1 1 1,1-1-1,0 0 0,1 0 0,-1 0 0,1-1 0,0 1 1,0-1-1,1 0 0,-1-1 0,1 1 0,-1-1 1,1 0-1,0-1 0,7 3 0,15 4-201,0-1-1,1-1 1,53 5-1,-72-11 94,53 5-864,0-3 1,0-3-1,86-10 0,74-26-4667,-136 15 155,-3-8-3270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4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763 23 4832,'-8'-4'342,"0"0"-1,-1 1 0,1 0 0,-1 1 0,0 0 1,0 0-1,0 1 0,0 0 0,0 1 1,0 0-1,0 0 0,0 1 0,0 0 0,0 1 1,0 0-1,-10 3 0,-29 15 107,0 3 0,2 1 1,0 2-1,2 3 0,1 1 0,-48 44 1,89-72-434,-1 0 0,0 1 0,1 0 1,0-1-1,0 1 0,0 0 1,0 0-1,0 0 0,0 0 1,1 0-1,0 1 0,-1-1 0,1 0 1,0 1-1,1-1 0,-1 1 1,1-1-1,-1 1 0,1-1 1,0 1-1,1 4 0,-1-5-9,1-1-1,0 1 0,0-1 1,0 1-1,0-1 1,0 1-1,0-1 0,1 0 1,-1 0-1,1 1 0,-1-1 1,1 0-1,0 0 1,0-1-1,0 1 0,0 0 1,0-1-1,1 1 1,-1-1-1,0 1 0,1-1 1,-1 0-1,1 0 1,-1 0-1,5 0 0,4 1-6,0 0-1,0-1 1,0 0-1,1-1 1,-1 0-1,0-1 1,0-1 0,0 1-1,0-2 1,-1 1-1,1-2 1,14-5-1,2-4 466,0-1-1,-2-1 1,31-24 0,-54 38-383,-1 0 0,0 0 1,1 0-1,-1 0 0,0 0 1,1 0-1,-1 1 0,1-1 1,-1 1-1,1-1 0,0 1 1,-1-1-1,3 1 0,-3 0-46,-1 0 0,1 0-1,-1 0 1,0 1 0,1-1 0,-1 0-1,0 0 1,1 0 0,-1 1 0,0-1-1,1 0 1,-1 1 0,0-1 0,1 0-1,-1 1 1,0-1 0,0 0 0,1 1-1,-1-1 1,0 0 0,0 1 0,0-1-1,0 1 1,0-1 0,1 1 0,-1-1-1,0 0 1,0 1 0,0-1 0,0 1-1,0 0 1,-1 6 252,0 0 0,0 0 0,0 1 0,-4 9 0,2-6-223,-10 44 764,-7 68-1,13-58-481,0-7-27,1 103 0,11-70-185,16 242 151,-18-299-273,-1 1 0,-2-1 0,-1 1 0,-2-1 1,-8 39-1,8-57-9,-1-1 1,-1 1-1,-1-2 1,0 1-1,0 0 1,-1-1-1,-1-1 1,-1 1-1,0-1 1,0 0-1,-2-1 0,1 0 1,-17 13-1,13-13-1,-1-1 0,0-1 0,0 0 0,-1-1 0,0-1 0,-1 0 0,0-2 0,0 1 0,0-2 0,-1-1 0,0 0 0,0-1 0,0-1 0,-21 1 0,33-3-2,0-1 1,1 1-1,-1-1 1,0 0-1,1 0 1,-1-1 0,1 1-1,-1-1 1,1 0-1,0-1 1,0 1-1,0-1 1,0 0-1,0-1 1,1 1-1,0-1 1,-1 0-1,1 0 1,0 0-1,1 0 1,-1-1 0,1 1-1,0-1 1,0 0-1,-2-6 1,1 0-48,0 1 1,2-1 0,-1 0 0,1 1-1,1-1 1,0 0 0,0 0 0,1 0-1,1 0 1,0 0 0,0 0 0,4-12-1,2-3-278,1 1 0,1 0 0,1 0 0,1 1 0,1 0-1,2 1 1,0 1 0,20-24 0,22-20-1802,75-69 1,-94 99 1268,-30 29 694,168-156-5713,-79 85 486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4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 18 4968,'-11'-2'439,"-2"-2"451,-1 1-1,1 0 1,-1 1-1,1 0 0,-1 1 1,0 1-1,1 0 1,-1 1-1,0 1 0,-23 5 1,23-3-662,0 2 0,0 0 0,1 1 0,0 0 0,0 1 1,0 0-1,1 1 0,1 0 0,-1 1 0,1 0 0,-11 16 0,17-21-175,0 1-1,1 0 0,0 0 1,1 0-1,-1 0 1,1 0-1,-3 9 0,5-12-32,0 1 0,1-1-1,-1 1 1,1-1 0,0 1 0,0-1-1,0 1 1,0-1 0,1 1-1,-1-1 1,1 1 0,0-1-1,0 0 1,0 1 0,0-1-1,1 0 1,3 6 0,-2-4-13,1 1 0,0-1 0,0 0 0,1 0 1,-1-1-1,1 1 0,0-1 0,0 0 0,1 0 0,-1-1 1,1 0-1,0 0 0,0 0 0,0 0 0,0-1 0,0 0 1,0-1-1,1 1 0,-1-1 0,1 0 0,-1-1 0,1 1 1,-1-1-1,1-1 0,-1 1 0,1-1 0,-1 0 1,0-1-1,1 1 0,-1-1 0,0-1 0,0 1 0,0-1 1,0 0-1,0 0 0,-1-1 0,0 1 0,1-1 0,-1-1 1,-1 1-1,1-1 0,-1 0 0,1 0 0,5-10 0,-2 1-7,-1-1-1,0 0 0,-2 0 0,5-17 0,-9 30 75,12 25 148,-10-18-184,0 0 1,0 0 0,0 1 0,-1-1 0,3 7-1,36 183 1151,-24-107-696,-5-34-268,-3 0 1,-2 1-1,-3-1 1,-1 1-1,-11 107 1,1-125-182,-1 0 1,-3 0 0,0 0-1,-3-2 1,-1 1 0,-1-2-1,-2 0 1,-41 57 0,45-71-27,0-2 0,-2 0 0,-19 18-1,27-29-10,0 0-1,-1 0 1,0-1-1,0 0 1,-1 0-1,1-1 1,-1 0-1,0-1 1,-11 3-1,19-6-7,-1-1 0,1 1 0,-1-1 0,1 1 0,-1-1 0,1 0 0,0 0 0,-1 0 0,1-1 0,-1 1 0,1 0 0,-1-1 0,1 0 0,0 1-1,-1-1 1,1 0 0,0 0 0,0-1 0,0 1 0,0 0 0,0-1 0,0 1 0,0-1 0,0 1 0,0-1 0,1 0 0,-1 0 0,1 0 0,-1 0-1,1 0 1,0 0 0,-1-3 0,-1-1-43,1 0 0,0 0 0,1 0 0,-1 0-1,1 0 1,0-1 0,1 1 0,0 0 0,0-1-1,0 1 1,2-9 0,4-15-735,1 0 1,2 1-1,1 1 0,19-39 0,66-101-7275,-39 83 430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7997,'0'0'1849,"-2"2"-226,-2 1-1279,1 0 0,0 1-1,0-1 1,0 1 0,0 0 0,1 0 0,-1 0-1,1 0 1,0 0 0,0 0 0,1 1-1,-1-1 1,1 1 0,0-1 0,-1 10 0,0 10 523,-1 42 1,3-65-844,1 14 75,0 0-1,0-1 1,1 1-1,1-1 1,1 1-1,0-1 1,1 0-1,0 0 1,1-1-1,1 1 1,0-1-1,1-1 1,0 1-1,1-1 1,19 20-1,-24-28-87,1 0 1,-1 0-1,1 0 0,0-1 1,0 0-1,0 0 0,1 0 0,-1-1 1,1 0-1,0 0 0,-1 0 1,1 0-1,0-1 0,0 0 0,0 0 1,0-1-1,0 0 0,0 0 1,0 0-1,0-1 0,0 0 1,10-2-1,-2-2 4,1 0 0,-1-1 0,0 0 0,-1-1 0,0 0 0,0-1 0,18-15 0,-9 6-18,40-42 0,-60 57 62,-1 2-33,0 1 0,1 1 0,-1-1 0,0 0 0,0 0 0,0 0 1,0 0-1,-1 1 0,1-1 0,0 1 0,1 1 0,-2-1 9,4 7 37,0 0 0,-1 0 0,-1 1 0,0-1 0,0 1 0,-1 0 1,0-1-1,0 1 0,-2 10 0,-10 95 517,10-102-527,-81 453 1157,59-372-1106,-4-1 1,-75 169-1,89-235-188,-2-1 0,-24 35-1,30-49 30,-1-1 0,1 0 0,-2 0 0,1-1 0,-2-1-1,-22 16 1,31-23 14,0 0 1,0 0-1,-1 0 0,1-1 1,-1 0-1,1 0 1,-1 0-1,0 0 0,0 0 1,1 0-1,-7-1 0,8 0-5,0 0 1,0-1-1,0 1 0,0 0 0,1-1 0,-1 1 0,0-1 1,0 0-1,1 0 0,-1 0 0,1 0 0,-1 0 0,1 0 0,-1 0 1,1 0-1,-1 0 0,-1-3 0,1 0-65,0 0 0,0 0-1,0 1 1,1-1 0,0 0-1,-1-1 1,2 1 0,-1 0-1,0 0 1,1 0 0,0 0 0,0-1-1,0 1 1,0 0 0,1 0-1,-1 0 1,1-1 0,0 1-1,2-4 1,14-35-1966,1 0 0,3 2 0,1 0-1,45-61 1,-6 18-4986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71 198 5404,'4'51'1374,"-4"-49"-1184,1 0 0,-1 1 0,0-1 0,1 0 0,-1 1 0,0-1 0,-1 0 0,1 0 1,0 1-1,-1-1 0,1 0 0,-1 1 0,1-1 0,-1 0 0,0 0 0,-1 2 0,-3 5 594,4-6 313,2-1-92,1 1-873,0 0 0,-1-1 1,1 1-1,0-1 0,0 0 0,1 1 0,-1-1 0,0 0 1,1 0-1,0 0 0,-1-1 0,1 1 0,0-1 0,0 1 1,0-1-1,0 0 0,0 0 0,0 0 0,0 0 0,0-1 1,0 1-1,0-1 0,0 0 0,0 0 0,1 0 0,-1 0 0,0-1 1,0 1-1,0-1 0,0 0 0,4-1 0,-2 1-55,1-1-1,-1 0 0,1 0 0,-1 0 1,0 0-1,0-1 0,0 0 1,0 0-1,0 0 0,-1-1 1,0 1-1,1-1 0,-1 0 0,0-1 1,-1 1-1,1-1 0,2-5 1,-2 2-40,-1-1 1,-1 0-1,0 0 1,0 0-1,-1-1 1,0 1-1,0 0 1,-1 0-1,0-1 1,-1 1-1,0 0 1,-2-11-1,0 8 29,0 1-1,0 0 1,-1 0 0,0 0-1,-1 0 1,-1 1 0,1-1-1,-15-18 1,18 27-28,1 0 1,-1 0 0,0 0-1,0 0 1,0 0-1,0 0 1,0 1 0,0-1-1,-1 1 1,1-1-1,0 1 1,-1 0 0,1 0-1,-1 0 1,0 0-1,1 1 1,-1-1 0,1 1-1,-1-1 1,0 1-1,-3 0 1,2 1 15,0 0 1,1 0-1,-1 0 1,1 0 0,-1 1-1,1-1 1,-1 1-1,1 0 1,0 0-1,0 1 1,0-1-1,0 0 1,-3 5-1,-5 5 94,2 0 0,0 0-1,0 1 1,1 0 0,1 1 0,-8 16 0,9-10-114,0 0 0,1 0-1,1 0 1,1 1 0,1-1 0,1 1 0,0 0 0,2-1 0,0 1 0,2 0 0,0-1 0,11 39-1,-9-46-324,0 0 0,1 0 0,1-1 0,0 0 0,0 0 0,1 0 0,1-1 0,-1-1 0,2 1 0,13 11 0,-5-7-1254,0-1 1,1 0 0,0-2 0,1 0 0,33 14 0,12-4-5669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5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69 7029,'-47'-39'1988,"27"30"2236,10-3-3272,0 3 372,0 24-4164,-4 0-852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6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598 106 4648,'-3'-1'1018,"-1"-1"-613,1 0-137,0 0 1,0 1 0,0-1-1,-1 1 1,1 0-1,0 0 1,-5-1-1,0-26 1835,6 26-1922,0 0-1,1 1 1,-1-1 0,0 0 0,0 1 0,0-1 0,0 1 0,0-1 0,0 1 0,-3-1 0,-1-1 452,4 1 480,-4-18 1236,0 4-1268,5 13 1331,-6 13-1457,-9 18 44,2 0-1,0 1 1,-15 51 0,-43 199 1904,21-72-1720,-38 126-78,-65 236-405,135-490-2085,4 0 0,-11 145-1,26-219 1272,-1 46-2811,1-47 2161,1 1 1,0-1 0,0 1-1,0-1 1,0 0-1,1 0 1,0 1-1,2 3 1,-4-8 685,0 0 0,0 0 0,0-1 0,0 1 1,0 0-1,0 0 0,0 0 0,0 0 0,0 0 0,0 0 1,0 0-1,0 0 0,0 0 0,0-1 0,0 1 0,0 0 1,1 0-1,-1 0 0,0 0 0,0 0 0,0 0 0,0 0 0,0 0 1,0 0-1,0 0 0,0 0 0,0 0 0,0 0 0,1 0 1,-1 0-1,0 0 0,0 0 0,0 0 0,0 0 0,0 0 1,0 0-1,0 0 0,0 0 0,1 0 0,-1 0 0,0 0 0,0 0 1,0 0-1,0 0 0,0 0 0,0 0 0,0 0 0,0 0 1,0 0-1,0 0 0,1 0 0,-1 0 0,0 0 0,0 0 1,0 0-1,0 1 0,0-1 0,0 0 0,0 0 0,0 0 0,0 0 1,0 0-1,0 0 0,0 0 0,0 0 0,0 0 0,0 1 1,0-1-1,14-15-8242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7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10977,'-1'4'1974,"1"-1"-1643,-1 0 1,1 0-1,0 1 1,0-1 0,0 0-1,0 1 1,1-1-1,-1 0 1,1 0 0,0 1-1,0-1 1,0 0 0,0 0-1,3 4 1,-1-2-71,0-1 0,1 0 0,0 1 0,0-2 1,0 1-1,0 0 0,1-1 0,-1 0 0,9 5 1,32 14 753,77 29 0,-48-22-585,417 158 325,7-19-4083,-238-100-785,-86-32-1674,-42-9-1753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8:57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1015 1 11117,'0'0'2012,"-20"12"-24,-17 9-207,7-12-105,-3 6-72,-4 3-212,-10 6-136,-10 7-196,-3 2-224,-4 6-188,-3 9-168,-7 9-516,-3 4-592,-6-4-732,-1 3-852,0 1-736,0 5-2621,7-3-4544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1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91 14345,'-20'-60'12453,"24"45"-12461,-1 0-848,-13 27-4116,0 3-1237,3-3-5560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0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83 5809,'14'-8'1392,"-14"8"-1340,0-1 0,0 1 0,0 0 0,0-1 0,1 1 0,-1 0 0,0-1 0,0 1 0,0 0 0,0-1-1,0 1 1,0 0 0,0-1 0,0 1 0,0 0 0,0-1 0,0 1 0,0 0 0,0-1 0,0 1 0,-1 0 0,1-1 0,0 1 0,0 0 0,0-1 0,0 1 0,-1 0 0,1-1 0,0 1 0,0 0 0,0 0 0,-1-1-1,-1-1 1366,-5-16 931,1 0 1219,6 15-2864,2-4-419,2-7 808,-5 13-519,-5 8-148,-13 30 195,1 0-1,1 1 1,3 1-1,1 1 1,-10 51 0,10-42-268,3-8-245,1 0 0,2 0 0,2 1 0,2-1 0,1 1 0,3 0 0,1 0 0,2-1 0,17 75 0,-16-100-130,1 0 1,1 0-1,0 0 0,1-1 0,1 0 0,0-1 0,1 0 0,1 0 0,0-1 1,1-1-1,0 0 0,1 0 0,28 19 0,-26-21-64,1 0-1,0-2 1,1 1 0,0-2-1,0 0 1,1-1 0,0-1-1,0-1 1,0 0 0,0-2-1,1 0 1,31 0 0,-40-3 4,1-1 1,0 0 0,0 0-1,-1-1 1,1-1 0,10-4-1,-14 5 36,-3 1-4,-1 0 0,1 0 0,0 0 0,-1 0 0,1-1-1,-1 1 1,0-1 0,0 0 0,0 0 0,0-1 0,0 1-1,-1 0 1,0-1 0,1 1 0,-1-1 0,-1 0 0,1 0 0,0 0-1,-1 0 1,0 0 0,0 0 0,0 0 0,0 0 0,-1-1-1,0 1 1,0 0 0,0-6 0,0 2-5,-1 0 0,0-1 0,-1 1 0,0 0 0,0 0 0,0 0 0,-1 0 0,0 0 0,-1 1 0,0-1 0,0 1 0,-8-10 0,-11-7-41,-1 2 0,-1 0 0,-1 2 0,-1 1-1,-42-24 1,26 17 51,38 23 55,1 0 0,-1-1 1,1 1-1,-1-1 0,1 0 1,0 0-1,-4-6 0,7 9-8,1 0-1,-1-1 0,0 1 0,1 0 1,-1 0-1,0-1 0,1 1 0,0 0 1,-1-1-1,1 1 0,0-1 0,-1 1 1,1 0-1,0-1 0,0 1 1,0-1-1,1 1 0,-1 0 0,0-1 1,0 1-1,1-1 0,-1 1 0,1 0 1,-1-1-1,1 1 0,-1 0 0,1 0 1,0 0-1,0-1 0,0 1 0,-1 0 1,1 0-1,2-1 0,6-6 4,0 1 0,1 0 0,0 0 0,0 1 0,20-9 0,62-19 5,-53 20-19,228-93 26,-235 94-32,-1-2-1,0-2 0,-1 0 0,-1-2 0,-1-2 0,-1 0 0,-1-2 0,32-34 0,-25 14 68,-32 41-38,0-1-16,4-25-12,-4 25 110,-5 4-98,-32 4 9,32-5-6,-7 6-69,9-6 84,1 0-1,0 0 0,0 1 1,0-1-1,0 0 1,0 1-1,0-1 0,0 1 1,0-1-1,0 1 0,0-1 1,0 1-1,0 0 1,0-1-1,0 1 0,-1 2 1,-18-6 321,-37-3 2221,54 4-2666,0 0 1,-1 0-1,1-1 1,0 1 0,0 0-1,1-1 1,-1 0-1,0 0 1,1 0 0,0 0-1,0 0 1,-4-7-1,5 8 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0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0 7613,'-2'1'580,"0"-1"1,0 1-1,0-1 1,0 1 0,0 0-1,0 0 1,0 0-1,0 0 1,0 0 0,0 0-1,1 1 1,-3 1-1,-14 23 3088,12-12-2899,0 1-1,-5 23 0,5-16 415,-28 113 1951,-25 218 0,30 25-2891,32-305-1708,3 1 0,21 95 1,-21-134 555,-2-11-510,1-1 1,13 36-1,-13-48-371,0 0 0,0 0 0,15 20 0,15 12-7334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1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43 9369,'0'-3'240,"-1"0"0,1 1 1,-1-1-1,0 1 0,0-1 0,0 1 1,0-1-1,0 1 0,-1 0 1,1-1-1,-4-2 0,4 4 180,0 0 1,0 0-1,-1 0 1,1 0-1,0 0 0,-1 1 1,1-1-1,0 1 0,-1-1 1,1 1-1,-1-1 1,1 1-1,-1 0 0,1 0 1,-1 0-1,-1 0 0,21 13 986,53 45-408,95 98 0,48 85-581,-153-165-351,-2 1 0,94 170-1,-142-225-70,0 1 0,-2 1 0,-1 0 0,0 0 0,6 41 0,-12-52 13,-1 0 0,0 0 0,-1 0-1,-1 1 1,0-1 0,0 0 0,-2 0-1,1 0 1,-2 0 0,0 0-1,0-1 1,-8 16 0,-1-6-11,-2 0 0,0-1 1,-1-1-1,0-1 0,-2 0 1,-1-1-1,0-1 0,-1 0 1,-36 21-1,-7 0-65,-2-2 1,-71 27-1,87-42-1308,0-2 0,-76 19 0,123-38 719,-1 1 0,0-1-1,0 0 1,0 1 0,0-1 0,1 0 0,-1-1-1,0 1 1,0-1 0,0 1 0,-3-2-1,-8-3-7598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2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1457 8465,'64'-7'1335,"0"-4"0,0-1 0,-1-4 0,-1-2 0,91-41 1,-147 57-1286,0-1 1,0 0 0,0-1-1,0 0 1,0 1 0,0-2 0,-1 1-1,0-1 1,0 0 0,0 0-1,-1 0 1,0 0 0,0-1 0,0 0-1,0 0 1,-1 0 0,0 0 0,0-1-1,2-9 1,-4 10-22,0 1 0,0-1 0,-1 1 0,0-1-1,0 0 1,0 1 0,-1-1 0,1 0 0,-2 1 0,1-1 0,0 1 0,-1-1-1,0 1 1,-1 0 0,1 0 0,-1 0 0,0 0 0,0 0 0,0 0 0,-1 1-1,1 0 1,-1 0 0,-6-5 0,4 4 58,0 0 0,0 0 0,0 1 0,-1 0 0,0 0 0,1 1 0,-1 0 0,-1 0 0,1 1 0,0-1 0,-1 2 0,-12-3 0,9 4 45,1-1-1,-1 2 1,0-1 0,0 2 0,1-1 0,-1 1 0,1 1-1,-14 5 1,5-1 55,1 2 0,-1 0-1,2 2 1,-1 0 0,1 0 0,1 2-1,0 0 1,1 1 0,-15 17-1,16-16-41,1 1-1,1 1 0,0 0 1,1 0-1,1 2 0,0-1 1,-7 22-1,15-33-115,0 0 1,0 0-1,0 1 0,1-1 1,1 0-1,-1 0 0,1 1 1,0-1-1,1 0 0,-1 1 1,1-1-1,1 0 0,0 0 0,0 0 1,0 0-1,1 0 0,0 0 1,0-1-1,0 0 0,1 1 1,0-1-1,0 0 0,9 9 1,-3-5-15,1 0 0,-1-1 0,2 0 0,-1-1 0,1 0 1,0-1-1,1 0 0,-1-1 0,16 5 0,-7-4-23,1-1 0,0-1 0,0-1 1,0-1-1,28 0 0,-5-4-87,0-1-1,0-3 1,-1-1 0,1-3-1,48-15 1,-61 14 49,-1-1 0,0-1-1,-1-2 1,-1-1 0,0-1-1,-1-2 1,-1-1 0,-1 0-1,0-2 1,-2-2 0,0 0-1,-2-1 1,0-1 0,-2-1-1,-1-1 1,-1-1 0,-1 0-1,-1-1 1,-2-1 0,18-53-1,-5-17-3,-5-1-1,-4-1 0,6-108 0,-29-209-69,2 357 100,2 52 25,1 1-1,0 1-1,-1-1 0,0 0 0,0 1 0,-1-1 0,0 1 1,-1 0-1,-5-13 0,8 21 0,0 0-1,0-1 1,0 1-1,0 0 1,0 0-1,0 0 1,0-1-1,0 1 1,0 0-1,0 0 1,0 0-1,0 0 1,-1 0-1,1-1 1,0 1-1,0 0 1,0 0-1,0 0 1,0 0-1,-1 0 1,1 0-1,0 0 1,0-1 0,0 1-1,0 0 1,0 0-1,-1 0 1,1 0-1,0 0 1,0 0-1,0 0 1,-1 0-1,1 0 1,0 0-1,0 0 1,0 0-1,0 0 1,-1 0-1,1 0 1,0 0-1,0 0 1,0 0-1,0 0 1,-1 1-1,1-1 1,0 0-1,0 0 1,0 0 0,0 0-1,0 0 1,-1 0-1,1 0 1,0 1-1,0-1 1,-7 16 98,-4 34 49,10-40-111,-8 55 276,4 0 0,6 127 0,1-74-145,-1-46-79,3-1-1,4 1 0,2-2 1,3 1-1,37 110 0,-39-147-61,1-1-1,2-1 1,32 56-1,-41-79-57,1 0-1,1-1 1,0 0-1,0 0 0,1 0 1,-1-1-1,2 0 1,-1-1-1,1 0 0,0 0 1,0-1-1,0 0 1,1 0-1,0-1 0,0 0 1,0-1-1,14 2 1,-13-3-19,1 0 1,0-1-1,-1-1 1,1 0-1,0 0 1,-1-1 0,1-1-1,0 0 1,-1 0-1,0-1 1,18-7 0,-12 2-75,0-1 0,-1-1 1,0-1-1,-1 0 1,0-1-1,21-20 0,-4-2-187,-2-1 0,-1-2 0,-2 0 0,-2-2-1,-1-1 1,34-80 0,76-267-1022,-134 386 1336,0 1 0,1 0 0,-1-1 0,0 1 0,1-1 0,-1 1 0,0-1 0,0 1 0,0-1 0,1 1 0,-1-1 0,0 1 0,0-1 0,0 1 0,0-1 0,0 1 0,0-1 0,0 1 0,0-1 0,0 1 0,0-1 0,0 0 0,0 1 0,0-1 0,-1 1 0,1-1 0,0 1 0,0-1 0,-1 1 0,1 0 0,-1-1 0,-12 13 169,5-2-114,1 0-1,0 1 0,0-1 1,1 2-1,1-1 0,-6 16 0,-21 80 283,21-67-220,-17 52 107,-19 73 8,42-140-198,1 0 0,1 1 1,1 0-1,2 44 0,0-67-34,1 1 0,-1 0 0,1 0 0,0-1-1,0 1 1,0 0 0,0-1 0,0 1 0,1-1 0,0 1-1,-1-1 1,4 4 0,-3-5-3,0 0 0,0-1 0,0 1 1,0-1-1,0 1 0,0-1 0,0 0 0,1 0 0,-1 0 1,0 0-1,1 0 0,-1-1 0,1 1 0,-1-1 0,1 1 0,-1-1 1,1 0-1,-1 0 0,1 0 0,4-1 0,17-3-6,0 0-1,39-14 1,-40 11-9,1 0 0,-1 2 0,31-3 1,-26 6 9,5-1-2,0 1-1,0 2 1,-1 1 0,50 8-1,-75-7 14,301 75 285,-295-72-285,0-2-1,1 0 1,-1 0 0,1-1-1,0-1 1,-1-1-1,1 1 1,0-2 0,0 0-1,0-1 1,-1 0 0,1-1-1,23-9 1,-1-3 105,-1-1 1,0-2-1,49-34 1,-58 35 194,53-26 0,-71 39-242,1 0-1,0 1 1,0 0-1,17-3 0,-22 5-69,0 1-1,1 0 0,-1 0 0,0 1 1,1-1-1,-1 1 0,0 0 0,0 0 1,0 0-1,0 1 0,0-1 1,0 1-1,5 3 0,54 29-7208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2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5436,'0'0'5221,"10"18"-5041,14 9-524,-14-18-1300,10 12-936,17 12-705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2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716 1 13073,'0'0'2199,"-3"3"151,-3 4-1635,0 0 0,1 1 0,0 0 0,1 0 0,-1 0 1,2 0-1,-5 12 0,-16 69 2267,11-34-1740,-23 53 952,-70 144 1,71-173-1733,-172 370-148,153-334-1088,5 2 0,-36 131 0,68-184-520,2 1 1,3 0-1,3 1 0,3 0 1,4 116-1,3-158-95,2 0 0,1 0 0,0 0 0,2-1 0,1 0 0,9 23 0,28 32-8552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2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21 8629,'8'-17'1943,"-1"13"238,-7 6-1977,1-1 0,0 1-1,-1-1 1,1 1 0,-1-1 0,0 1 0,0-1 0,1 1-1,-1 0 1,0-1 0,0 1 0,0-1 0,-1 1-1,1-1 1,0 1 0,0 0 0,-1-1 0,0 3 0,-7 32 1559,-54 299 5893,-35 374-3933,85-594-5974,3 147 1,7-132-1794,1-116 2563,1 0 0,1-1 0,0 1 0,1-1-1,6 26 1,11 5-7871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3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647 0 6473,'-59'125'7438,"-19"-2"-4511,16-42-1970,-94 97-1,86-112-1076,-124 91 1,191-156 94,0 2 0,0-1 0,0 0 0,1 0 0,-1 1 0,0 0 0,1-1 0,-4 7 0,6-8 33,1 0 1,-1 1-1,1-1 1,-1 1-1,1-1 0,-1 0 1,1 0-1,0 1 1,-1-1-1,1 0 0,0 0 1,0 0-1,0 0 1,0 0-1,0 0 1,0 0-1,0 0 0,0 0 1,1-1-1,-1 1 1,0 0-1,0-1 0,1 1 1,-1-1-1,3 1 1,39 10 27,-37-10-8,241 44-835,-137-36-2340,-50-5-1442,-6-1-2454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3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0 198 7569,'7'10'649,"-6"-9"-589,-1 0-1,1 0 1,0 0 0,0 0-1,-1 0 1,1 0 0,-1 0-1,1 0 1,-1 1-1,1-1 1,-1 0 0,0 1-1,0 1 1,-1 19 3467,-1-6-2767,2 0 1,0 0-1,1 0 1,0 1 0,1-2-1,1 1 1,9 30-1,-8-35-604,0 0-1,1-1 0,0 1 1,1-1-1,0 0 0,0 0 1,1-1-1,1 0 0,-1 0 1,1-1-1,1 0 1,11 8-1,-12-9-115,1-1-1,-1 0 1,2-1-1,-1 0 1,0-1 0,1 0-1,0 0 1,0-1 0,0 0-1,1-1 1,-1 0-1,0-1 1,1 0 0,-1 0-1,1-1 1,0-1 0,14-2-1,-21 2-33,1 0-1,0 0 0,-1-1 1,1 0-1,-1 0 1,0 0-1,0 0 0,1-1 1,-1 0-1,-1 0 0,1 0 1,0 0-1,-1 0 0,0-1 1,1 0-1,-2 1 1,1-1-1,0 0 0,-1 0 1,1-1-1,-1 1 0,0-1 1,1-6-1,1 1-9,-2-1-1,1 1 0,-1-1 1,-1 0-1,0 1 1,-1-1-1,0 0 1,0 0-1,-4-15 1,-1 2-29,-2 1 1,0 1-1,-2-1 0,-1 1 1,0 1-1,-2-1 1,0 2-1,-1 0 1,-1 0-1,-1 2 1,-1-1-1,-1 2 1,0 0-1,-1 1 0,-26-17 1,31 24-340,0 2-1,0 0 1,-22-9 0,-6 6-2376,37 10 1980,0-1 1,1 1-1,-1 0 1,0 1-1,0-1 1,0 0-1,-6 3 1,-3 7-6832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3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0 10697,'-8'25'2827,"-15"36"0,-4 11 496,-1 7-791,14-43-1318,-9 44 0,-7 66 742,-13 169-1,37-216-4091,7 112 1,4-118-1909,0-33-3311,-2-22-2536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2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1 3056,'-9'5'221,"4"-3"3,0 1 0,-1 1 0,1-1 0,0 1 0,-8 8 0,8-9 0,0 0-1,-1 0 1,1 0-1,-1-1 1,1 0 0,-12 3-1,-11 5 356,-13 7-197,7-4 202,0 2 0,-39 23-1,62-30-338,1-1-1,-1 1 1,1 1-1,0 0 1,1 0-1,0 1 1,1 0-1,0 1 1,0 0-1,-6 13 1,11-18-144,0-2 81,0 1 0,1-1-1,0 1 1,0 0 0,0 0-1,0 0 1,1 0 0,0 1 0,0-1-1,0 0 1,1 1 0,-1-1-1,1 0 1,1 7 0,1 0 95,-1-1 0,2 0 0,0 1 0,0-1 0,1-1 0,0 1 0,1 0 1,0-1-1,1 0 0,0 0 0,1-1 0,-1 1 0,2-1 0,0-1 0,0 0 0,0 0 1,1 0-1,15 10 0,3-4 15,0-2 1,1 0-1,0-2 0,0-1 1,34 6-1,154 19 519,-215-34-809,832 58 1178,-709-53-1089,4939 270 594,-5002-271-684,5663 392 35,-5207-359-19,1210 83 48,-8-34-207,-1256-74-44,-70-9-200,-71-12-451,116-37-1727,-415 42 1908,0 0 0,-1-1 0,0-2 0,0 0 1,0-1-1,32-18 0,-53 26 433,1-1 0,-1 1 0,0-1 0,0 0 0,1 1 0,-1-1 0,0 0 0,0 0 0,0 0 0,0 0 0,0 0 0,0 0 0,0 0 0,0 0 0,-1-1 0,1 1 0,0 0 0,-1 0 0,1-1 0,-1 1 0,1-2 0,-1 0-635,-1 0-1,0-1 1,0 1 0,0 1-1,-1-1 1,1 0-1,-1 0 1,-2-4-1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3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0 216 6761,'35'-16'1235,"0"2"0,0 2-1,2 1 1,42-8 0,150-11 1284,-120 18-1949,-16 1-130,357-57 1970,-405 50-1829,-40 15-374,-6 2-1,-26 10 151,-15 8-219,2 3-1,0 1 1,-59 42 0,43-21-487,-82 80-1,124-107 20,0 1-1,1 1 1,-17 31-1,20-33 97,9-12 187,-1-1 1,1 1-1,0 0 0,-1 0 1,1 0-1,0 0 0,1 0 1,-1 0-1,1 1 0,-1-1 1,1 0-1,0 0 1,0 4-1,0-5 28,1 0 0,-1 0 1,1-1-1,-1 1 0,1 0 0,-1-1 0,1 1 1,0 0-1,0-1 0,0 1 0,0-1 0,0 1 1,0-1-1,0 0 0,0 1 0,0-1 1,1 0-1,-1 0 0,1 0 0,-1 0 0,1 0 1,-1 0-1,1 0 0,2 0 0,4 2-8,1-1-1,0 0 1,0-1-1,0 0 1,-1 0-1,1-1 1,0 0-1,13-2 0,81-18 504,-62 10-43,83-17 1679,-115 26-1968,0-1 1,-1 1-1,1 0 1,0 1-1,0 0 1,0 0-1,11 3 1,-16-2-385,0 0 1,-1 1-1,1 0 0,-1-1 1,1 1-1,-1 0 1,0 1-1,0-1 0,0 0 1,0 1-1,0 0 1,0 0-1,-1 0 0,1 0 1,-1 0-1,0 0 1,0 1-1,0-1 0,2 8 1,8 16-4970,2 0-3133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4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25 8377,'-14'-24'6024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5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0 5941,'-7'17'641,"1"0"1,1 0-1,0 1 1,1-1-1,1 1 1,-1 24-1,2 116 3360,4-83-2871,-48 651 2698,16-389-4335,-20 188-4785,31-362 1076,8-8-2175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6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0 476 3988,'0'0'948,"3"2"-101,7 3-662,0-1 1,1 0-1,-1-1 1,1 1-1,0-2 1,0 0-1,0 0 1,0-1-1,1-1 1,13 0-1,24 2 204,407 24 902,-227-17-902,632 4 746,0-40-612,22-19-14,231-8-22,416 57 282,-1226 10-566,275 8 330,-1-33-168,627-59-205,-481 21-117,-82-8-98,760-47-46,-1001 93 64,-227 8 23,125-4 11,38-9-19,-259 12 14,453-40-38,330-12-132,-445 71-660,-400-13 708,150-4-1443,-196-16 1587,-37 6 802,63 12 1815,3 4-2370,-23 36 581,3 2 1,-26 67-1,2-1-131,-16 11-87,-4-3-1,-151 199 0,-201 179-70,190-233-487,-300 427-1639,525-685 1565,-210 311-1899,187-274 1530,-30 53-2559,-47 110 0,81-158 392,-8 21-3254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7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1 743 3900,'0'0'3105,"6"12"-1417,-1-3-1077,1 0-1,-1 0 0,1 0 0,1-1 1,10 11-1,-12-15-413,0 0 1,0 0-1,0-1 0,0 0 1,1 0-1,0 0 0,0-1 0,-1 0 1,1 0-1,12 2 0,35 5 630,0-2 1,102-1-1,115-20 115,-153 5-561,470-30 336,349-21-321,1604-140-270,-2383 182-117,907-96-31,4 56-9,-107 80-106,-572-7 123,723-52-79,-344-38 44,-123 9-9,77-16 199,-519 57-145,32-1 41,68-9-35,156 3 23,1 38-7,-443-5-18,249 2-28,-155-9 27,-107 6-121,-9-2-4142,-2-2 3542,1 0-368,0 1 1,-1 0-1,1 0 1,-10-2-1,-8 5-4734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08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0 5216,'0'0'6200,"-2"3"-5153,-4 9-486,0 1 0,0 0 0,2 0 0,-1 1 0,2-1 0,-4 22 0,-2 7 205,-46 228 1975,-11 39-1459,-94 203-2054,27-179-4319,83-221 321,3-3-2792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10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1015 24 5513,'22'0'1258,"-17"0"3977,-2-1-4539,54-22 7123,-65 40-7439,-6 10-271,-1-1 1,-2 0 0,-1-1-1,-1-1 1,-22 22 0,-120 105 8,112-107-95,-156 113-381,132-105-239,-69 64 0,28-23-180,71-60 104,-42 41 0,78-69 593,0 1 1,0-1-1,-1 0 1,0 0-1,0-1 1,0 0-1,0-1 0,-12 4 1,17-6-22,1-3-129,1 1 221,0-1 0,0 1 1,0 0-1,0-1 0,0 1 1,0 0-1,0-1 0,1 1 1,-1-1-1,0 1 0,1-1 0,0 0 1,-1 1-1,1-1 0,0 0 1,0-2-1,0 1 7,1 0 0,0 0 0,0 1 0,0-1 0,0 0 0,0 1 0,1-1 0,-1 1 0,1 0 0,4-5 0,-3 3-9,1 0 0,0 0-1,0 1 1,1-1 0,-1 1-1,8-4 1,-9 5 0,11-31 3,-13 32 12,0-1 1,1 0 0,-1 1 0,1-1 0,-1 1 0,1 0 0,0-1 0,-1 1-1,1 0 1,0 0 0,0 0 0,3-1 0,18 3 166,0 1 0,0 2-1,-1 0 1,1 1 0,-1 1 0,0 1 0,34 16 0,150 90 1753,-39-19-1103,183 44-94,-313-126-1111,1-1 1,77 11-1,-49-18-2739,3-7-3798,-12-3-512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11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68 120 4556,'31'-2'1516,"-25"1"3060,-8 3-3631,0 1-405,0 0-1,0-1 1,1 1 0,-1 0-1,1 0 1,-1 0 0,1 0-1,0 0 1,0 0-1,0 0 1,1 1 0,-1-1-1,1 0 1,0 5 0,-2 10-1065,-3 9 1138,-2 0 0,-17 47 1,16-53-445,0 1 0,2-1 0,0 1 0,2 1 0,0-1 1,0 24-1,4-45-167,-1 15 40,0 1 1,2-1 0,0 1 0,1-1 0,0 0 0,1 0 0,1 0 0,1 0 0,0-1 0,11 21 0,-13-28-30,1-1 0,1 0-1,-1 0 1,1 0 0,1 0 0,-1-1 0,11 10 0,-12-14-10,-1 0 0,0 0 0,1-1 0,-1 1 0,1-1 0,0 0 0,-1 0 0,1 0 0,0 0 0,0-1 0,-1 1 0,1-1 0,0 0 0,0 0 0,0-1 0,0 1 0,-1-1 0,1 0 0,5-1 0,-1-1 2,1 0 0,-1-1 0,0 0 0,0 0 0,0-1-1,-1 0 1,1 0 0,-1-1 0,-1 0 0,1 0 0,-1 0 0,0-1 0,0 0 0,5-9-1,-1 1-9,-1-1-1,0 0 1,-1-1-1,-1 0 1,0 0-1,3-18 1,-2 7-71,-2 0 0,-1 0 0,-1-1 0,-1 1 0,-2-1 0,-1 1 0,-6-50 0,3 58-47,-1-4-74,-1 0 0,0 0 0,-2 1 0,-12-29 0,16 46 68,-1-1-1,1 1 1,-1-1 0,-1 1 0,1 1 0,-1-1 0,0 1-1,0-1 1,-1 1 0,1 1 0,-1-1 0,0 1-1,-1 0 1,1 0 0,-1 1 0,0 0 0,1 0 0,-13-3-1,9 4-264,1 0 0,-1 1-1,0 0 1,-1 1-1,1-1 1,0 2-1,0 0 1,-15 3-1,14-2-691,0 1 0,0 0 0,1 1-1,-12 6 1,-17 13-5637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11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521 0 5064,'0'0'6990,"0"4"-6206,-6 31 920,-1 0 1,-24 64 0,-189 395 2378,168-394-3654,-60 163 0,44-59-165,60-173-228,2-1-1,1 1 1,2 0 0,0 58 0,5-53-74,1 1-1,2-1 1,1 0 0,14 44-1,-15-64-67,1 0-1,1-1 0,0 1 0,1-1 0,1-1 1,1 0-1,-1 0 0,2 0 0,0-2 0,1 1 0,15 12 1,-24-22-58,1 0 1,0-1-1,0 1 1,0-1-1,0 0 1,0 0-1,0 0 1,0-1-1,1 1 1,-1-1-1,1 0 1,-1 0-1,1-1 1,-1 1-1,1-1 0,-1 0 1,1 0-1,7-2 1,-9 1-139,1 0 1,0 0 0,-1 0-1,0-1 1,1 1-1,-1-1 1,0 0-1,0 0 1,0 0-1,0-1 1,0 1-1,0-1 1,-1 1-1,1-1 1,-1 0 0,0 0-1,0 0 1,0 0-1,0-1 1,0 1-1,2-7 1,10-26-3444,0 1-1650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11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8445,'20'-24'2212,"-7"18"1312,4-6-2032,3 3-263,14 0-173,23-6-252,0 9-188,16-1-140,8 1-88,2 0-384,8 3-456,9-3-916,-3-12-1001,4 6-2327,6 3-3681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4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85 9705,'-2'-2'552,"1"-1"1,-1 1 0,0-1-1,1 1 1,-1-1-1,1 0 1,0 0 0,0 1-1,0-1 1,0 0-1,1 0 1,-1 0 0,1 0-1,0 0 1,0-6-1,-7-25 12488,9 179-12444,1-36-303,-16 152-1,2-148-292,-16 90 0,5-80-1464,-11 45-2833,16-91-989,7-27-991,0 6-6182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12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652 16 5052,'2'0'147,"1"1"0,0-1 0,-1 0 0,1 0 0,0 0 0,0 0 0,-1 0 0,1-1 0,0 1 0,-1-1 0,1 0 0,0 1 0,-1-1 0,1 0 0,-1-1 0,1 1 0,-1 0 0,0-1 0,5-4 4534,-36 8-4113,-1 0-1,1 2 0,0 2 1,0 0-1,0 2 0,-55 23 0,40-11-99,1 1-1,1 3 1,-58 43-1,76-49-338,0 1 0,2 1-1,0 1 1,2 1 0,0 1 0,-24 37-1,37-49-89,1 0 0,1 0 0,0 0 1,0 1-1,1 0 0,1 0 0,-4 24 0,6-27-25,1-1 1,0 1 0,0 0 0,1 0-1,0-1 1,0 1 0,1-1 0,0 1-1,1-1 1,0 0 0,0 0 0,7 11-1,-3-8-65,1 0-1,-1-1 1,2 0-1,0-1 0,0 0 1,1 0-1,0-1 1,0 0-1,14 7 0,-2-2-226,0-1-1,1-1 0,42 14 0,-48-20 104,1 0 1,0-1-1,-1-1 0,1 0 1,1-2-1,-1 0 0,0-1 1,0 0-1,26-6 0,-30 3 163,-1 0-1,-1-1 1,1-1-1,-1 0 1,1-1-1,-1 0 1,-1-1-1,1 0 1,-1-1-1,-1-1 1,1 1-1,-2-1 1,13-15-1,89-96 3266,-110 119-3203,0 0-1,-1-1 1,1 2-1,0-1 0,0 0 1,0 0-1,0 0 1,0 0-1,0 0 0,0 1 1,0-1-1,1 1 0,-1-1 1,0 1-1,0-1 1,0 1-1,1-1 0,-1 1 1,0 0-1,0 0 1,1 0-1,-1 0 0,0 0 1,1 0-1,-1 0 1,0 0-1,0 0 0,1 1 1,-1-1-1,0 0 0,0 1 1,1-1-1,-1 1 1,0-1-1,0 1 0,0 0 1,0 0-1,0-1 1,0 1-1,0 0 0,1 1 1,4 5 60,0 0 0,-1 0 0,0 0 1,-1 1-1,5 8 0,0 1 3,80 130-364,-63-97-2912,-3 0-4084,-16-33-1429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12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9 5412,'-33'-9'3453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15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5649,'1'0'68,"-1"0"0,1 0 1,-1 0-1,1 0 1,0 0-1,-1 0 1,1 0-1,0 0 0,-1 0 1,1 0-1,-1 0 1,1-1-1,0 1 1,-1 0-1,1 0 0,-1-1 1,1 1-1,-1 0 1,1-1-1,-1 1 1,1 0-1,-1-1 0,1 1 1,-1-1-1,1 1 1,-1-1-1,0 1 1,1-1-1,3-8 11130,0 31-10247,-3-20-892,0 1 0,0 0-1,1 0 1,-1-1-1,1 1 1,-1 0-1,1-1 1,0 0-1,0 1 1,0-1-1,0 0 1,1 0-1,-1 0 1,1 0 0,-1-1-1,1 1 1,-1-1-1,1 1 1,0-1-1,0 0 1,0 0-1,5 1 1,7 2 10,1-2-1,-1 1 1,19-1 0,-23-2-41,68 1 222,149-19-1,-118 7-227,711-79-4829,-556 59-1106,-55 7-2336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16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5717,'0'0'7407,"15"-11"-4954,-6 5 3805,10-1-6177,1 0 0,0 2 0,0 0 0,0 1 0,0 1 0,1 1 0,23 1 0,2-2-50,434-20-2736,-156 19-6043,-163 4 671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33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511 4417 5096,'0'0'7199,"-21"20"-5730,11-8-1248,-1 0-1,0 0 1,0-1 0,-1-1 0,-1 0-1,0-1 1,0 0 0,-1-1 0,1 0-1,-2-2 1,-15 7 0,-47 14-128,74-26-86,0 0 0,0 0 0,1 0 0,-1-1 0,0 1 0,0-1 0,0 0 0,0 0 0,0 0 0,0 0 0,0 0 0,0-1 0,0 1 0,0-1 0,1 0 0,-6-2 0,1 0-14,0-1 0,0 0 0,1 0 0,-10-8 0,4 2 46,2-1 1,-1-1-1,1 0 1,1 0-1,0-1 1,1 0-1,1 0 1,0-1-1,0 0 1,1 0-1,1-1 1,-5-23-1,-2-19 73,-8-114 0,19 160-105,-5-89 51,9-104 1,21-99-61,-14 202 22,61-399 235,29 2-127,-44 235-49,57-275 222,60-307 18,-71 235-136,-92 544-181,6-27-65,-15 89 98,-3 4-339,0 0 260,1 1 1,-1-1-1,1 0 1,-1 1-1,0 0 1,1-1-1,-1 1 1,1 0-1,-1 0 1,1 0-1,-1-1 1,1 2-1,0-1 1,-1 0 0,1 0-1,-1 2 1,-19 27-910,9-13 128,-6 7-234,13-17 81,0 0 0,-1 0-1,1-1 1,-1 0 0,0 0-1,-10 7 1,-7 0-4018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36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142 151 3800,'-12'-31'2291,"13"30"-2141,0-1 0,0 1 0,1 0 0,-1 0 0,1-1 0,-1 1 0,1 0 0,-1 0 0,1 1 0,0-1 0,-1 0 0,4-1 0,2 0 7350,-6-1-7003,18-38 6884,-11 27-7997,-6 11 836,0-1-181,1 0 0,-1 0 0,1 0-1,0 1 1,0-1 0,0 1-1,0-1 1,1 1 0,3-3 0,-5 5-74,0-1 84,-3 4-657,0 0 647,0 0 0,0 0 0,0 0-1,0-1 1,0 1 0,0 0 0,0 0-1,-1-1 1,-2 3 0,3-5-27,1 0 0,-1 1 0,1-1 0,-1 0 0,1 0 0,-1 0 0,0 1-1,0-1 1,1 0 0,-1 1 0,0-1 0,0 1 0,1-1 0,-1 1 0,0-1 0,0 1 0,0-1 0,0 1 0,0 0 0,0-1 0,-1 1 0,0 1 34,1 0 1,0 1-1,-1-1 0,1 0 1,0 0-1,0 1 0,-1-1 1,1 1-1,0 0 1,1-1-1,-2 3 0,-4 5 56,-15 29 657,1 1 1,2 0 0,-22 70-1,-18 129 358,51-187-1291,2-1 1,3 1 0,5 81 0,1-10-1731,-2-79-866,8 58-1,-2-41-6106,-4-30 595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36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 6093,'10'-7'544,"0"-1"0,0 1 1,1 1-1,0 0 0,0 1 1,0 0-1,1 0 0,0 1 0,-1 1 1,19-4-1,-15 6-292,-1 0 0,1 1 0,0 1 0,0 0 0,0 0 0,0 2 0,0 0 0,20 7 0,-6 0 13,0 2 0,-1 0-1,0 2 1,27 19 0,-39-23-123,0 1 0,-1 1 0,0 1 0,-1 0 1,0 1-1,-1 0 0,19 28 0,-28-35-84,0 0-1,-1 1 1,1-1 0,-1 1 0,0-1 0,-1 1 0,0 0-1,0 0 1,-1 0 0,0 0 0,0 0 0,-1 0-1,-1 10 1,0-6 10,-2-1 0,1 0 0,-1 1 0,-1-1 0,0 0 0,0-1 0,-1 1 0,-9 12 0,-8 10 70,-3-2 0,0 0 0,-2-2 0,-38 32 0,-52 41 62,-32 30-1447,64-40-4285,71-74 1695,1 0-1683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37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7185,'0'0'7682,"0"4"-6478,-3 66 1576,-1 49-1170,3-66-1142,4 77 452,0-87-711,2-1-1,20 83 1,-21-111-184,0 0-1,1-1 1,1 1 0,0-1 0,0-1 0,1 1-1,1-1 1,0 0 0,1-1 0,0 0 0,1 0 0,16 14-1,-21-22-15,1 1 0,-1-1-1,1 1 1,-1-2-1,1 1 1,0 0-1,0-1 1,0 0-1,0-1 1,0 1-1,1-1 1,-1 0 0,0-1-1,1 0 1,-1 0-1,0 0 1,1-1-1,-1 1 1,0-2-1,11-2 1,-9 1-6,0-1-1,-1 1 1,1-1 0,-1-1 0,0 0 0,0 0-1,-1 0 1,1-1 0,-1 0 0,0 0-1,-1 0 1,0-1 0,0 0 0,0 0 0,-1 0-1,5-9 1,11-28-31,-1-2-1,-2 0 1,16-76 0,-32 119 26,-1-1 1,1 1-1,0-1 1,0 1-1,0 0 1,0-1 0,0 1-1,1 0 1,0 0-1,0 0 1,-1 0-1,2 0 1,-1 0-1,0 0 1,0 1-1,1-1 1,0 1-1,-1 0 1,1-1 0,0 1-1,0 1 1,0-1-1,1 0 1,-1 1-1,0-1 1,0 1-1,1 0 1,-1 0-1,1 1 1,4-2-1,-2 2 4,-1 0 0,1 1 0,-1-1 0,1 1 0,-1 0 0,1 1 0,-1-1 0,0 1 0,0 0 0,0 0 0,0 1 0,0-1 0,0 1 0,0 0 0,-1 0 0,0 1 0,1 0 0,5 7 0,-5-6 7,-1 1 0,0 0 0,0 1 0,-1-1 0,0 1 0,0-1-1,-1 1 1,1 0 0,-1 0 0,-1 0 0,1 0 0,-1 0 0,-1 0-1,0 14 1,-1 7 17,-2-1 0,-9 44 1,2-21 27,-2 12-204,6-36-1822,2 1 1,0-1 0,0 54-1,8-63-2726,2-2-2753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37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64 7285,'-30'-6'1880,"23"-9"1336,17 3-1992,-3-1 1729,-24 4-5986,4 0-879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38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1683 30 5044,'-45'-10'962,"24"4"-273,-1 2 1,1 0-1,-1 1 0,-26 1 1,44 2-595,-31 0 843,0 1-1,0 2 1,0 2-1,-66 17 1,46-1-365,1 3 1,0 2-1,2 2 0,2 2 1,0 3-1,3 1 1,-59 56-1,5 7 530,-171 216 0,216-240-837,4 2 1,3 2-1,4 2 1,2 2 0,-32 93-1,53-113-151,2 2 0,3 1-1,3 0 1,3 0 0,3 1 0,2 1-1,6 120 1,6-126-74,1 0 0,4-1 0,2 0 0,33 90 0,-30-107-22,2-1 0,2-2 0,1 1 1,2-2-1,2-1 0,57 65 0,-44-64-105,1-2 1,2-1-1,1-2 0,2-2 1,1-2-1,1-2 1,1-2-1,1-2 0,2-3 1,0-1-1,1-3 1,0-2-1,1-2 0,85 9 1,-89-19-3,0-1 1,0-2 0,0-2-1,90-19 1,-123 19 69,28-6-18,1-1 0,-2-3 1,1-2-1,-2-1 0,0-2 0,-1-2 0,-1-2 1,-1-1-1,54-44 0,-44 28 13,0-3-1,-3-1 1,50-62-1,-33 26-2,68-112-1,-94 127 8,-3-1 0,-2-2 0,-3-2 0,-4 0 0,-2-1 0,15-91 0,-20 57-8,-5-1 0,-4 0 0,-10-183 0,-7 184-11,-4 0 0,-5 1-1,-41-130 1,47 192-37,-3 1 0,-33-67 0,43 97-50,0 0 0,-1 0 0,-1 1 0,1 0 0,-2 0 0,1 0 0,-1 1 0,0 0 0,-1 1-1,0 0 1,0 0 0,0 1 0,-1 0 0,0 0 0,-15-5 0,19 10-79,1-1 0,-1 1 0,1 1 0,-1-1 0,0 1 0,1 0 0,-1 0 0,0 1 0,0-1 0,1 1 0,-1 0 0,1 1-1,-1 0 1,1 0 0,-7 3 0,4-1-810,-1 1-1,1 0 0,0 0 0,-13 12 0,-24 32-6683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5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268 618 11593,'-7'-9'817,"-2"-3"630,0-1 0,-12-22-1,19 29-1019,-1 0 0,1 0-1,0 0 1,1-1-1,-1 1 1,1-1 0,1 1-1,-1-1 1,1-8 0,1 6-145,-1-1 29,0 1 0,1-1-1,1 1 1,-1-1 0,1 1 0,1-1 0,7-16 0,0 6 8,1 0 1,1 0 0,1 1-1,0 1 1,2 0 0,0 1 0,1 1-1,28-24 1,-12 17-161,0 1 1,2 2-1,0 2 0,1 1 1,1 1-1,0 2 0,1 2 0,47-10 1,-44 14-76,1 2 1,-1 1-1,1 2 0,-1 2 1,1 2-1,0 2 1,72 13-1,-88-10-54,-1 1 1,0 1-1,0 1 0,-1 0 0,0 2 1,-1 1-1,0 1 0,-1 1 0,34 28 1,-45-33-23,0 1 1,-1-1-1,-1 2 1,1-1-1,-2 1 0,1 0 1,-2 1-1,0-1 1,0 1-1,-1 1 1,0-1-1,-1 1 1,0 0-1,-1 0 1,-1 0-1,0 0 1,-1 0-1,0 0 1,-3 27-1,-2-15-50,-1 1 1,-1-1-1,-1-1 0,-1 1 0,-2-1 1,0-1-1,-1 1 0,-2-2 0,0 0 1,-32 39-1,-6-1-346,-3-2 0,-76 63 0,-220 157-807,-17-22 481,326-228 641,-86 64 1,125-91 73,0 1 0,-1 0 0,1 0-1,0 0 1,0 0 0,1 0 0,-1 0 0,0 0 0,1 1 0,-1-1 0,1 1-1,0-1 1,0 1 0,-1 4 0,2-6 6,0 0-1,0 1 1,0-1 0,0 0-1,0 0 1,0 0 0,1 0-1,-1 0 1,1 1 0,-1-1-1,1 0 1,-1 0 0,1 0-1,-1 0 1,1 0 0,0 0-1,0-1 1,-1 1 0,1 0-1,0 0 1,0 0 0,0-1-1,2 2 1,6 2 32,0 0 0,0 0 0,0-1 0,1 0 0,-1-1-1,12 2 1,293 42 657,20 3-46,-7 37-45,-297-77-544,-1 1-1,0 1 0,-1 2 1,0 1-1,-1 1 0,-1 1 1,30 24-1,-47-32-43,1 0 0,-1 0-1,-1 1 1,0 0 0,0 0 0,0 1 0,-1 0-1,-1 0 1,8 15 0,-12-20-7,0 0-1,0 0 1,-1 1 0,1-1-1,-1 1 1,0-1 0,0 1 0,-1-1-1,0 1 1,0 0 0,0-1-1,-1 1 1,0-1 0,0 1 0,0-1-1,0 1 1,-1-1 0,0 0-1,0 0 1,-1 0 0,1 0 0,-5 6-1,-3 2-1,-2 0-1,1-1 1,-2 0 0,0-1-1,0 0 1,-1-1-1,0 0 1,-1-2-1,0 1 1,-31 11 0,-2-2 1,-1-2 1,-67 12 0,7-10-201,-1-5 0,0-5 1,0-5-1,-114-11 0,155 3-567,1-3 1,-71-17 0,107 17-419,1-1 1,-37-18 0,48 18-584,1-1 0,0-1 0,1-1 0,-21-17 0,-4-13-8660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38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1665 6941,'1'-3'257,"0"-1"1,0 1-1,0 0 0,-1-1 1,0 1-1,1 0 1,-1-1-1,0 1 1,-1-1-1,1 1 0,-1 0 1,1-1-1,-1 1 1,0 0-1,-3-6 1,4 5 134,0 1 0,1-1 1,-1 1-1,1-1 1,-1 1-1,1-1 0,0 1 1,2-6-1,4-15 1243,-3 6-871,1-1-1,0 1 0,2 0 1,14-29-1,45-69 770,-44 79-1159,339-574 1226,-295 490-2104,46-73-1631,-69 127 829,99-139-7213,-79 134 417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39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1030 6213,'14'-16'607,"-1"-1"1,0-1 0,-2 0 0,0 0 0,9-21 0,64-134 2661,-25 59-2212,-54 103-973,9-16 150,-1 0 0,-2-1 0,-1-1-1,-1 0 1,8-44 0,-10 10 423,-3-1 0,-3 1 0,-11-110 0,2 148-256,8 24-385,0 1 0,0 0 0,-1-1 0,1 1 0,0 0 0,-1-1 1,1 1-1,0 0 0,-1 0 0,1 0 0,0-1 0,-1 1 0,1 0 0,0 0 1,-1 0-1,1 0 0,-1 0 0,1-1 0,0 1 0,-1 0 0,1 0 0,-1 0 1,1 0-1,0 0 0,-1 0 0,1 0 0,-1 1 0,1-1 0,0 0 0,-1 0 1,0 0-1,-1 2 45,0 0 1,-1 0-1,1 0 0,0 0 1,0 0-1,0 1 0,1-1 1,-1 1-1,0-1 1,1 1-1,0 0 0,-2 4 1,-8 22 255,2 0 1,1 0 0,-7 48-1,-4 96 479,19-165-758,-25 643 2354,36 0-1134,2-395-1113,71 398 0,-67-569-710,4-1 1,45 115-1,-59-182 267,1 0 1,1 0-1,1 0 1,0-2-1,23 27 1,-32-40 201,1 0 1,0 0 0,0 0 0,0-1-1,0 1 1,0 0 0,0-1 0,0 0-1,1 1 1,-1-1 0,0 0 0,1 0-1,2 0 1,-4-1 67,0 0 0,0 1 0,-1-1 0,1 0 0,0-1 0,0 1 0,-1 0 0,1 0 0,0 0 0,0 0 0,-1-1 0,1 1 0,0 0 0,0-1 0,-1 1 0,1 0 0,0-1 0,-1 1 0,1-1 0,0 1 0,-1-1 0,1 1 0,-1-1 0,1 0 0,-1 1 0,1-1 0,-1 0 0,0 1 0,1-1 0,-1 0 0,0 1 0,1-1 0,-1 0 0,0 0 0,0 1 0,0-1 0,0-1 0,1-12-163,0 0 0,-2 0 0,1 0 0,-2 0 0,0 0 0,-1 0 0,0 0 0,-1 1 0,-7-17 0,0-5-38,-138-571-1129,142 558 1329,2 0 0,1-1 1,3 0-1,3 0 0,8-59 0,-5 76-14,2 0-1,1 0 0,1 0 0,2 1 0,1 1 0,1 0 0,2 0 0,32-46 0,150-168-1494,-50 69 301,-96 111 930,-2-2-1,-4-2 1,59-117 0,81-310 752,-143 372 619,-27 72-140,-14 48-341,-2 26 518,-4 18-623,-15 68-1,4-36-130,-105 388-418,90-356-932,27-90 654,0 1 0,1 0 0,1 0 0,0-1 0,1 21 0,1-30 166,0 0 0,1 1 1,0-1-1,0 0 0,0 0 0,1 1 0,0-1 0,0 0 1,1-1-1,0 1 0,0 0 0,0-1 0,0 1 0,1-1 1,5 6-1,-7-9 32,0 0-1,0 0 1,0-1 0,0 1 0,0-1 0,0 1 0,1-1 0,-1 0 0,0 1 0,1-1-1,-1-1 1,1 1 0,-1 0 0,1 0 0,-1-1 0,1 0 0,0 1 0,-1-1 0,5-1-1,-3 1 0,0-1 0,0 0 0,-1-1 0,1 1-1,0-1 1,0 1 0,-1-1 0,1 0 0,-1-1-1,1 1 1,3-4 0,7-8-199,-1 0-1,-1 0 1,0-1-1,12-21 1,-19 29 217,-2 2 110,26-38 480,45-88 0,-67 115-102,-1-1 0,0 0-1,-1-1 1,0 1-1,-2-1 1,0 1-1,-1-1 1,-1 0 0,-1-25-1,-4-17 660,4 57-760,1-15 125,-1 17-364,0 0 1,0-1-1,0 1 0,1 0 0,-1 0 0,1 0 1,-1 0-1,1 0 0,-1 0 0,1 0 0,-1 0 0,1 0 1,0 0-1,0 1 0,-1-1 0,1 0 0,0 0 0,0 1 1,0-1-1,0 0 0,0 1 0,0-1 0,0 1 1,0-1-1,0 1 0,0-1 0,0 1 0,2 0 0,40-5 57,-8 3 1,-15-2-38,-9 2-147,-1 0 1,1-1-1,-1 0 1,15-6 0,-19 6 41,22-8-298,-1 0 0,0-2 0,-1-1 0,0-2 0,31-23 0,-25 10 221,-2-1 0,-1-2 0,-1 0 0,-1-2-1,34-60 1,-44 65 366,39-50 0,-55 77-185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4560,'-1'0'238,"0"0"0,0 0 0,1 0 0,-1 0 0,0 0 0,0 0-1,0 0 1,1 0 0,-1 0 0,0 0 0,0 0 0,1 1 0,-1-1 0,0 0-1,1 1 1,-1-1 0,0 0 0,1 1 0,-1-1 0,0 1 0,1-1-1,-1 1 1,1-1 0,-1 1 0,1 0 0,-1 0 0,-7 25 2255,11 39-2153,-2-51 264,19 190 1121,-4-35-2464,-8 2-5792,-6-114 640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0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549 191 4104,'175'-95'1217,"-149"81"-735,0 0 0,1 2 0,1 1 0,0 1 0,0 2 0,1 0 0,-1 2 1,2 1-1,41-1 0,-58 5-296,-1 1 1,0 0 0,1 1 0,-1 0 0,0 1 0,1 0-1,-1 1 1,0 1 0,0 0 0,16 8 0,-20-8-103,-1 1 1,0 0-1,0 0 1,0 1-1,-1 0 1,0 0-1,0 1 1,0-1-1,-1 1 1,0 0-1,0 1 1,-1-1-1,0 1 1,0 0-1,4 15 1,3 15 83,-1 0 0,-3 0 1,-1 1-1,2 77 0,-21 162 280,3-122-318,6-4-43,5 0 0,25 165 0,-12-206-170,1 115 0,-15-219 76,0 0 1,0 0 0,-1 0 0,0 0 0,-1 0-1,1 0 1,-1 0 0,-1-1 0,1 1 0,-1-1-1,0 1 1,-1-1 0,1 0 0,-1 0-1,-1-1 1,1 1 0,-7 6 0,1-4 0,0-1-1,0 0 1,0 0 0,-1-1-1,0 0 1,0-1 0,-1 0 0,0-1-1,-14 3 1,-86 18-72,-2-6 1,-156 7-1,70-8-982,156-14 721,-28 5-1512,-116-2 0,88-11-1029,10 8-810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1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58 4724,'0'0'6406,"-3"0"-5920,-28 5 230,28-4-252,1 20-119,1-18-322,0 0 0,1 0 0,0 0 0,-1 1 0,1-1 0,1 0-1,-1 0 1,1 6 0,22 47 170,-14-37-236,-8-16-100,1-2-263,0 1 201,1 0 0,-1-1 0,0 1 0,1-1-1,-1 0 1,1 1 0,5 0 0,25-7-703,-29 5 400,-1-3 401,1 1 1,0 0-1,-1 1 1,1-1-1,0 1 1,7-2 0,17-8-2,-1 0 1,0-2 0,32-20 0,-23 12 13,-6 6 46,46-17-1,9-4-3424,-44 17 1404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12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1 4740,'0'0'13118,"0"3"-12050,-13 54 2475,-27 75-1,25-81-3042,3 0-1,-8 73 1,-10 49-5799,27-157 3432,0 0 1,2 0 0,0 0-1,1 24 1,1 15-8029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12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430 16 12489,'1'0'301,"-1"-1"0,0 1 0,0-1 0,1 1 0,-1-1 0,0 1 0,0-1 0,0 1 0,0-1 0,0 0 0,0 1 0,0-1 0,0 1 0,0-1 0,0 1 0,0-1 0,0 1 0,0-1 0,-1 1 0,1-1 0,0 1 0,0-1 0,0 1 0,-1-1 0,1 1 0,0-1 0,-1 1 0,1-1 0,-13 9 2940,8-3-2754,0 2-1,0-1 1,1 0-1,-5 9 1,-173 453 5012,149-370-5123,-11 43-376,-25 146 0,43-120-2736,-6 217 0,30-349 271,4 55 0,0-76 420,0-1 0,1 1 1,7 23-1,10 10-9157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13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151 615 6485,'-27'0'2508,"-1"2"1,0 0 0,-36 9 0,61-10 921,49-3-2433,52-8-1,-14 0-724,1862-201 919,180-93-1304,-1960 276 113,245-36 12,-402 63-38,-6 6-923,7 12 789,-8-10-6829,-13 3 2262,-3 5-2743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14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41 894 7585,'-7'2'540,"5"-2"-352,0 0 0,0 1 0,0-1 0,0 1 0,0-1 0,1 1 0,-1 0 0,0 0 0,0-1 0,1 1 0,-1 1 0,1-1 0,-1 0 0,1 0 0,-1 0 0,1 1 0,-3 3 6281,245-21-2562,-107 5-3481,1656-171 858,428-159-1190,-1376 129 487,-477 91 370,-334 113-927,1 0 0,0 2 1,0 2-1,54-2 0,60 11-2817,-83 3-4886,-76-19-4019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14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847 186 5665,'3'-46'2845,"-3"37"-1964,0 1 0,0 0 0,1 0 1,0 0-1,1 0 0,4-15 0,-6 20-590,1 0 0,0 1 0,-1-1-1,0 0 1,1 0 0,-1 1 0,0-1 0,-1 0 0,1 0 0,0 1-1,-1-1 1,1 0 0,-1 1 0,0-1 0,-2-3 0,3 5-215,0 0 1,-1 0 0,1-1 0,0 1 0,-1 1 0,1-1-1,-1 0 1,1 0 0,-1 0 0,0 0 0,1 0 0,-1 0 0,0 1-1,0-1 1,0 0 0,1 0 0,-1 1 0,0-1 0,0 1-1,0-1 1,0 1 0,0-1 0,0 1 0,0 0 0,0-1-1,0 1 1,0 0 0,0 0 0,0 0 0,0 0 0,-1 0-1,1 0 1,0 0 0,0 0 0,0 0 0,-1 1 0,-5 3 222,0 0 1,0 1-1,1 0 1,0 0 0,0 1-1,0 0 1,1 0-1,0 0 1,0 0 0,0 1-1,-5 11 1,-6 13 819,-17 46 0,31-71-1002,-223 618 3521,113-307-2634,44-111-2623,-53 134-3764,3-76-5826,63-136-363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5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778 509 11729,'2'-13'952,"-1"1"0,-1-1-1,0 0 1,0 1 0,-1-1 0,-1 0-1,0 1 1,-1-1 0,-1 1 0,1 0-1,-10-18 1,10 22-508,-1 0 0,0 0 0,-1 0 0,1 1 0,-2 0 0,1 0 0,-7-7 0,3 4 96,6 7-448,-1 0 0,1 0 0,-1 0 0,0 0 0,0 1 0,0-1 0,0 1 0,-1 0-1,1 0 1,0 1 0,-1-1 0,0 1 0,1 0 0,-1 0 0,1 0 0,-1 1-1,0 0 1,0 0 0,1 0 0,-1 0 0,0 1 0,1 0 0,-1 0 0,-6 2-1,-7 3 38,0 1 0,0 0-1,0 2 1,-20 13 0,-16 14-93,1 3 1,2 2 0,2 2-1,-66 76 1,91-91-422,1 0-1,2 1 0,0 1 1,2 1-1,-18 40 1,36-67 333,-1-1 0,1 0 0,0 1 1,0-1-1,0 1 0,0-1 0,1 1 1,0-1-1,-1 1 0,1 0 0,1 4 1,-1-7 37,1 1 1,-1-1 0,0 0 0,1 1 0,0-1 0,-1 0 0,1 0 0,0 1-1,0-1 1,0 0 0,0 0 0,-1 0 0,2 0 0,-1 0 0,0 0-1,0 0 1,0 0 0,0-1 0,0 1 0,1 0 0,-1-1 0,0 1 0,1-1-1,-1 1 1,1-1 0,-1 0 0,3 1 0,4 0 4,0-1 1,1 1 0,-1-2-1,1 1 1,-1-1 0,1 0-1,-1-1 1,0 0-1,1 0 1,11-6 0,11-6 117,38-22 1,-46 23-33,-8 5-16,50-28 270,1 3 0,97-35 1,-143 61-263,1 2 1,0 0 0,0 1 0,0 0 0,0 2-1,1 1 1,-1 0 0,0 2 0,1 1 0,-1 0-1,0 1 1,39 12 0,-21 1 81,-2 1 1,65 40-1,-76-40-99,2-1-1,0-1 1,0-1-1,2-2 1,60 17-1,-75-26-44,0-1-1,0 0 0,0-1 0,1-1 0,-1 0 0,0-1 0,0-1 0,22-5 1,-26 4-2,-1 0 1,1-1 0,-1-1-1,0 0 1,-1 0 0,1-1-1,-1 0 1,0 0-1,-1-1 1,1-1 0,-1 1-1,11-14 1,-2-3-3,0 1-1,-2-2 1,0 0-1,15-39 1,34-114 88,-45 119 253,2 1-1,37-72 1,-48 113-200,-3 3 3,0 1 0,0 0 0,2 0 0,-1 1 0,2 0 0,-1 0 1,20-16-1,-26 26-137,0 1 0,-1-1 0,1 1 0,0 0 0,0 0 0,0 0 0,0 0 0,0 1 0,0-1 0,0 1 0,0 0 0,0 0 0,0 0 0,5 1 0,33 8 29,-34-5-39,0 1 0,0-1 0,0 1 0,0 0 0,-1 1 0,0 0 0,0 0 0,-1 0 0,1 1 0,-1 0 0,-1 0 0,6 10 0,-3-7 0,9 18 0,-2 2 0,0 0 0,-2 0 0,-1 1 0,-1 1 0,-2-1 0,5 46 0,-10-53 0,-1 0 0,-1 0 0,-2 0 0,0 1 0,-1-1 0,-2 0 0,0 0 0,-2-1 0,0 1 0,-11 23 0,11-32 0,0-1 0,-1 0 0,-1 0 0,0-1 0,-1 0 0,0 0 0,-1-1 0,0 0 0,-1-1 0,-1 0 0,0-1 0,0 0 0,0-1 0,-2 0 0,1-1 0,-23 10 0,18-11-918,0-1 0,-1-1 0,1 0 0,-1-2 0,0 0 0,-23 0 0,34-2 286,0-1 1,0-1 0,0 1-1,1-1 1,-1-1 0,0 1-1,0-1 1,1-1-1,-1 0 1,1 0 0,0 0-1,-1-1 1,2 0 0,-1 0-1,0-1 1,1 1-1,-8-9 1,-3-5-11361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21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214 193 4092,'0'0'1097,"1"-3"-155,5-30 552,-6 30-286,11-6-416,2 0 2483,-13 6-2930,0-7 208,2 1 1,-1 0 0,1 0-1,1 0 1,0 0 0,7-15-1,-2 3-38,-7 18-28,5-18 712,-3 13 522,-18 16-856,5 0-750,1 1 0,0 0 0,0 0 0,1 1 0,0 0 0,1 1 0,-8 14 0,1-3 83,-26 40 421,-33 69 0,61-105-535,1 0 1,1 1-1,2 0 0,0 1 0,-6 54 0,12-62-67,1 0 1,1 0-1,0 1 0,2-1 0,0 0 0,1 0 0,1 0 1,1 0-1,1-1 0,1 0 0,0 0 0,2 0 0,0-1 0,15 22 1,-19-31-19,1-1 1,1 0-1,-1 0 1,1-1 0,1 0-1,12 11 1,-16-16-1,0 0-1,1 0 1,-1 0 0,1-1 0,-1 1 0,1-1 0,-1 0-1,1 0 1,0-1 0,-1 1 0,1-1 0,0 0 0,-1-1-1,1 1 1,0-1 0,5-1 0,4-2 9,0 0 0,0-1 0,0 0 0,-1-1 0,0-1 0,0 0 0,23-18 0,-6 1-30,36-36-1,-49 45 19,-2-1-1,0 0 1,-1-1 0,0 0-1,16-31 1,-18 33 127,-4 14 318,-8 2-403,0 0 0,1 0 0,-1 1 0,0-1 0,0 0 0,0 0 0,0 0 0,0 1 0,0-1 0,0 0-1,0 0 1,-1 1 0,1-1 0,0 0 0,-1 0 0,1 0 0,-1 0 0,1 0 0,-1 0 0,0 0 0,1 0 0,-2 2-1,-32 48 636,23-36-458,1 1-1,0 0 0,1 0 1,1 1-1,0 0 1,-8 30-1,13-36-124,1 1 0,1-1 0,0 1 1,1-1-1,0 1 0,1-1 0,0 1 0,0-1 1,2 0-1,-1 1 0,7 14 0,-6-19-53,0-1 0,1 0 0,0 0 0,0 0 0,1-1 0,0 1 0,0-1 0,0 0 1,0-1-1,1 1 0,0-1 0,-1 0 0,2 0 0,-1-1 0,10 4 0,-10-5-23,-1 0 0,1 0-1,-1 0 1,1-1 0,-1 0 0,1 0 0,0-1-1,-1 0 1,1 0 0,0 0 0,0 0 0,-1-1-1,1 0 1,0-1 0,-1 1 0,0-1 0,1 0-1,-1 0 1,0 0 0,9-6 0,-6 2-6,0 0 1,0 0-1,-1-1 1,1 0-1,-2-1 0,1 1 1,9-16-1,-13 18-5,0 0-1,-1 0 1,0 0 0,0-1-1,0 1 1,0-1-1,-1 1 1,0-1-1,0 0 1,0 0 0,-1 1-1,0-1 1,0 0-1,-1 0 1,-1-9-1,0 5-22,-1 0-1,0 0 0,0 0 0,-1 0 0,0 0 0,-1 1 0,0-1 1,-1 1-1,0 1 0,0-1 0,-1 1 0,0 0 0,0 0 0,-1 1 1,0 0-1,-12-8 0,-5 2-620,-1 0 1,0 2-1,0 2 0,-1 0 1,0 2-1,-44-7 1,29 5-683,33 8 731,1 0 0,-1 0-1,1 1 1,-1 0 0,0 1-1,1 0 1,-1 0 0,-11 3-1,-12 5-4098,32-9 4676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22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24 6233,'0'1'11,"0"-1"1,0 0 0,-1 0-1,1 0 1,0 1 0,-1-1 0,1 0-1,0 0 1,-1 0 0,1 0-1,0 0 1,-1 0 0,1 0-1,0 0 1,-1 0 0,1 0 0,0 0-1,-1 0 1,1 0 0,0 0-1,-1 0 1,1 0 0,0 0 0,-1 0-1,1 0 1,0 0 0,-1-1-1,1 1 1,0 0 0,-1 0-1,1 0 1,0-1 0,0 1 0,-1 0-1,1 0 1,0-1 0,0 1-1,-1 0 1,1 0 0,0-1 0,2-13 6692,4 6 524,-8 23-5179,-4 9-1799,1 1-1,1 0 1,1 1 0,1 45-1,2-69-237,0 0 0,1 0-1,-1-1 1,0 1 0,1 0 0,0 0 0,-1-1-1,1 1 1,0-1 0,0 1 0,0-1-1,0 1 1,0-1 0,1 1 0,-1-1-1,0 0 1,1 0 0,-1 1 0,0-1-1,1 0 1,0 0 0,-1-1 0,1 1 0,-1 0-1,1 0 1,0-1 0,3 1 0,22 5-7,-19-9-1,-3 0-1,31-9 75,0-3-1,63-34 1,-62 33-253,-35 15 160,29 12-6,-27-9 21,-1 0 0,1 0-1,-1 1 1,0-1 0,0 1 0,0 0 0,0 0-1,0 0 1,0 0 0,-1 1 0,0-1-1,3 5 1,-1-2-12,-3-4 105,6-3-87,0 0 2,0 0 1,-1-1-1,1 1 0,-1-2 1,1 1-1,-1-1 0,0 0 1,0 0-1,0-1 0,0 0 1,-1 0-1,0 0 0,8-8 1,-4 5 189,-1 0 1,1 0-1,0 1 1,12-5 0,-19 10 185,37-2 670,-38 3-1035,0 0 1,0 0-1,-1 1 0,1-1 1,0 0-1,0 1 1,-1-1-1,1 1 0,-1-1 1,1 1-1,0-1 1,-1 1-1,1-1 1,-1 1-1,1 0 0,-1-1 1,1 1-1,-1-1 1,0 1-1,1 0 0,-1 0 1,0-1-1,1 2 1,0 0 42,28 41 202,20 26-979,-11-24-2592,-36-43 3490,9 10-2546,10 7-6783,-4-4-252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22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42 6477,'-11'6'1420,"9"-9"-149,12-17 1004,-4 10 8171,-4 8-10229,-2 1-192,1 0 1,-1 0-1,1 1 0,-1-1 1,1 0-1,-1 0 0,1 1 1,0-1-1,-1 0 0,1 1 1,0-1-1,0 1 1,0-1-1,-1 1 0,1-1 1,0 1-1,0 0 0,0-1 1,0 1-1,0 0 0,0 0 1,0 0-1,0 0 0,0-1 1,0 1-1,0 1 0,-1-1 1,1 0-1,0 0 0,0 0 1,1 1-1,1 1 49,0 0 1,0 0-1,0 1 0,-1-1 1,1 1-1,-1 0 0,4 4 1,-2-1-112,3 4 93,0 1-1,-1-1 1,-1 1-1,0 0 1,0 0-1,-1 0 0,3 17 1,15 36 49,2-24 12,-22-38-121,2-3 9,0-1 0,0 0 1,0 1-1,0-1 0,-1-1 0,1 1 0,0 0 1,-1-1-1,0 0 0,0 0 0,5-5 1,4-3-5,96-75 42,-102 82-51,0 0-1,0 1 1,0 0 0,1 0-1,7-2 1,21-10-44,-31 13 54,0 1 1,0-1-1,0 1 1,0 0 0,0 0-1,0 0 1,0 1 0,1-1-1,-1 1 1,0 0 0,0 0-1,0 1 1,7 0 0,15 1-67,-22 0 69,-1 1 0,1-1 0,-1 1 0,0 0 0,0 0 0,0 0 0,5 7 0,-7-7-2,0-1 1,0 1-1,0-1 1,1 1-1,-1-1 0,1 0 1,0 0-1,-1 1 1,1-1-1,0 0 0,1-1 1,-1 1-1,0 0 1,0-1-1,1 1 0,-1-1 1,1 0-1,-1 1 1,1-1-1,-1-1 0,1 1 1,0 0-1,-1-1 1,1 1-1,5-1 1,-1 2 0,-1-1 1,0 1 0,0 0 0,0 0-1,0 0 1,0 1 0,-1 0-1,7 5 1,33 11-89,-39-16 81,1 0-1,0 0 1,-1-1 0,1 0-1,0 0 1,0-1-1,0 0 1,0 0 0,1-1-1,-1 0 1,0 0-1,0-1 1,9-1-1,-5 1 20,-5 1-18,1-1 1,-1-1 0,0 1 0,0-1 0,0 0 0,0 0 0,0-1 0,0 0 0,-1 0 0,1 0 0,5-5 0,4-5-9,0 0 0,14-17 0,2-1-21,-15 8-18,-16 18 24,-7 15-30,7-10 50,0 1-1,-1 0 1,1 0-1,0 0 1,-1 0 0,1-1-1,0 1 1,0 0 0,0 0-1,0 0 1,0 0-1,0 0 1,0 0 0,0 0-1,0 0 1,0 0 0,0-1-1,1 1 1,-1 0 0,0 0-1,0 0 1,1 0-1,0 1 1,20 21-338,39 15-1316,-47-30 848,55 38-6450,-66-44 4986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23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94 7617,'0'-1'196,"1"-1"1,-1 1-1,0 0 0,0-1 1,0 0-1,0 1 1,0-1-1,0 1 1,0-1-1,0 1 0,0-1 1,-1 1-1,1-1 1,-1 1-1,1 0 0,-1-1 1,0 1-1,1 0 1,-7-8 9225,28 29-8248,-11-6-1113,0-1 1,-1 2 0,-1-1-1,0 1 1,-1 0-1,0 1 1,-2-1 0,0 1-1,0 1 1,-2-1 0,0 0-1,-1 1 1,0 0 0,-1 0-1,-1-1 1,-1 1-1,-3 19 1,-3-12-19,7-24-42,0 0-1,-1 0 1,1 0 0,0 0 0,0 0 0,-1 0 0,1 0 0,0 0-1,0 0 1,0 0 0,-1 0 0,1 0 0,0 0 0,0 0 0,0 0-1,-1 0 1,1 0 0,0-1 0,0 1 0,0 0 0,0 0 0,-1 0-1,1 0 1,0 0 0,0 0 0,0-1 0,0 1 0,0 0 0,-1 0-1,1 0 1,0 0 0,0-1 0,0 1 0,0 0 0,0 0-1,0 0 1,0-1 0,0 1 0,0 0 0,0 0 0,0 0 0,0-1-1,0 1 1,0 0 0,0 0 0,0-1 0,-2-4 7,1-1 0,0 0 1,1 0-1,-1 1 0,1-8 0,2-3-8,1 0 1,0 0-1,1 1 0,1 0 1,0 0-1,1 0 0,9-14 1,-2 5-256,1 0 0,2 2 1,22-28-1,-25 38-709,1-1 1,-1 1-1,24-14 1,11-11-7772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24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28 5156,'0'0'5410,"-1"-3"-4140,0 1-999,1 1 0,0 0 0,-1-1 1,1 1-1,-1 0 0,0-1 0,1 1 0,-1 0 0,0 0 0,1 0 0,-1 0 0,0 0 0,0 0 0,0 0 0,0 0 0,0 0 0,0 0 0,-1 0 0,1 1 0,0-1 0,0 0 0,-2 0 0,-17 5 2837,2 6-3865,8-2 918,1 1 0,-1-1 0,2 2 0,-1-1 0,1 1 0,1 1 0,0-1 0,-7 16 0,3-8-46,5-7-54,0 0-1,2 0 0,-1 1 1,1-1-1,1 1 0,0 0 1,1 0-1,-2 18 0,3-21-46,1 0 0,0 0-1,0 0 1,1 0 0,0 0-1,0 0 1,1 0-1,0 0 1,1 0 0,0-1-1,7 15 1,-8-20-31,0 0 0,1 0 0,-1 0 0,1 0 1,-1-1-1,1 1 0,0-1 0,0 0 0,0 1 0,0-1 0,1-1 0,-1 1 0,6 2 0,4 2-78,-12-6 83,0 1 0,-1-1-1,1 0 1,0 0 0,0 0 0,0 0-1,0 0 1,0 0 0,0 0 0,0 0-1,0 0 1,0 0 0,0-1 0,0 1-1,0 0 1,0 0 0,0-1-1,1 0 1,3-1-44,0 1-6,0-1 1,0 0 0,0 0 0,0 0 0,0 0-1,0-1 1,0 0 0,-1 0 0,0 0 0,1-1-1,-1 1 1,0-1 0,6-8 0,4-7-179,-1 0 0,12-23 0,-14 22 34,26-35 1,-26 37 150,-24 22 183,6 1-65,0-1 1,1 2-1,0-1 0,-8 9 1,8-8-13,1 1 0,1 0 1,-1 0-1,1 0 0,-6 14 1,10-18-60,-1 0 1,0-1-1,1 1 1,-1 0-1,1-1 1,0 1-1,0 0 1,0 0-1,0-1 1,0 1-1,1 0 1,-1 0-1,1-1 1,0 1-1,0 0 1,0-1-1,0 1 1,0-1-1,0 1 1,1-1-1,2 4 1,6 6-1144,1-1 0,0 0 0,0-1 0,1 0 0,0-1 0,1 0 0,27 14 0,-32-20-2320,11 2-1482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24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55 3824,'-7'-18'1168,"4"3"2837,-11 3-7990,4 3 1957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4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640 115 3940,'9'-12'1018,"-8"9"781,1 1-912,3-3-1274,-4 4 587,-1 1 1,1-1-1,0 1 0,-1-1 1,1 0-1,-1 1 0,1-1 1,0 0-1,-1 1 0,0-1 1,1 0-1,-1 0 0,1 1 1,-1-1-1,0 0 0,0 0 1,1 0-1,-1 0 0,0 1 1,0-1-1,0 0 0,0 0 1,0 0-1,0 0 0,0 0 1,0 0-1,0 1 0,-1-1 1,1 0-1,0 0 0,0 0 1,-1-1-1,0 1-56,1 0 0,-1 0 0,1 0 0,-1-1 0,1 1 0,0 0-1,0-1 1,0 1 0,-1 0 0,1-1 0,0 1 0,1 0 0,-1-1 0,0 1 0,0 0 0,1 0 0,-1-1 0,0 1 0,1-1 0,3-16 1383,-15-2-316,7 18 2375,-19 92-2876,-15 49 560,-111 224 970,35-95-1368,-110 364 75,214-595-976,-50 184 252,48-166-631,-9 111 1,21-157 64,0 0 1,1 1 0,0-1 0,3 11 0,-1-2-546,-2-16 602,0-1 0,0 1 0,0-1 0,0 1 0,0-1 0,1 1 0,-1-1 0,1 0-1,-1 1 1,0-1 0,1 0 0,0 0 0,-1 0 0,1 0 0,0-1 0,0 1 0,-1 0 0,4 0 0,-3-3-144,0 0 1,0 0-1,-1 0 1,1 0 0,-1-1-1,1 1 1,-1-1-1,0 1 1,0-1 0,0 1-1,1-4 1,6-13-3181,17-10-5098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4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 9825,'0'0'131,"1"-1"1,0 1-1,-1-1 0,1 1 0,-1-1 1,1 1-1,-1-1 0,1 0 1,-1 1-1,1-1 0,-1 0 1,0 0-1,1 1 0,-1-1 1,0 0-1,1 0 0,-1 1 0,0-1 1,0 0-1,0 0 0,0 0 1,0 1-1,0-1 0,0 0 1,0 0-1,0 0 0,0 1 1,-1-1-1,1 0 0,0 0 0,0 0 1,-1 1-1,1-1 0,-1-1 1,-4-17 5852,5 18-5798,1-1 0,0 1 0,0-1 0,0 1 0,0-1 0,0 1 0,0 0 0,0 0 0,1 0 0,-1-1 0,0 1 0,1 0 0,-1 1 0,3-3 0,2 5-21,-1 0 0,0 0 0,0 1 0,0-1 0,0 1 0,0 0 0,5 5 0,9 5 170,300 199 1558,-219-144-1786,40 24-1944,274 130 0,-227-141-2326,7-5-3322,-92-37-1059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4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1317 25 7913,'-9'-3'595,"6"2"-390,1 0-1,0 0 0,0 1 0,0-1 0,0-1 1,0 1-1,0 0 0,0 0 0,0-1 1,1 1-1,-1-1 0,0 0 0,1 1 1,-3-4-1,3 6 111,-1-1-1,0 1 1,0-1 0,0 1 0,0 0 0,1 0 0,-1 0 0,0 0 0,-2 2 54,-56 35 2696,24-16-1680,-61 48 0,55-33-997,-40 35 45,-161 106-1,-8-21-2944,-32 23-3583,194-123 1983,15 1-2048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6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627 18 6213,'-2'-7'-1181,"-3"-4"7471,-2 28 917,6-14-7304,-10 22 936,-2 0 1,-21 32 0,-5 10 271,-104 225 1676,73-145-2093,20-31-790,-47 168-1,30-79-2290,31-96-428,-7 20-6695,34-101 1856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6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1176 9289,'200'-39'5167,"-145"31"-3201,-13 3-418,49-13-1,-78 14-1284,0 0 0,0-1-1,-1 0 1,1-1-1,-1 0 1,0-1-1,21-16 1,-27 18-129,0 0 0,-1 0 0,0 0 0,0-1 0,0 1 0,0-1 0,-1-1-1,6-9 1,1-6 223,-8 17-248,0 0 0,0-1 0,-1 1 0,0-1 0,0 1 0,0-1 0,-1 0 0,1 0 0,-1 0 0,-1 0 0,1 0 0,-1 1 0,-1-12 0,0 5 59,-2 0 0,1 0 0,-1 1-1,-1-1 1,0 0 0,-9-17 0,10 24-86,0 0 0,-1 0 0,1 0 0,-1 1 0,0 0 0,0 0 0,0 0 0,-1 0 0,0 0 0,1 1 0,-1 0 0,0 0 0,-1 0 0,1 1 0,0 0 0,-10-3-1,3 2 20,0 1 0,1 0 0,-2 0 0,1 2 0,0-1 0,0 1 0,0 1 0,0 0 0,-24 6-1,19-2 168,1 1-1,-1 0 0,1 1 1,0 1-1,1 1 0,-18 12 1,2 3 167,1 1 1,2 2-1,0 0 0,2 2 1,-34 49-1,43-55-435,2 1 0,0 0 0,2 1 0,0 1 0,-16 52 0,25-69 0,2 1 0,0 0 0,0 0 0,0 0 0,1 0 0,1 1 0,0-1 0,0 0 0,1 0 0,0 0 0,1 0 0,0 0 0,1 0 0,0 0 0,0 0 0,1-1 0,0 0 0,1 0 0,10 16 0,-1-10 0,-1-1 0,2 0 0,0-1 0,0-1 0,1 0 0,1-1 0,0 0 0,0-2 0,1 0 0,0-1 0,24 7 0,18 3 0,0-3 0,79 10 0,-66-15-442,0-3-1,0-3 1,0-4-1,1-3 1,-1-3-1,136-29 1,-180 27 190,0 0 0,-1-2 0,0-1 0,-1-1 0,0-1 0,-1-2 0,32-22 1,-45 28 167,13-9-89,-1-1-1,0 0 0,-2-2 1,28-32-1,-36 36 121,-2 0 0,-1-1-1,0 0 1,-1-1 0,15-36 0,-23 47 68,0 0 0,-1-1 1,0 1-1,0-1 0,-1 1 1,0-1-1,-1-14 0,-1 18 28,1 0-1,-1 0 1,0 0-1,0 0 1,-1 0 0,0 0-1,0 0 1,0 0-1,0 1 1,-1-1-1,0 1 1,0-1-1,-6-5 1,6 6 5,-1 0 1,0 0-1,0 1 0,-1 0 1,1 0-1,-1 0 0,0 0 1,1 1-1,-1-1 0,0 1 1,-1 1-1,1-1 1,-8-1-1,5 2 24,-1 0 0,1 1-1,-1 0 1,1 1 0,-1-1 0,0 2 0,-14 3 0,5 1 32,0 0 0,1 1 0,0 1 0,0 1-1,1 1 1,0 0 0,-16 13 0,12-6-11,1 1-1,0 1 1,2 1-1,0 0 1,-21 36-1,27-39-46,1 1 0,1 0 0,1 0 0,0 1 0,2 0 1,0 1-1,-6 36 0,11-50-39,1-1-1,-1 1 1,1 0 0,0 0 0,1 0 0,-1 0 0,1-1 0,0 1 0,1 0-1,-1 0 1,1-1 0,0 1 0,1-1 0,-1 0 0,1 0 0,0 0-1,1 0 1,-1 0 0,1-1 0,0 1 0,0-1 0,0 0 0,0 0-1,1-1 1,6 5 0,-2-3-4,-1-1-1,1 0 1,0-1-1,0 1 1,1-2-1,-1 1 1,1-1-1,-1-1 1,1 0-1,0 0 1,-1-1-1,1 0 1,0-1-1,14-2 1,-7-1-5,0 0 1,0-1 0,0-1-1,-1 0 1,0-1-1,-1-1 1,1 0 0,-1-2-1,24-18 1,-19 10-5,-1 0 0,-1-1 1,-1-1-1,0-1 0,24-40 0,-6-7-10,-2-1 0,-4-1 0,31-109-1,34-141-33,34-103 598,-57 248 637,-71 174-1169,1 0 0,-1 0 0,0 0-1,1 1 1,-1-1 0,1 0 0,-1 0 0,1 1-1,-1-1 1,1 0 0,0 1 0,-1-1 0,1 1-1,0-1 1,-1 0 0,1 1 0,0 0-1,0-1 1,1 0 0,-2 1-3,1 0 0,-1 0-1,1 0 1,0 0 0,-1 1-1,1-1 1,-1 0 0,1 0 0,-1 0-1,1 1 1,-1-1 0,1 0 0,-1 0-1,1 1 1,-1-1 0,1 0-1,-1 1 1,1-1 0,-1 1 0,0-1-1,1 2 1,2 1 22,-1 1-1,0 0 1,0-1 0,0 1-1,-1 0 1,1 0-1,0 5 1,1 8-35,-1 0 0,0 0 0,-1 0 0,-3 33 0,-14 74 0,14-109 0,-46 259-125,-22 146-697,54-282-121,1 149 1,19-176-4641,-1-95 3173,-1-1 0,9 24 0,22 38-11728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7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1059 24 7661,'20'7'5501,"4"9"-3801,6 5-1348,39 4 141,0-3 1,86 16-1,-58-15-283,183 42 192,391 40 1,14-45-116,1256-47-229,-1649-31-66,544-106 0,-607 59 43,-188 50-10,0-2 1,-1-2-1,52-34 0,-71 39 292,-1-1 1,0-1-1,-1 0 0,25-29 0,-42 43-115,-4 3-162,1 0 0,-1 0 0,1 0 0,-1-1 0,1 2 0,0-1 0,-1 0 0,1 0 0,0 0-1,0 0 1,-1 3 0,-4 2 78,-44 45 784,-86 114 1,-26 74 224,137-202-967,-86 141 409,8 3 0,-130 321 0,185-368-383,-50 229-1,47-184-94,9-36-421,40-133 261,0 0 1,-1 0-1,-1 0 0,0 0 0,0-1 0,-1 0 0,0 0 1,0 0-1,-1 0 0,0-1 0,-13 12 0,13-15 8,-1 0-1,0 0 1,0-1 0,-1 0-1,1 0 1,-1-1 0,0 0-1,0-1 1,0 1-1,0-1 1,-1-1 0,1 0-1,0 0 1,-1-1 0,1 0-1,-12-1 1,-68-9-584,-159-41 1,-528-126-37,-799-74 0,-232 110 661,1463 126-34,-169-10-1464,486 24 754,0-2 0,-47-12 0,71 14 578,0 1 0,0 0-1,1-1 1,-1 1 0,0-1-1,1 0 1,-1 0 0,0 0-1,1 0 1,-1 0 0,1 0-1,0 0 1,-1 0 0,1 0-1,0-1 1,-1 1 0,1 0-1,0-1 1,0 1 0,0-1 0,1 0-1,-1 1 1,0-1 0,0 0-1,1 1 1,-1-1 0,1 0-1,0 0 1,-1 1 0,1-1-1,0 0 1,0 0 0,0 0-1,0 1 1,0-1 0,1 0-1,-1 0 1,1 0 0,-1 1-1,1-1 1,0-2 0,1 1-599,0 1 1,-1-1-1,1 0 1,0 1-1,0 0 0,1-1 1,3-2-1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7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361 166 6449,'25'-50'6826,"7"-12"-2879,-30 58-3535,-1-1 0,1 1 0,-1-1-1,1 0 1,-1 1 0,-1-1 0,1 0-1,-1 0 1,0-7 0,-5 13-203,-14 2-136,0 1 0,0 1 1,0 1-1,1 1 0,0 0 1,0 1-1,1 1 0,0 1 1,0 0-1,1 2 0,-22 19 1,13-10-14,1 0 0,1 2 0,1 1 0,-28 39 0,44-54-53,0 0 0,1 1 0,0-1 1,1 1-1,0 0 0,1 1 0,0-1 0,1 0 1,0 1-1,0 0 0,1-1 0,1 1 1,-1 0-1,2 0 0,0-1 0,0 1 1,4 15-1,-1-13-3,0 0-1,1 0 1,1 0 0,0-1 0,0 0 0,1 0 0,14 17 0,70 71-12,-65-75-34,-2 2-1,35 47 1,-19-10-55,-39-61 93,0 0-1,0-1 1,0 1 0,-1 0-1,1 0 1,-1 0 0,1 0-1,-1 0 1,0 0 0,0-1-1,-1 1 1,1 0 0,0 0-1,-1 0 1,0 0 0,1 0-1,-1 0 1,0-1 0,-1 1-1,1 0 1,0-1 0,-1 1-1,0-1 1,1 0 0,-5 5-1,0 0-18,0 0-1,-1 0 1,0-1-1,0 1 0,-1-2 1,-14 10-1,-10 0-758,0-1 0,-37 10 1,18-6-4949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8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46 6149,'1'0'93,"-1"0"0,1-1 0,0 1 1,-1 0-1,1-1 0,-1 1 0,1-1 1,-1 1-1,1 0 0,-1-1 0,1 1 1,-1-1-1,0 0 0,1 1 0,-1-1 1,0 1-1,1-1 0,-1 1 0,0-1 1,0 0-1,1 1 0,-1-1 1,0 0-1,0 1 0,0-1 0,0 0 1,0 1-1,0-1 0,0 0 0,0 1 1,0-1-1,0 1 0,-1-1 0,1 0 1,0 1-1,0-1 0,-1 0 0,1 1 1,0-1-1,-1 1 0,1-1 0,0 1 1,-1-1-1,1 1 0,-1-1 0,1 1 1,-1-1-1,1 1 0,-1-1 0,-1-1 79,0 0 0,0 1-1,0-1 1,0 1 0,0-1-1,-1 1 1,1 0-1,0 0 1,-1 0 0,1 0-1,-1 0 1,1 1-1,-1-1 1,1 1 0,-4-1-1,-5 2 53,1 0 0,-1 1 1,1 0-1,-1 0 0,1 2 0,0-1 0,0 1 0,0 0 0,1 1 0,0 0 0,0 1 0,0 0 0,0 0 1,1 1-1,-14 15 0,12-12-70,0 1 0,1 0 0,0 1 1,1 0-1,0 1 0,1-1 0,1 1 1,0 1-1,1-1 0,0 1 0,-4 22 1,8-32-138,0 1 0,1-1 1,0 1-1,0-1 0,0 1 0,0-1 1,1 0-1,0 1 0,-1-1 1,2 1-1,-1-1 0,1 0 0,-1 0 1,1 0-1,0 0 0,4 6 1,-1-4 9,0 0 0,0-1 1,1 1-1,-1-1 0,1-1 1,0 1-1,0-1 0,1 0 1,8 4-1,4 0-27,0-1-1,0 0 1,1-1 0,0-2 0,0 0-1,31 2 1,-27-5-60,-1-1-1,1-1 1,0-1 0,-1-2-1,1 0 1,-1-1 0,0-1-1,0-2 1,24-10 0,-16 3-9,-1-1 0,-1-2 0,0 0 0,-2-2 0,45-41 0,104-121-289,-174 180 350,0 0-1,0 0 0,0 1 0,0-1 0,0 1 1,0-1-1,0 1 0,0 0 0,0 0 1,1 0-1,2-1 0,2 23 0,-4-9 17,0 1-1,-1 0 0,-1-1 0,0 1 0,0 0 0,-3 15 1,2-12-5,0 0 1,0 0-1,4 19 1,-3-31-19,0 1-1,1 0 1,-1-1 0,1 1-1,0-1 1,0 1 0,5 7-1,-6-10 11,1 0 1,0 0-1,-1 0 0,1-1 0,0 1 0,0-1 0,0 1 0,0-1 0,0 0 0,0 0 0,0 0 0,1 0 0,-1 0 0,0 0 0,1-1 0,-1 1 1,3-1-1,236 21-141,-125-6 265,-51-4-84,171 35-145,-155-28-426,-16-3-222,-23-5 227,74 9 0,-59-14 783,-54-5-108,1 0 11,21-2-308,0-1-1,0-2 0,0 0 0,-1-2 0,37-15 0,28-7-785,-75 25 859,16-5-124,0 2-1,0 0 1,0 2-1,42-2 1,-68 8 195,0-1 0,-1 1 1,1 0-1,0 0 1,0 1-1,-1-1 1,1 1-1,-1 0 0,5 3 1,27 11-5254,-16-11 541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9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490 118 7389,'2'-10'1099,"0"0"0,-1 0 1,0 0-1,-1 0 0,0 0 1,-2-14-1,1-6 2234,1 27 300,-3 3-2340,-1 1-1115,0 0 1,0 0-1,0 1 0,0-1 1,1 1-1,-1 0 0,1 0 1,-1 0-1,1 1 0,0-1 1,-1 1-1,1-1 0,1 1 1,-1 0-1,0 1 0,-3 4 1,-4 8 280,1 0 1,-12 26-1,7-12 51,-222 502 1002,168-313-5943,21-60-6446,24-91-606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49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13 10625,'-34'-13'10431,"32"18"-8747,-13 48 169,1 0 1,-10 100-1,8 117-2254,6 9-7826,7-221 1893,0-3-4020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0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91 10585,'-6'-7'546,"6"6"-209,-1 0-1,0 0 0,0-1 0,0 1 0,0 0 1,1 0-1,-1 0 0,0-1 0,1 1 1,-1 0-1,1 0 0,0-1 0,-1 1 1,1-3-1,1 3-187,0 0-1,0 0 1,0 0 0,0 0 0,0 0 0,0 0 0,0 1 0,0-1-1,0 0 1,1 1 0,-1-1 0,0 1 0,0 0 0,1-1-1,-1 1 1,0 0 0,1 0 0,-1-1 0,0 1 0,1 0 0,-1 1-1,0-1 1,3 0 0,80 1 711,92 11-1,-79-4-595,1161 67 731,1616-111-932,-1598-60-97,-1241 93 11,174-9-106,-206 11 127,-1 1 1,0 0-1,0 0 1,0 1-1,1-1 0,-1 0 1,0 1-1,0-1 1,0 1-1,0 0 0,0 0 1,0-1-1,0 1 1,0 1-1,4 1 0,-5-1 2,-1-1-1,1 1 0,0-1 0,0 1 0,0-1 0,-1 1 0,1 0 0,-1-1 0,1 1 0,-1 0 0,0 0 0,0-1 0,0 1 0,0 0 0,0 0 0,0-1 0,0 1 0,0 0 0,-1 0 0,1-1 0,-2 4 0,-2 9 15,-1 0 0,-10 20 0,7-16 5,-186 428 679,107-251-415,-113 230-67,166-362-129,5-7-71,-62 90-1,77-129-6,1 0-1,-2-1 0,0-1 1,-1 0-1,-1-1 1,0-1-1,-1 0 0,-36 19 1,32-23-68,1 0-1,-2-2 1,1 0 0,-1-2 0,0 0-1,0-1 1,0-2 0,-34 0 0,-19-5-412,-95-15 0,145 14 368,-337-46-1086,-263-33 194,-513 14 247,-1 84 524,317 34 243,211-9-2047,564-37 26,-76-6 0,90-5-2086,17-5-2100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0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 7621,'-2'13'4811,"0"8"-749,-6 10-3205,1 2 0,1-1-1,2 1 1,0 33 0,-3 27-338,6-85-555,-33 208-1281,25-176-3176,-22 61 0,12-59-3481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0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5705,'0'0'1700,"4"0"-52,9 2-1037,0 0 0,-1 1 1,1 0-1,0 1 0,-1 0 0,0 1 1,0 1-1,20 12 0,0 5-181,-2 2 0,0 1 0,-2 1 0,-1 1 1,-1 1-1,-1 2 0,26 42 0,4 22-99,-54-93-344,1 0 0,0 1 0,-1-1 1,1 0-1,0 0 0,0 0 0,0-1 1,0 1-1,1 0 0,-1-1 0,0 1 1,1-1-1,-1 0 0,1 0 0,-1 0 0,1 0 1,-1 0-1,1-1 0,0 1 0,4 0 1,-1-2-15,0 1 1,0-1 0,-1 0-1,1 0 1,0-1 0,0 1-1,-1-1 1,1 0 0,6-5-1,21-12-88,0-2-1,-2-1 0,43-38 1,-46 35 125,0 2 0,2 1 1,0 2-1,46-24 0,-58 36 115,0 1 1,1 0-1,0 1 1,0 1-1,0 1 0,30-2 1,-37 5-72,0 1-1,0 1 1,0 0 0,0 1 0,0 0 0,-1 1-1,1 0 1,0 1 0,-1 0 0,0 0 0,20 13-1,21 18-512,-1 2 0,67 65 0,-110-97-37,-1 1 0,1-1 0,0 0 0,0 0 0,1-1 0,-1 0 0,1-1 0,0 1 0,17 2 0,-19-4-176,-1-1-1,1-1 1,-1 1 0,1-1 0,0 0 0,-1-1 0,1 0 0,11-2 0,2-1-2864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1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48 7185,'0'0'33,"-1"0"0,1 0 1,0-1-1,-1 1 1,1 0-1,0 0 0,0 0 1,-1 0-1,1 0 0,0 0 1,-1-1-1,1 1 1,0 0-1,-1 0 0,1 0 1,0 0-1,-1 0 0,1 0 1,0 0-1,-1 0 1,1 0-1,0 1 0,0-1 1,-1 0-1,1 0 0,0 0 1,-1 0-1,1 0 0,0 0 1,0 1-1,-1-1 1,1 0-1,0 0 0,0 1 1,-1-1-1,1 0 0,0 1 1,8 8 1259,0-1-363,-7-6 108,26 10 2075,-9-3-1929,8-2-973,1-2 0,-1-1 0,1-2 0,1 0 0,-1-2 0,40-4 0,23 1-404,-82 2 174,1 1 0,-1 0 0,1 0 0,0 1 0,-1 0 1,0 1-1,1 0 0,-1 0 0,0 1 0,0 0 0,14 7 0,-14-4 16,0-1 0,0 0-1,1 0 1,-1-1 0,1 0-1,0 0 1,1-1 0,-1 0-1,1-1 1,-1 0 0,1 0-1,0-1 1,-1-1 0,12 0-1,8-3-46,1-3-1,-2 0 0,1-2 1,-1 0-1,0-2 0,51-27 1,-69 33 32,1 0 0,-1 1 0,1 0 0,0 0 0,-1 2 0,1-1 0,0 1 0,0 1 0,0 0 0,0 0 0,0 1 0,0 1 0,17 3 0,12 3-1078,1-3 0,0-1 0,0-2 0,0-2 0,0-1 1,60-11-1,-10-5 3621,-87 16-2113,0 0-78,26-5-238,38-5 0,-22 5-1239,-25 3 472,-12 2 257,0 0 0,0 0 0,-1-1-1,1 0 1,-1-1 0,1 0 0,-1 0 0,11-6 0,-1-8-1441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1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 4568,'10'-37'192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6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497 193 12233,'-1'-5'712,"-1"1"-1,0-1 1,0 0-1,0 0 1,0 1-1,-1-1 1,0 1-1,-6-8 1,-8-14 11593,9 47-12027,0 1-1,2 0 0,1 0 1,1 0-1,-3 43 1,2-12-118,-13 63-160,6-49 0,3-1 0,3 1 0,4 117 0,3-171 0,0 1 0,1-1 0,1 1 0,0-1 0,1 0 0,1 0 0,9 20 0,-11-29 0,0 1 0,0 0 0,1-1 0,-1 0 0,1 0 0,0 0 0,0 0 0,0-1 0,1 1 0,-1-1 0,1 0 0,0 0 0,0-1 0,0 0 0,0 0 0,0 0 0,0 0 0,1-1 0,-1 1 0,1-2 0,-1 1 0,1 0 0,-1-1 0,12-1 0,18-2 0,48-10 0,-71 10 0,0-1 0,0 0 0,0 0 0,0-1 0,-1-1 0,0 0 0,0 0 0,0-1 0,10-9 0,-5 2 0,0-2 0,-2 0 0,22-28 0,-22 23 0,-1 0 0,0-1 0,-2 0 0,0-1 0,-2 0 0,0-1 0,-2 1 0,0-2 0,-2 1 0,-1-1 0,0 0 0,-2 0 0,-2-49 0,-2 52 0,-1 0 0,0 0 0,-1 1 0,-2-1 0,0 1 0,-1 0 0,-1 1 0,-1 0 0,-1 0 0,-1 1 0,-1 0 0,0 1 0,-1 0 0,-1 1 0,-1 1 0,-17-16 0,12 16-48,-1 1 0,0 0 1,-1 2-1,0 0 0,-1 2 1,-1 0-1,0 2 0,0 0 0,-1 2 1,0 1-1,0 1 0,-47-4 0,40 7-166,0 2 0,0 1 0,0 2 0,1 1 0,-1 1 0,1 2 0,0 1 0,0 1 0,-54 26-1,78-32-665,-1 1 91,0 0-1,0 0 1,-12 10 0,4 4-2591,15-16 2773,0 0 1,1 0 0,-1-1 0,0 1 0,1 0 0,0 0 0,-1 0 0,1 0-1,0 0 1,0 0 0,0 2 0,7 24-11724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7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64 13453,'5'-13'1732,"2"-13"-1346,-7 16 4037,-2-5 4952,0 20-6431,-6 3-2674,1-3-136,-26 32-122,1 0 1,1 2-1,3 1 1,-45 84 0,57-92-15,1 0 0,2 2 1,2-1-1,1 2 1,1-1-1,2 1 1,-4 59-1,11-76 2,0-1 0,1 1 0,1-1 0,0 1 0,1-1 0,1 0 0,1 0 0,1 0 0,0-1 0,1 1 0,0-2 0,2 1 0,0-1 0,0 0 0,2-1 0,-1 0 0,2-1 0,0 0 0,1 0 0,0-2 0,0 1 0,1-2 0,29 17 0,-18-14 0,2 0 0,0-2 0,0-1 0,1-1 0,0-1 0,0-1 0,1-2 0,-1-1 0,46 1 0,-56-6 0,0 0 0,0-1 0,0 0 0,0-2 0,0 0 0,-1-1 0,20-9 0,-24 9 0,-1-1 0,-1-1 0,0 0 0,0 0 0,0-2 0,-1 1 0,0-1 0,0 0 0,-1-1 0,13-18 0,-15 16 0,1 0 0,-2-1 0,0 0 0,0 0 0,-1-1 0,-1 0 0,0 0 0,-1 0 0,-1 0 0,0 0 0,-1-1 0,0 1 0,-1 0 0,-1-1 0,0 1 0,-6-24 0,0 10 0,0-1 0,-2 2 0,-2-1 0,0 1 0,-2 1 0,0 0 0,-23-30 0,14 26-418,-1 0-1,-1 2 1,-2 0 0,-1 2-1,-44-34 1,48 44-30,0 1 1,-1 0 0,0 2-1,-1 0 1,0 2-1,-1 1 1,0 1-1,-34-6 1,56 14-409,0 0 0,-1 0 1,1 1-1,0 0 0,0 0 0,-1 0 1,1 1-1,0-1 0,0 1 1,0 0-1,0 0 0,-7 4 0,8-4-490,1 1-1,0 0 0,0 0 0,0 0 0,0 1 1,0-1-1,0 0 0,-1 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2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78 266 4772,'0'0'1435,"3"1"-46,12 4-540,-3-1 5478,-25-6-2725,1-1-2247,-1 0-1,-20-10 0,0 1 953,30 11-1478,6-2-222,4-4-500,0 2 0,0-1 0,1 1 0,0 0 0,0 1 0,0 0 0,0 0 1,0 0-1,16-3 0,92-17 275,-96 21-313,325-33 295,4 23-187,-239 10-128,863-28-45,-848 27-33,238-40-1,-359 43-17,0 0 0,-1 0 0,1 0-1,0 0 1,0-1 0,-1 1 0,1-1-1,-1 0 1,1 0 0,-1 0 0,0-1-1,4-2 1,-32 0-1574,9 4 657,0 1 1,0 1-1,1 0 1,-26 5 0,-3 8-7630,18-2-1015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2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0 6361,'0'0'7985,"1"3"-6436,3 15-820,0-1 0,2 1 1,0-1-1,1 0 0,1-1 1,19 30-1,73 86 298,-31-48-405,-35-38-429,23 28 127,-3 2 0,56 108 0,-101-165-294,0 0-1,-2 0 1,0 1 0,-1 0-1,-1 0 1,-1 1-1,-1 0 1,1 30 0,-4-37-28,-1 0 0,-1 0 0,0 0 1,0 0-1,-2-1 0,0 1 0,0-1 1,-1 0-1,-1 0 0,0 0 0,-1-1 1,0 0-1,-14 17 0,-4 0-244,0-2-1,-1-1 0,-2-1 1,-39 28-1,-132 75-4530,102-69-931,7-1-3598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2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0 13953,'0'0'4977,"-1"3"-2747,-2 5-1228,1 0-1,0 0 1,1 0 0,-2 14-1,7 67 1488,-1-23-1208,-25 243-1140,15-245-1459,-6 35-1490,3-12-2005,8-27-2375,7-14-3780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3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 7829,'28'3'1347,"-1"1"0,1 1 1,-1 1-1,-1 2 1,1 1-1,45 22 0,-72-31-1346,30 16 1064,36 25 0,-57-35-916,-1 1 1,0 0-1,0 1 1,0-1-1,-1 2 1,0-1-1,-1 1 0,6 10 1,-11-17-125,0 0 1,0 1-1,0-1 0,0 0 1,-1 1-1,1-1 0,-1 1 1,1-1-1,-1 0 1,0 1-1,0-1 0,0 1 1,0-1-1,0 1 0,-1-1 1,1 1-1,-1-1 1,0 1-1,1-1 0,-1 0 1,0 1-1,-1-1 0,1 0 1,0 0-1,0 0 0,-1 0 1,0 0-1,1 0 1,-1 0-1,0-1 0,-2 3 1,-6 4 22,0 0 0,-1-1 1,0 0-1,-17 7 0,27-13-43,-32 13 15,0-2 1,0-1-1,-41 7 1,45-12-784,1 1 0,0 1 0,1 2 0,0 0 0,-30 17 0,53-24-157,-1 0 0,1-1 0,0 1 1,-1-1-1,0 0 0,1 0 0,-9 1 0,-11 5-6035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3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334 193 8301,'-6'4'1111,"1"0"-1,0 1 1,-1 0 0,2 0 0,-1 1 0,1-1 0,-8 13 0,-18 43 2840,24-47-3534,5-11-338,0 1 0,1 0 1,-1-1-1,1 1 0,0 0 0,0-1 1,0 1-1,0 0 0,1 4 0,0 1 68,-1-5 58,3 6 128,-4-10-321,1 1 0,0 0 0,0 0 0,0 0-1,0 0 1,0 0 0,1 0 0,-1 0 0,0 0 0,0-1 0,1 1 0,-1 0-1,0 0 1,1 0 0,-1 0 0,1-1 0,-1 1 0,1 0 0,-1 0 0,1-1-1,0 1 1,0 0 0,9-3-26,0 0 0,0-1-1,-1 0 1,1-1 0,-1 0 0,0-1-1,0 0 1,-1 0 0,1-1 0,-1 0 0,0 0-1,-1-1 1,1 0 0,-1 0 0,8-12-1,1-3-167,-1 0-1,-1-2 1,-1 1-1,17-46 1,-24 51 108,0 0 1,-2 0-1,0 0 1,-1-1-1,1-23 1,-4 41 69,0 0 1,-1 1 0,1-1 0,0 0 0,-1 0 0,1 1 0,-1-1-1,1 0 1,-1 1 0,1-1 0,-1 1 0,0-1 0,1 1-1,-1-1 1,0 1 0,1-1 0,-1 1 0,0 0 0,0-1-1,1 1 1,-1 0 0,-1-1 0,1 1-2,-2-1 8,1 0 0,0 0 0,-1 1-1,1-1 1,-1 1 0,1-1-1,-1 1 1,1 0 0,-1 0 0,1 0-1,-1 0 1,1 1 0,-1-1 0,1 1-1,-1-1 1,1 1 0,0 0 0,-1 0-1,-2 1 1,-48 27 64,49-27-59,-47 33 73,1 1 1,2 2 0,2 3-1,1 1 1,3 3-1,-50 65 1,69-65-78,24-43-4,0-1 1,1 0-1,-1 0 1,0 0-1,1 0 0,-1 0 1,0-1-1,1 1 1,-1 0-1,1-1 1,0 1-1,-1-1 0,1 1 1,-1-1-1,1 0 1,0 0-1,1 0 0,7-1-1,0-1 0,0-1 0,-1 1 0,19-9 0,10-3-3,-34 13 1,49-16-3,2 3-1,67-10 1,-103 22 20,-1 1 1,1 1-1,-1 0 1,1 2-1,-1 0 1,0 1 0,1 0-1,-1 2 1,-1 0-1,32 14 1,46 35 29,-66-35-56,43 20-1,-61-35-137,1 1 0,-1-1 0,1-1-1,0 0 1,0-1 0,0 0 0,22 0-1,-23-2 70,0-1 1,1-1-1,-1 0 0,0 0 0,0-1 0,0-1 0,0 0 1,0 0-1,-1-1 0,0 0 0,0-1 0,0 0 0,-1-1 0,0 0 1,0 0-1,0-1 0,-1 0 0,0 0 0,-1-1 0,0 0 0,-1-1 1,9-15-1,31-71 236,18-34 1517,-45 97-969,-18 30-24,7 19-60,-6-6-552,0-1 0,-1 0-1,1 1 1,-2-1 0,1 0 0,-1 1 0,-1-1-1,0 1 1,0-1 0,-4 13 0,0 12 41,0 17-208,3 0 1,4 61-1,2-66-2816,12 50 0,-11-76 878,-4-16-538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4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 6237,'6'-13'631,"-3"4"154,0 1 0,1 0 0,0 0 0,9-12 0,-11 18-591,0-1 0,1 0 1,0 1-1,-1 0 0,1-1 0,0 1 1,0 0-1,1 1 0,-1-1 1,0 0-1,0 1 0,1 0 0,-1 0 1,1 0-1,3-1 0,8-1 227,0 1 1,0 1-1,23 0 0,-33 1-333,0 1-1,0-1 1,0 1-1,0 0 1,0 0 0,0 0-1,-1 1 1,1 0 0,-1 0-1,1 0 1,-1 0-1,0 1 1,1-1 0,5 7-1,-9-8-65,0 0-1,0 0 1,-1 1-1,1-1 1,-1 0-1,1 1 1,-1-1-1,1 0 1,-1 1-1,0-1 1,0 1-1,0-1 1,0 0-1,0 1 1,0-1-1,0 1 1,0-1-1,0 1 1,-1-1 0,1 0-1,0 1 1,-1-1-1,1 0 1,-1 1-1,0-1 1,1 0-1,-1 0 1,0 0-1,0 1 1,0-1-1,0 0 1,-1 1-1,-38 37 395,33-33-371,-42 30 362,40-31-380,0 2 0,1-1 0,-10 10 0,18-16-34,-1 1-1,0-1 1,1 1-1,-1-1 0,1 1 1,-1 0-1,1-1 1,-1 1-1,1 0 1,0 0-1,-1-1 0,1 1 1,0 0-1,0 0 1,-1-1-1,1 1 1,0 0-1,0 0 0,0 0 1,0-1-1,0 1 1,0 0-1,0 0 0,0 0 1,0-1-1,1 1 1,-1 0-1,0 0 1,0 0-1,1 0 0,0 1-56,1 0-1,-1 0 1,1-1 0,0 1-1,0 0 1,-1-1-1,1 1 1,0-1-1,0 0 1,4 2-1,2 1-196,0-1-1,0 0 0,1 0 1,-1-1-1,14 2 0,9-4-440,0-1 1,0-1-1,52-11 0,-33 4-40,-42 8 643,1-1 1,-1 0-1,0 0 0,0-1 1,0 0-1,0 0 0,0-1 0,-1 0 1,1 0-1,-1-1 0,0 0 0,7-7 1,-14 12 102,1-1 0,-1 0 0,0 0 0,1 0 1,-1 0-1,0 0 0,0 0 0,0 0 0,0 0 1,0 0-1,0 0 0,0 0 0,0 0 0,-1 0 1,1 0-1,0 0 0,0 0 0,-1 0 0,1 0 0,-1-1 1,0 1 13,-1-5 130,-1-1-1,0 1 1,0 0-1,-1 0 0,1 1 1,-1-1-1,-1 1 0,-6-8 1,1 2 482,9 9-509,0 0-1,1 0 0,-1 0 1,0 0-1,1 0 0,-1 0 1,1 0-1,0 0 0,-1 0 1,1 0-1,0 0 0,0-1 1,1-2-1,-1 2 127,1 2-165,0-1 1,1 1-1,-1 0 0,0 0 1,0 0-1,1 0 0,-1 0 1,1 0-1,-1 0 1,1 0-1,-1 0 0,1 1 1,0-1-1,-1 1 1,1-1-1,0 1 0,-1 0 1,4-1-1,-2 2 28,0 0 0,0 0 0,0 0 0,0 0 0,0 0 0,0 1 0,0-1 0,-1 1 0,1 0 0,0-1 0,-1 1 0,0 1 0,1-1 0,-1 0-1,0 0 1,0 1 0,0 0 0,-1-1 0,1 1 0,0 0 0,-1 0 0,2 3 0,-1-2-32,-1 1 1,1-1-1,-1 0 1,0 1-1,0 0 0,0-1 1,-1 1-1,1 0 0,-1-1 1,0 1-1,-1 0 0,1-1 1,-1 1-1,-2 7 1,-4 6-411,-2-1 0,0 0 1,0-1-1,-19 24 1,-24 24-6531,44-54 4831,-2 4-4939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4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11581,'-5'20'5274,"-5"38"-1,8-23-4278,2 1 1,1-1-1,6 40 0,7 162 800,-5-54-1901,-3 30-3190,-8-166-122,-9 47-1,6-46-2311,7-7-3221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5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962 314 7837,'36'-12'1024,"0"1"0,2 2 0,-1 2 0,46-4 0,266 1 2731,-122 6-2860,1934-160 1035,-1959 142-1911,519-40-69,-688 60-10,-1 2-1,59 8 0,-81-6 43,0 0 0,0 0 0,0 1 0,0 0 1,-1 1-1,0 0 0,1 0 0,-2 1 0,1 0 1,0 1-1,-1 0 0,0 0 0,10 11 0,-4 1-36,-1 0-1,13 23 1,7 10-17,-26-43 71,0 0 0,1 0 0,0-1 1,0-1-1,1 1 0,0-1 0,0 0 0,1-1 1,-1 0-1,1-1 0,11 3 0,5 5 109,-23-11-62,-1 1 1,1 0-1,-1-1 0,1 1 0,-1 1 1,0-1-1,0 0 0,0 0 0,0 1 1,0-1-1,0 1 0,-1 0 0,1 0 1,-1-1-1,0 1 0,0 0 0,0 0 1,0 0-1,0 0 0,-1 0 1,1 0-1,-1 0 0,0 1 0,0 4 1,-1 6 158,0 0 0,0 0 1,-1-1-1,-5 16 1,-11 29 979,-40 90 1,33-92-563,-157 441 3040,49-18-2171,5-18-832,108-391-642,10-28-204,-3 0-1,-2 0 0,-27 55 0,39-92 172,0-2 0,0 1 0,0 0 0,0 0-1,-1-1 1,0 0 0,1 0 0,-1 0 0,0 0 0,0 0 0,-1-1 0,1 0-1,-1 0 1,1 0 0,-1 0 0,1-1 0,-1 0 0,0 0 0,0 0 0,0-1 0,-5 1-1,-13 0-63,0-2-1,0 0 0,-28-6 0,32 4-2,-460-84-931,168 27 518,-825-103-291,768 132 273,-412 18 1,30 64-1784,289-16-3129,334-27-138,19-4-3408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5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1 5941,'-63'136'5140,"45"-96"-2791,2-6-259,-20 66 0,34-93-1864,1 1 0,0-1 1,1 1-1,-1-1 0,1 1 0,1-1 0,-1 1 0,1-1 0,4 14 0,-5-21-213,1 3 57,0-1 0,0 1 0,0-1 0,0 1 0,1-1 0,-1 0 0,1 0 0,-1 1 0,1-1 0,0 0 0,0-1-1,0 1 1,0 0 0,0 0 0,0-1 0,3 2 0,36 16 329,-34-17-301,14 5 60,1-1 0,0-2 0,0 0 0,0-1 0,0-1 0,0-1 1,25-1-1,158-25 278,-144 15-364,106-18-1130,-2-8 0,243-86 0,-351 101 233,247-93-6896,-117 32-918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3884,'0'0'2890,"2"-2"-2351,31-42 2492,-31 42-1311,-5 0-1405,-1-1 0,1 0 0,1 0-1,-1 0 1,0-1 0,1 1-1,0-1 1,-1 1 0,2-1-1,-1 0 1,0 1 0,-2-9-1,13 0 174,3-3 299,12-46 392,-22 58-810,1-32 694,-3 31 49,2 7-897,0 4-109,1 0 0,-1 0 0,-1 0 0,1 0 0,-1 1 0,0-1 0,-1 1 0,0 11 0,-12 65 352,2-6 11,12 183 510,2-143-756,4 20-189,29 142 0,1 13-2646,-28-139-1009,-6-52-3829,-1-50-402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7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8 14209,'0'-1'249,"-1"1"1,1-1-1,-1 0 0,1 1 0,-1-1 0,0 1 1,1-1-1,-1 1 0,0-1 0,0 1 0,1 0 1,-1-1-1,0 1 0,0 0 0,1 0 0,-1-1 1,0 1-1,0 0 0,0 0 0,0 0 0,1 0 1,-1 0-1,0 0 0,0 0 0,0 0 0,1 1 0,-1-1 1,0 0-1,0 0 0,0 1 0,1-1 0,-1 0 1,0 1-1,0-1 0,1 1 0,-1-1 0,0 1 1,0 1 80,0 1 0,1-1 0,-1 0 1,1 1-1,-1-1 0,1 0 1,0 1-1,0-1 0,0 1 0,0-1 1,0 0-1,1 1 0,0 2 1,31 157 1901,70 211 0,-91-330-2232,-5-27 0,-6-16 0,0-1 0,0 1 0,0-1 0,0 1 0,0 0 0,0-1 0,0 1 0,0 0 0,0-1 0,0 1 0,1 0 0,-1-1 0,0 1 0,0 0 0,0-1 0,0 1 0,1 0 0,-1-1 0,0 1 0,0 0 0,1 0 0,-1-1 0,0 1 0,1 0 0,-1 0 0,0-1 0,1 1 0,-1 0 0,0 0 0,1 0 0,-1 0 0,0 0 0,1 0 0,-1-1 0,1 1 0,-1 0 0,0 0 0,1 0 0,-1 0 0,0 0 0,1 0 0,-1 1 0,1-1 0,-1 0 0,0 0 0,1 0 0,-1 0 0,0 0 0,1 0 0,-1 1 0,0-1 0,1 0 0,-1 0 0,0 0 0,0 1 0,1-1 0,-1 0 0,0 1 0,0-1 0,1 0 0,-1 1 0,0-1 0,0 0 0,0 1 0,1-1 0,-1 0 0,0 1 0,0-1 0,0 0 0,30-58 0,-23 43 0,-1 1 0,2 1 0,14-21 0,18-19 0,2 2 0,3 2 0,66-57 0,-85 86 0,0 0 0,1 1 0,1 2 0,0 1 0,2 1 0,-1 2 0,2 0 0,55-13 0,-70 22 0,1 2 0,-1-1 0,1 2 0,-1 1 0,1 0 0,-1 0 0,1 2 0,-1 0 0,1 1 0,22 8 0,-28-8 0,0 1 0,-1 1 0,1 0 0,-1 1 0,0 0 0,-1 0 0,1 1 0,-1 0 0,0 1 0,-1 0 0,0 0 0,0 1 0,-1 0 0,0 0 0,9 18 0,0 6 0,-2 1 0,-1 0 0,15 68 0,-15-41 0,6 91 0,-17 89 40,-2-45-244,1-125-867,0-4-2458,5-3-5486,6-6-6989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7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8869,'0'0'6656,"6"1"-5467,256 66 2198,-101-23-3059,84 27-1830,-38-9-2597,-117-39-467,-2-1-2712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8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855 1 10457,'-50'12'2316,"-1"15"-224,8-9-255,6-9-189,-6 3-328,-1 6-132,-10 7-256,-6 5-192,0 9-140,0 6-196,-1 6-480,-2 4-584,2 5-816,1 0-880,3 10-3297,7-10-4676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9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52 6057,'5'-8'833,"0"2"794,-2 0 0,1 1 1,0-1-1,-1-1 0,2-6 1,-8 35-348,-27 131 2137,10-62-2959,4 1 0,4 0 0,0 171 0,13-227-1965,9 67-1,-6-78-2422,15 40 0,-3-19-5394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9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1 499 6109,'3'-1'1364,"29"-10"399,1 3-1,57-9 1,76 1-1003,-108 11-322,637-33 758,-182 13-918,1378-114-41,-1340 96-229,-207 14 61,373-22-233,-538 51-173,-178 0 338,0 0 0,0 0 0,-1 0 0,1 0 0,0 0-1,0 0 1,0 0 0,0 0 0,0 0 0,0 0 0,0-1 0,0 1 0,0 0 0,-1 0 0,1-1-1,0 1 1,0-1 0,0 1 0,0-1 0,-1 1 0,1-1 0,0 0 0,-1 1 0,1-1 0,0 0-1,-1 1 1,1-1 0,-1 0 0,1 0 0,-1 0 0,0 1 0,1-1 0,-1 0 0,1-1 0,-3-29-15,2 27 62,-2 1-53,1 1 0,-1-1 0,0 1 0,0-1 1,0 1-1,0 0 0,0 0 0,0 0 0,-1 0 0,1 0 0,-1 0 0,-4-2 0,5 3 0,-8-4-130,0 0 1,0 1 0,0 0 0,-1 0-1,1 2 1,-1-1 0,0 1 0,1 1-1,-13-1 1,-99 4-5812,110-1 4758,-10-1-2594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59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4936,'15'-36'3239,"-12"27"-2145,0 0-1,1 0 0,1 0 1,-1 1-1,7-10 0,-9 16 1152,9 11-342,-10-8-1860,0-1 0,0 0 0,0 1 0,0-1 0,0 1 1,-1-1-1,1 1 0,0 0 0,0-1 0,-1 1 0,1 0 1,0 0-1,-1-1 0,1 1 0,-1 0 0,2 1 0,-1 4 87,0 0 0,0 0 0,-1 0 1,0 0-1,0 0 0,0 0 0,-3 12 0,2-1 68,-30 343 1593,20-43-4278,6-105-6331,5-206 8441,0 71-7603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0:00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123 327 4452,'-4'-5'469,"1"1"0,-1 0 0,1 0 0,-1 0-1,0 0 1,-1 1 0,1-1 0,-1 1 0,1 0 0,-1 1-1,0-1 1,0 1 0,0 0 0,0 0 0,-1 0-1,1 1 1,-1 0 0,-6-1 0,-12-3 1316,19 4-1045,22 9-88,11 2-378,-1-1 1,2-1-1,30 5 0,99 8 111,-99-14-258,1560 92 545,6-157-907,-1050 8 75,570-124 0,-1118 168 93,157-36 14,-149 32-341,-1-2 0,0-1 0,35-18 1,-69 31 374,0 0 0,0 0 0,0 0 0,0 0 0,0 0 0,0-1 0,0 1 0,1 0 0,-1 0 0,0 0 0,0 0 0,0 0 0,0 0 0,0 0 0,0 0 1,0 0-1,0 0 0,0 0 0,0 0 0,0-1 0,1 1 0,-1 0 0,0 0 0,0 0 0,0 0 0,0 0 0,0 0 0,0 0 0,0-1 0,0 1 1,0 0-1,0 0 0,0 0 0,0 0 0,0 0 0,0 0 0,0 0 0,0-1 0,0 1 0,0 0 0,0 0 0,0 0 0,0 0 0,0 0 0,-1 0 1,1 0-1,0 0 0,0-1 0,0 1 0,0 0 0,0 0 0,0 0 0,0 0 0,0 0 0,0 0 0,0 0 0,-1 0 0,1 0 0,0 0 0,-2-3-201,0 0-1,0 1 0,0-1 0,0 1 1,-1 0-1,1-1 0,-1 1 0,1 0 1,-1 1-1,0-1 0,0 0 0,0 1 0,0 0 1,-5-2-1,-1 1-609,1 0 1,-1 1-1,0 0 1,-15 0-1,-26 1-4158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0:06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135 304 5248,'0'0'14458,"-2"2"-13929,-6 5-261,1 0 0,0 1 0,0 0 0,1 0 0,0 1 0,-9 17 0,-6 11 6,16-29-236,-1 1 1,2-1-1,-1 1 1,1 0-1,0 0 1,-3 13-1,7-19-29,-1 0-1,0 0 1,-1-1-1,1 1 1,0 0-1,-1-1 0,1 1 1,-5 3-1,2 0 7,3-3 77,8-13-58,5-6-33,-1-2-1,17-34 0,2-4-2,173-258-45,-198 308 50,-1 0-1,1 1 1,0-1 0,1 1 0,-1 0 0,1 0-1,0 1 1,0-1 0,9-3 0,-13 7 5,0 0 1,0 0-1,0 1 0,0-1 1,0 1-1,0-1 0,0 1 1,0 0-1,0 0 1,0 0-1,0 0 0,0 0 1,0 1-1,0-1 0,0 0 1,0 1-1,0 0 0,0-1 1,0 1-1,0 0 1,0 0-1,0 0 0,0 0 1,-1 0-1,1 1 0,0-1 1,-1 1-1,1-1 1,-1 1-1,0-1 0,1 1 1,-1 0-1,0-1 0,0 1 1,2 4-1,2 4 59,-1 0 0,0 0 0,0 1 0,-1-1 0,0 1 0,1 19 0,3 71 344,-6-70-291,-1 89 167,-18 141 0,6-131-321,-18 110-757,14-140-2683,-1 0-6914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0:06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107 107 6957,'-16'-11'1802,"0"1"0,-27-13 0,21 4 1691,15 12-2588,4 5 1171,26-8-857,-6 4-1101,1 1 0,-1 1 0,0 0 0,1 2 0,23-1-1,97 3-1137,-87 1 235,223 8-8445,-178-6 2486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0:06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7101,'0'0'5017,"3"-2"-3791,0 1-1066,0-1 1,0 1-1,0 0 1,0 0-1,0 0 1,0 1-1,0-1 1,1 1-1,-1-1 1,0 1-1,1 0 1,-1 1-1,0-1 1,0 0-1,1 1 0,-1 0 1,0 0-1,0 0 1,0 0-1,0 0 1,0 1-1,0-1 1,0 1-1,0 0 1,-1 0-1,1 0 1,-1 0-1,4 4 1,4 2-18,0 1 1,0 1 0,-1 0-1,-1 0 1,0 1 0,0 0-1,-1 0 1,0 1 0,8 21-1,-7-12-104,-2 0 0,0 0 0,-2 0 0,0 1 0,0 24 0,6 35-302,4-98 242,16-24-278,10-14-1345,68-72 0,-61 84 833,3 3-1,1 1 1,2 3-1,68-34 1,-8 12 1391,-111 57 16,26 20 1645,-24-13-2061,-1 0 1,0 0-1,-1 0 0,0 1 0,0-1 0,0 0 0,0 1 0,-1 0 0,0-1 0,-1 1 0,1 0 0,-1 0 0,-2 9 0,2-7-303,0 1-1,1 0 1,0 0-1,4 17 0,-2-17-353,1-1-1,0 1 1,1-1 0,8 12-1,15 14-5181,-3-7-371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0:07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67 240 5549,'-14'-2'561,"-12"1"3277,5-14-1688,15 10-1232,173-57 217,27-11-1386,-66 1 1475,-122 70-1138,0 0 1,0 1-1,0-1 1,0 1-1,0 0 1,0 1-1,1 0 1,-1 0-1,0 0 0,0 0 1,0 1-1,1 0 1,-1 0-1,0 1 1,10 4-1,-12-5-66,-1 1-1,1-1 1,-1 1 0,0 0-1,1 0 1,-1 0 0,0 1-1,0-1 1,-1 1 0,1-1-1,0 1 1,-1 0 0,0 0-1,1 0 1,-1 0 0,-1 1-1,1-1 1,0 0 0,-1 1-1,1 0 1,-1-1 0,0 1-1,0 0 1,-1-1 0,1 1-1,-1 0 1,0 5 0,-1-1-38,0 0 0,0 0 1,-1-1-1,0 1 1,0 0-1,-1-1 1,0 0-1,0 1 1,-1-1-1,0 0 0,0-1 1,0 1-1,-1-1 1,0 0-1,-11 10 1,-6 3-769,-1-1 0,-1-1 1,-28 15-1,-26 18-4493,43-21-92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38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749 154 13685,'4'-19'745,"-3"15"-456,0-1-1,0 1 1,-1-1-1,1 1 0,-1-1 1,0 0-1,0 1 1,0-1-1,-1 1 0,1-1 1,-1 1-1,0-1 1,-1 1-1,-2-7 0,-1-6 3396,4-3-2306,2 15-623,-2 4-664,1 0 0,0 0 0,-1 1 1,1-1-1,-1 0 0,1 1 0,-1-1 0,1 1 0,-1-1 1,0 0-1,1 1 0,-1-1 0,1 1 0,-1-1 0,0 1 0,0 0 1,1-1-1,-1 1 0,0 0 0,0 0 0,0-1 0,-1 1 1,1 0 150,-4-2-90,1 1-1,-1 0 0,0 0 0,0 0 0,0 1 0,1-1 0,-1 1 0,0 0 0,0 1 0,0-1 0,0 1 0,1 0 0,-1 0 0,-5 3 1,-7 1 205,0 2 0,-24 14 1,-26 17 49,1 4 1,2 2 0,2 3-1,2 3 1,-80 86-1,124-119-398,2 1 0,0 0 0,1 1 0,1 0-1,1 0 1,0 2 0,-8 22 0,18-40-9,0 0-1,0-1 1,1 1 0,-1 0-1,1 0 1,-1-1 0,1 1-1,0 0 1,0 0-1,0 0 1,1 0 0,-1-1-1,0 1 1,1 0 0,0 0-1,0-1 1,0 1 0,0 0-1,0-1 1,2 4 0,0-4-2,-1 0 1,0 0 0,0 0 0,1 0 0,-1 0 0,1-1 0,0 1 0,-1-1-1,1 0 1,0 0 0,0 0 0,0 0 0,0 0 0,0-1 0,4 1-1,6 0-4,0-1 0,0 0-1,0-1 1,0 0 0,0-1-1,19-6 1,11-8-31,-1-2 1,-1-1-1,60-38 0,-30 15-31,-52 31 75,-7 4-18,-1 0 0,1 1 0,25-9 1,-34 14 8,0 0 1,0 0-1,0 1 1,0-1-1,0 1 1,-1 0 0,1 0-1,0 0 1,0 0-1,0 0 1,0 0-1,0 1 1,0 0-1,0-1 1,-1 1 0,1 0-1,0 1 1,-1-1-1,1 0 1,0 1-1,-1-1 1,0 1 0,1 0-1,1 2 1,3 2-9,-3-2 0,-1 0 0,1 0 1,-1 0-1,0 1 0,0-1 0,0 1 0,-1 0 0,1-1 0,-1 1 0,0 0 0,-1 1 0,1-1 0,-1 0 0,1 7 0,39 171-2796,-31-116-1283,-9-50 645,1 1 0,7 25-1,12 8-8594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0:07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175 124 8069,'-4'-48'2080,"-9"39"-420,3-3-224,-10 3-328,0 0-244,3 0-168,4 3-420,-14-3-2556,-7-3-1736,18 24-2893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07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8905,'-14'20'570,"-30"50"3300,41-62-3514,0 0 0,1-1 0,0 1 0,1 0 0,0 1-1,0-1 1,1 0 0,1 12 0,-1-6 74,-1 32 439,0-19-518,3 42 1,0-27-497,2 20-2523,-2-52 1984,-1-2-836,0 1-2845,2 3-1819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08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6637,'2'-1'1390,"3"-1"-972,5-2 76,-1 0 1,1 1-1,0 0 0,0 1 1,0 0-1,0 1 1,1 0-1,15 0 1,-12 3-350,-1 0 1,0 1 0,0 0 0,0 0 0,0 2 0,-1 0 0,1 0 0,-1 1 0,18 12 0,-24-14-116,1 2 0,-1-1 0,0 1 0,-1 0 1,1 0-1,-1 0 0,0 1 0,-1 0 0,1 0 0,-1 0 1,-1 0-1,1 1 0,-1 0 0,-1-1 0,0 1 1,3 13-1,-3 1 1,0 0 0,-1 1 0,-2-1 0,0 1 1,-1-1-1,-1 0 0,-2 0 0,0 0 0,-15 40 1,-9 5 16,-61 106 0,66-130-62,6 2 519,15-36-398,2-6 21,19-13-64,-8 3-22,22-16-270,0-1 0,47-49 0,-15 15-894,-39 34-53,21-26 0,14-14-3163,-14 26-291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08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875 48 4588,'-45'-30'1352,"36"24"839,4 4-1852,0 0 0,0 0 1,0 1-1,0 0 0,0 0 1,0 0-1,0 0 0,-1 1 0,1 0 1,0 0-1,-1 0 0,1 1 1,0-1-1,0 1 0,0 1 1,0-1-1,0 1 0,-10 4 1,4 0 1,0 0 0,0 1 0,1 0 0,0 1 0,0 0 0,-16 17 1,-29 38 432,4 2 1,2 2 0,3 3 0,3 1 0,-56 127 0,32-31-188,-71 272 0,114-345-394,-22 163 0,42-215-187,2 1-1,1-1 1,2 0 0,3 0 0,1 0 0,15 61-1,-15-87-56,0 0 0,1 0 0,1 0 0,0-1 0,2 0 0,-1-1 0,2 0 0,0 0 0,0-1 0,1 0 0,18 15 0,-12-14-103,0-1 0,1-1 0,0 0 0,1-2 0,0 0 0,0-1 0,1-1 0,33 9 0,-6-6-283,-1-3 0,2-1 0,-1-3-1,1-1 1,-1-3 0,1-1 0,0-3-1,-1-2 1,90-23 0,-62 7-81,-1-3 1,-1-4-1,-1-3 0,-2-2 0,87-59 1,-104 57 360,-2-3 0,-1-2 1,-3-2-1,-1-2 0,55-70 1,-66 69 194,-1-1 1,-3-2-1,-2-1 0,-2-1 1,-3-2-1,22-64 1,-35 78 194,-1-1-1,-2 0 1,-1 0-1,-3-1 1,-1 1 0,-5-77-1,-1 83-10,-1 0 0,-2 1-1,-2-1 1,-1 1-1,-1 1 1,-2 0-1,-1 0 1,-27-45-1,29 58-118,-2 1 0,0 1 0,-1 0 0,0 1 0,-2 0 0,0 1 0,-1 1 0,0 0 0,-1 2 0,0 0 0,-29-14 0,23 16-124,0 0 1,0 2-1,-1 1 1,0 0-1,0 2 1,-1 1-1,1 1 1,-1 2-1,-37 1 1,21 3-829,0 3 1,-71 17-1,74-12-2005,-48 21 0,19 0-3629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09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1 670 6985,'0'0'9592,"1"-4"-8545,1-2-914,0 0 0,1 0 1,0 0-1,0 1 0,1-1 0,-1 1 0,1 0 0,0 0 0,1 0 0,-1 1 0,1-1 0,0 1 0,6-4 0,12-8 104,46-22-1,-36 21-85,443-207-419,-199 100-2529,-7-15-5239,-215 108 2010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1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73 6821,'-22'-15'1676,"22"14"-1551,-1 1 0,1-1 0,-1 1 0,1-1 0,0 0 0,-1 1 0,1-1 0,0 0 0,0 0 0,0 1 0,0-1 1,0 0-1,-1 1 0,1-1 0,0 0 0,1 0 0,-1 1 0,0-1 0,0 0 0,0 0 0,0 1 0,0-1 0,1 0 0,-1 0 0,8-17 6791,-8 0-5303,-1 15-246,-4 9-534,-11 26-259,-19 48-206,17-40-243,3 1 0,1 1 0,3 0 0,1 1 0,-5 50 0,13-77-128,1-1 0,1 1 0,1 0 0,0 0 0,2 0 1,-1-1-1,2 1 0,0-1 0,0 0 0,2 0 1,0 0-1,1-1 0,0 0 0,1 0 0,0 0 0,1-1 1,17 18-1,-6-11-114,0-1 1,2-1-1,0-1 0,36 21 1,103 46-814,-23-14-75,-128-64 948,0 0 0,0 1 0,0 0 0,-1 0-1,0 1 1,-1 0 0,0 1 0,0 0 0,10 15-1,-15-18 45,1 0-1,-1 1 1,-1-1-1,1 0 1,-1 1-1,0 0 1,-1-1-1,0 1 1,0 0-1,0 0 1,-1 0-1,0 0 1,0 0-1,0 0 1,-1 0 0,0 0-1,-4 11 1,-2 2 17,-1-1 1,-1 0-1,0-1 1,-2 0-1,0 0 1,-1-1 0,0 0-1,-2-1 1,-22 21-1,-13 7-638,-85 60-1,129-100 216,0-1 0,0 0 0,0 0 1,-1 0-1,-10 3 0,15-6 211,0 1 1,0-1 0,0 0-1,0 1 1,0-1-1,0 0 1,0 0-1,0 0 1,0 0 0,-1 0-1,1 0 1,0 0-1,0 0 1,0-1-1,0 1 1,0 0 0,0-1-1,0 1 1,0-1-1,0 1 1,0-1 0,0 1-1,0-1 1,0 0-1,1 1 1,-1-1-1,0 0 1,0 0 0,1 1-1,-1-1 1,0 0-1,0-1 1,-6-16-6888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1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1 432 9289,'3'-42'1404,"4"18"-112,13-22-176,0 16-136,7 0-200,3 3-172,3-3-96,14-3-7,-7 3-309,4-1-464,3 4-505,3 0-439,-3 3-692,-7 6-1748,0 6-2237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1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434 21 9421,'-8'-3'411,"1"-1"0,-1 1 1,0 1-1,0 0 0,0 0 0,0 0 0,0 1 1,0 0-1,-1 1 0,1-1 0,0 2 1,0-1-1,0 1 0,-1 1 0,1-1 1,0 1-1,0 1 0,-14 6 0,5 0-129,0 1 0,1 1 0,1 0 0,0 1 0,0 1 0,1 0 0,1 1 0,0 1 0,1 0 0,-19 31 0,18-24-148,0 1 1,1 1 0,2 0-1,1 0 1,0 1-1,2 0 1,-6 39 0,11-54-124,2 1 1,-1-1-1,1 1 1,1-1-1,-1 1 1,2 0 0,0-1-1,0 0 1,1 1-1,0-1 1,1 0 0,0-1-1,0 1 1,1-1-1,0 1 1,1-1-1,0-1 1,1 1 0,-1-1-1,2 0 1,-1-1-1,1 0 1,0 0-1,17 11 1,6 0-230,1-1 0,0-2 0,1-1 0,58 17 0,28 11-689,-87-29 682,4 0-277,0 2-1,-1 2 0,-1 1 0,47 34 1,-73-47 391,-1 1 1,0 0-1,0 1 1,0 0-1,-1 0 1,0 0-1,-1 1 1,1 0-1,-1 0 1,-1 0-1,0 1 1,0-1-1,0 1 1,-1 0-1,-1 0 1,1 0-1,-1 0 1,-1 1 0,0-1-1,0 1 1,-1-1-1,0 1 1,-1-1-1,-1 10 1,-1-2 79,0-1 0,-1 0 0,-1 0 0,0 0 0,-1 0 0,-1-1 0,0 0 1,-2 0-1,1-1 0,-2 0 0,-19 23 0,24-31 212,-1-1 1,0 1-1,0-1 1,0 0-1,-14 9 1,18-13-139,0 0 1,1-1-1,-1 1 1,0 0-1,1-1 0,-1 1 1,0-1-1,0 0 1,1 1-1,-1-1 1,0 0-1,0 0 0,0 0 1,1 0-1,-1-1 1,0 1-1,0 0 1,1-1-1,-1 1 1,0-1-1,0 0 0,1 1 1,-1-1-1,1 0 1,-1 0-1,1 0 1,-1 0-1,1 0 0,-1 0 1,1-1-1,0 1 1,0 0-1,-2-3 1,-3-7 72,0 0 0,1 0 0,0-1 0,0 0 0,2 0 0,-1 0 0,-2-25 0,6 36-112,-20-148 507,5 25-288,-4-5-814,-4-158 0,28 89-1750,1 112-2116,-5 61 2204,2-4-2596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2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98 6737,'-34'33'5592,"28"-27"-5232,-1-1 0,1 1 0,-10 12 0,-26 42 815,2 2-1,-33 70 1,30-49-580,42-81-584,0 1 0,0-1 0,0 1-1,1-1 1,-1 1 0,0 0 0,1-1-1,0 1 1,0 0 0,0-1 0,0 1-1,0 0 1,0-1 0,1 1 0,-1 0-1,1-1 1,0 1 0,0-1 0,-1 1-1,2-1 1,-1 1 0,0-1 0,1 0-1,-1 0 1,1 1 0,3 2 0,-2-2-14,0-1 1,0 1-1,0-1 0,1 0 1,-1 0-1,1 0 1,0-1-1,0 1 1,-1-1-1,1 0 1,0 0-1,0 0 1,0 0-1,0-1 1,0 0-1,0 1 1,7-2-1,2-1-55,1 0 1,-1-1-1,0-1 1,0 0-1,0 0 1,0-2-1,0 0 1,-1 0-1,0-1 1,18-13-1,-26 16 35,-1 1 0,1-1-1,0 0 1,-1 1 0,0-2-1,0 1 1,0 0 0,0-1-1,-1 1 1,0-1 0,0 0-1,0 1 1,0-1 0,-1 0-1,0 0 1,0-1 0,0 1-1,-1 0 1,1 0-1,-1 0 1,0 0 0,-1-1-1,1 1 1,-1 0 0,0 0-1,-3-7 1,1 4 11,0 0-1,0 0 1,-1 0-1,0 0 1,-1 1-1,1 0 1,-1 0 0,-1 0-1,1 0 1,-1 1-1,-1 0 1,1 0-1,-1 0 1,-9-5 0,7 5 11,-1-1 0,1-1 1,0 1-1,-9-13 1,5 7 17,11 12-24,0-1 1,1 0 0,-1 0 0,1 0-1,-1 0 1,1 0 0,0 0 0,0 0-1,0 0 1,0 0 0,0 0 0,1-1-1,-1 1 1,1 0 0,-1-1 0,1 1-1,0 0 1,0-1 0,0-2 0,0 2-5,1-1 1,0 0 0,0 0 0,1 1-1,-1-1 1,1 1 0,0-1 0,-1 1 0,2-1-1,3-4 1,4-3-24,0 0 1,1 1-1,0 0 0,25-16 0,-19 15 67,1 1-1,-1 0 0,2 1 1,-1 1-1,1 0 0,39-8 1,-56 15-9,0 1 0,0 0 1,0 1-1,0-1 0,0 0 1,0 1-1,0-1 0,0 1 1,0-1-1,0 1 0,0 0 1,0 0-1,-1 0 0,1 0 1,0 0-1,-1 0 0,1 0 1,-1 0-1,1 1 0,-1-1 1,0 1-1,1-1 0,-1 1 1,1 2-1,2 2 71,0 1 0,-1 0-1,0 0 1,3 10 0,-5-12-17,3 10 109,0 0-1,-1 0 0,-1 0 0,-1 0 0,0 28 1,-11 76 569,8-107-688,-23 214 789,-20 145-211,-18 265-2720,56-334-4768,11-250 3050,8-4-1639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2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43 7373,'-4'8'699,"-1"1"0,1-1 1,1 1-1,0 0 0,0 0 1,0 0-1,0 11 0,2-15-502,1 0 1,0 0-1,0 0 0,0-1 0,1 1 1,0 0-1,0 0 0,0 0 0,1-1 1,-1 1-1,1-1 0,0 1 0,0-1 0,1 0 1,-1 0-1,5 5 0,0 0-107,1-1 0,0 0 1,0 0-1,1-1 0,0 0 0,0 0 0,1-1 0,-1-1 0,15 6 0,-1-1-79,0-2-1,1-1 1,27 4-1,-39-9-50,1 0 1,0-1-1,-1-1 0,1 0 1,-1-1-1,1 0 0,0-1 1,-1-1-1,0 0 0,0 0 1,0-1-1,20-10 1,-26 12 40,-1-1 0,0 0 0,0 0 0,0 0 0,0 0 0,-1-1 0,1 0 0,-1 0 0,5-6 0,-7 8 15,-1-1 0,1 0 0,-1 0 0,1-1-1,-1 1 1,0 0 0,0 0 0,0-1 0,-1 1 0,1 0 0,-1-1 0,0 1 0,0 0 0,0-1 0,0 1-1,-1-1 1,1 1 0,-2-5 0,0 0 24,0 0-1,-1 0 1,0 1-1,0-1 1,0 0-1,-1 1 1,-1 0-1,1 0 1,-1 0-1,0 1 1,0-1-1,-1 1 1,0 0-1,0 1 1,-1 0-1,1 0 1,-1 0-1,-9-4 1,-2-1-12,-1 1 0,-1 2 0,1-1 0,-1 2 0,0 1 1,-1 1-1,1 0 0,-40-1 0,39 5-670,1 0-1,-1 2 1,1 0 0,0 1 0,-26 8 0,16 1-3678,11-3-2587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0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1021 5593,'1'-1'161,"-1"0"1,0 0-1,0 1 1,1-1-1,-1 0 1,0 0-1,1 0 1,-1 1 0,1-1-1,-1 0 1,1 0-1,-1 1 1,1-1-1,0 1 1,-1-1 0,1 0-1,0 1 1,0-1-1,10 5 3307,9 3 7506,-21-6-10861,0-1 0,0 1 1,0 0-1,0-1 0,1 1 0,-1 0 0,0 0 1,1 0-1,-1 0 0,0 0 0,1 0 0,-1 0 1,1 0-1,0 0 0,-1 0 0,1 0 0,0 0 0,0 0 1,-1 2-1,-6 15 4600,-6-1-4101,20-23 290,25-34 270,141-319-1172,-164 338 0,16-39 0,-2-1 0,-4-1 0,-2-1 0,-2 0 0,7-89 0,-21 141 0,0 0 0,-1 0 0,0 0 0,-1 0 0,0 0 0,-1 0 0,0 0 0,-1 0 0,0 1 0,-5-11 0,6 17 0,0 0 0,-1 1 0,1-1 0,-1 0 0,0 1 0,0 0 0,0 0 0,0 0 0,0 0 0,-1 0 0,0 1 0,1 0 0,-1-1 0,0 1 0,0 1 0,0-1 0,0 0 0,0 1 0,-1 0 0,1 0 0,0 0 0,-1 1 0,1-1 0,0 1 0,-1 0 0,1 1 0,0-1 0,-6 2 0,-4-1 0,-1 2 0,1 0 0,0 1 0,0 0 0,0 1 0,0 0 0,1 1 0,0 1 0,0 0 0,1 1 0,-16 13 0,22-16 0,-1 1 0,2 0 0,-1 0 0,1 0 0,0 1 0,0-1 0,0 1 0,1 0 0,0 1 0,1-1 0,0 1 0,0 0 0,0-1 0,1 1 0,0 0 0,1 1 0,0-1 0,0 0 0,1 0 0,0 1 0,2 15 0,2 0 0,2 0 0,1 0 0,1 0 0,16 34 0,53 85 0,99 118 0,21 36 0,-186-279 0,-1 0 0,-2 1 0,0-1 0,0 2 0,-2-1 0,0 1 0,-2 0 0,0 0 0,-1 0 0,-1 1 0,-1 27 0,-2-40 0,-1 0 0,0 0 0,0 0 0,0 0 0,-1-1 0,-1 1 0,1-1 0,-1 0 0,0 0 0,-1 0 0,0-1 0,0 1 0,0-1 0,-1 0 0,0-1 0,0 0 0,0 1 0,-1-2 0,-13 9 0,2-3 0,0-1 0,-1-1 0,0 0 0,0-1 0,-1-2 0,-35 7 0,27-8 0,0-1 0,0-1 0,0-2 0,-46-5 0,55 3 0,0-2 0,1-1 0,-1 0 0,1-1 0,0-1 0,0-1 0,-23-14 0,39 21-93,-1 0 0,1-1 0,-1 0 0,1 1 0,-1-1 0,1 0 1,0 0-1,0 0 0,0-1 0,0 1 0,0 0 0,0-1 0,1 1 0,-1-1 0,1 0 0,0 1 0,0-1 0,0 0 0,-1-3 1,2 3-194,0 0 0,0 0 1,1 1-1,-1-1 0,1 0 1,-1 0-1,1 0 1,0 0-1,0 0 0,0 1 1,0-1-1,1 0 0,-1 1 1,1-1-1,3-3 1,6-7-1590,2 1 1,-1 0 0,2 1 0,-1 1 0,17-10 0,-23 15 1073,35-24-10508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3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2779 35 4712,'-24'-13'1876,"21"11"-1607,0 0 0,0 0 0,-1 1 1,1-1-1,-1 1 0,1 0 0,-1 0 1,-5-2-1,-41-1 1308,0 2 0,0 2 0,0 2-1,-96 17 1,80-4-903,1 2 0,1 3 0,-75 36-1,1 7-61,4 6-1,2 6 1,-188 143-1,137-66 207,-255 274 0,351-327-265,4 4 1,-105 171 0,141-200-321,3 2 1,4 2-1,3 1 0,4 2 1,-30 109-1,43-117-106,3 1 0,4 1-1,2 0 1,0 149 0,13-171-89,2 0 1,2 0 0,3 0-1,2-1 1,2 0 0,2-1-1,41 90 1,-24-79-304,3-2-1,2-2 1,3-1 0,3-2-1,1-2 1,3-2 0,3-2-1,1-2 1,2-3 0,108 70 0,-87-71-541,1-3 0,2-3 1,1-4-1,2-3 1,0-3-1,2-4 1,1-4-1,126 13 1,-125-25 210,-1-5 0,1-3 0,0-3 0,0-5 0,-1-3 0,-1-3 0,0-4 0,-1-4 0,-1-3 0,-2-4 1,-1-3-1,-1-3 0,130-85 0,-114 55 282,-2-4 1,-4-3-1,87-97 0,-43 25 258,110-162-1,-149 177 372,-6-3 0,-6-4 0,113-272 0,-156 314 65,-4-2 0,-4-2 0,-5 0 0,-4-1 0,-4-2 0,-5 1 0,-3-109 0,-9 160-131,-2 0 0,-2 0 0,-2 1 0,-2 0 1,-3 0-1,-1 1 0,-3 1 0,-2 1 0,-2 0 0,-1 1 0,-3 2 0,-1 0 0,-3 2 0,-1 1 1,-1 1-1,-3 2 0,-1 1 0,-56-44 0,41 44-7,0 1-1,-3 4 1,0 1 0,-2 3-1,-87-31 1,92 42-206,-1 2 0,0 2 1,-1 3-1,0 1 0,-1 3 0,-90 3 1,106 6-247,0 0-1,-65 18 1,-179 61-1766,245-71 1240,-59 29 0,77-30 157,0 0 0,-20 17 0,29-20 288,-55 47-3493,11-2-1951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7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5236,'0'0'10572,"-3"0"-10405,2 0-154,0 0-1,0 0 0,0 0 0,0 0 0,0 0 0,0 0 0,0 0 0,0 1 1,0-1-1,0 0 0,0 0 0,1 1 0,-1-1 0,0 1 0,0-1 1,0 1-1,0-1 0,0 1 0,0-1 0,1 1 0,-1 0 0,0 0 0,1-1 1,-1 1-1,0 0 0,1 0 0,-1 0 0,0 0 0,0 30 359,1-3-333,-1-24-22,2-1-11,1 1 1,-1 0-1,1-1 0,0 0 1,0 1-1,4 5 1,2 2-16,1 11 61,0 1 0,12 45-1,-11 22 158,-9-87-161,-1-2-43,0 0 0,-1 0 0,1 0 0,1 0 0,-1 0 0,0 0 0,0 0 1,0 0-1,0-1 0,1 1 0,-1 0 0,0 0 0,1 0 0,-1 0 0,0 0 0,1 0 0,0-1 0,-1 1 0,1 0 1,-1 0-1,1-1 0,0 1 0,-1 0 0,1-1 0,0 1 0,0-1 0,0 1 0,-1-1 0,1 1 0,0-1 0,0 0 1,0 1-1,0-1 0,0 0 0,0 0 0,0 0 0,0 1 0,0-1 0,0 0 0,0 0 0,0 0 0,0-1 0,-1 1 1,1 0-1,0 0 0,0 0 0,0-1 0,0 1 0,1-1 0,7-2 15,-1-1 1,1 1-1,-1-1 1,9-7-1,-14 9-14,222-142-2268,-124 82-771,-31 26-1785,-33 20 426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8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 4836,'0'0'6858,"-2"3"-6325,0 4-389,-1 1-1,1-1 1,0 0-1,0 1 1,1-1-1,0 1 1,0 0-1,0-1 1,1 1-1,1 0 1,-1-1-1,1 1 1,1 0 0,-1-1-1,1 1 1,1-1-1,4 12 1,-1-5-18,1 0 0,0 0-1,0-1 1,2 0 0,0 0 0,0-1 0,1 0 0,13 13 0,-18-21-101,1 1-1,0-1 1,-1 0 0,1-1-1,0 1 1,1-1 0,-1 0-1,1-1 1,-1 1 0,1-1-1,0-1 1,-1 1 0,1-1-1,0 0 1,0-1 0,0 0 0,0 0-1,0 0 1,0-1 0,0 0-1,0 0 1,0-1 0,-1 0-1,1 0 1,10-5 0,12-8-335,-1 0 0,-1-2 1,0-1-1,33-30 0,-5 6-868,59-54-2827,-81 65 1071,0 1-1002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9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10 103 3712,'-2'3'1208,"0"10"-309,0 0 0,0-1-1,1 1 1,1 0-1,1 17 1,-1-3-399,0 8 138,1 0 0,9 55-1,-3-42-263,-7-42-343,1 0 1,0 0-1,0-1 1,0 1-1,1 0 1,0-1-1,0 1 1,1-1-1,-1 0 1,1 1-1,1-1 1,-1-1-1,0 1 1,1 0-1,0-1 1,0 0-1,1 0 1,-1 0-1,1 0 1,0-1-1,0 0 1,0 0-1,0 0 1,0 0 0,1-1-1,-1 0 1,1 0-1,-1 0 1,1-1-1,0 0 1,0 0-1,0-1 1,0 1-1,0-1 1,-1-1-1,1 1 1,0-1-1,0 0 1,7-2-1,20-7 3,0-1-1,-1-2 0,0-1 0,-1-2 1,54-36-1,137-121-715,-87 64-444,-30 28-484,-35 26-2666,-40 33 395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19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3572,'-4'9'332,"1"0"-1,0-1 0,0 1 0,1 0 1,0 0-1,1 1 0,0-1 0,0 0 1,1 1-1,0-1 0,1 0 0,0 0 1,0 1-1,1-1 0,4 11 1,2 2 10,1 0 0,1 0 0,1-1 0,24 36 0,-30-50-258,0 0 0,0-1 0,1 0 0,0 0 0,0 0 0,1-1 0,-1 0 0,1 0 0,0 0 0,1-1 0,-1 0 0,1-1 0,14 5 0,-10-4-15,0-2 1,0 0-1,1 0 1,-1-1-1,0 0 0,0-1 1,1-1-1,22-3 1,-9-2-15,0-1 0,-1-1 1,0 0-1,30-17 0,91-56-799,-142 78 695,31-20-1604,-2-1 0,46-44 0,-35 27-2271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26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586 1 11689,'0'0'5200,"0"3"-3609,-6 18-518,-1-1 0,-1 1 0,-1-1 0,0 0 1,-21 30-1,-5 13 223,-67 156 394,-113 353-1,205-541-2114,-51 144-2901,11-62-2363,27-65-807,2-8-4178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27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9629,'56'-4'1091,"1"3"0,-1 2 0,0 3 0,0 2 0,86 21 0,-77-9-817,0 2 0,0 3 0,-2 3 0,71 41 0,-112-54-194,0 0-1,-1 1 1,0 1 0,-2 1-1,1 1 1,28 34 0,-42-44-40,-1 1 0,0 0 0,0 0 0,0 0 0,-1 0 1,-1 1-1,0-1 0,0 1 0,3 13 0,-5-15-2,-1-1 0,0 1 1,0 0-1,0 0 0,0 0 0,-1 0 1,-1 0-1,1-1 0,-1 1 0,0 0 0,0-1 1,-1 1-1,-6 11 0,-5 3 57,0-1 1,-2 0-1,0-1 0,-1 0 1,0-2-1,-40 30 0,-132 78 119,186-123-214,-118 71-416,-70 42-2244,67-35-4307,82-50 74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27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432 0 10689,'-56'36'1387,"27"-19"-65,0 2 0,2 0 0,0 2 0,-36 36 0,39-27-731,0 0 0,3 1-1,0 1 1,-31 69 0,41-76-552,1 2-1,1 0 1,1 0 0,2 0 0,1 1-1,1 0 1,-1 38 0,5-56-297,0-1 0,1 1 1,0 0-1,1 0 0,0 0 0,0 0 0,1-1 0,1 1 1,-1-1-1,2 0 0,-1 0 0,1 0 0,0-1 0,1 0 1,0 0-1,0 0 0,1-1 0,0 0 0,1 0 0,-1 0 1,1-1-1,0 0 0,1-1 0,-1 0 0,1 0 0,0-1 1,0 0-1,1-1 0,-1 0 0,12 3 0,40 4-4035,7-3-2387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2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1 7421,'-40'12'2120,"20"-9"-244,0 0-296,0 15 112,-14 12-252,4 0-211,3 6-237,4 10-260,-1 5-180,4 9-56,3 0-272,4-5-288,3 5-376,0 0-552,0-5-560,6-1-161,-6-6-659,10-6-1464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27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5633,'1'4'487,"0"0"0,-1 0 0,1 1 0,-1-1 0,0 0 0,0 0 0,0 0 0,0 1 0,-1-1 0,-1 5 0,-14 46 67,6-21-54,-50 220 911,57-243-1364,1 0 0,0 0 0,1 1 0,0-1 0,1 0 0,0 1-1,0-1 1,4 15 0,-4-26-43,1 1 0,0-1-1,-1 0 1,1 1 0,0-1 0,-1 0-1,1 1 1,0-1 0,0 0-1,-1 0 1,1 0 0,0 0 0,0 0-1,-1 1 1,1-1 0,0-1-1,0 1 1,-1 0 0,1 0 0,0 0-1,0 0 1,-1 0 0,2-1-1,0 1 13,7-2 17,0 0-1,0 0 1,0-1 0,-1 0-1,1 0 1,-1-1 0,0 0 0,0-1-1,9-6 1,10-10 132,29-28 1,-12 10 59,0 2 22,-16 12 27,0 1 1,2 1-1,0 2 1,53-27-1,-80 47-240,0 0 1,0 0-1,1 0 0,-1 1 0,0-1 1,1 1-1,-1 0 0,0 0 0,1 0 0,-1 1 1,0-1-1,1 1 0,-1 0 0,0 0 1,0 0-1,1 0 0,-1 0 0,3 2 1,-2-1-10,-1 0 0,1 0 0,-1 1 0,0-1 0,1 1 0,-1-1 0,0 1 1,-1 0-1,1 0 0,0 0 0,-1 1 0,0-1 0,0 1 0,2 3 1,0 9 15,-1-1 1,0 1 0,-1 0-1,-1 0 1,-1 0 0,-1 23 0,0-19-72,-1 21-419,-2-1 1,-2 1 0,-11 39 0,5-38-1551,-19 46 0,8-26-1712,2 6-1577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1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32 10233,'5'-12'2541,"-15"-7"12403,18 26-12088,0 0-2781,0 0 0,-1 1 0,0 0 0,0 0 0,-1 1-1,0 0 1,-1 0 0,1 0 0,-2 1 0,0 0 0,0-1 0,0 2 0,-1-1-1,-1 0 1,0 1 0,1 18 0,-1 13 220,-2-1-1,-10 82 1,5-84-259,1-10-250,-16 54 0,12-56-334,2-1 0,-6 49 0,7-24-4884,5-42-227,4-2 2859,-2-3 308,4 11-8836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28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2018 42 5120,'-53'-15'822,"31"8"-133,-1 1 0,1 1 0,-35-3 0,39 8-205,1 0 0,0 0 1,0 2-1,-1 0 0,1 1 0,1 1 0,-1 1 0,1 0 0,-1 1 1,1 0-1,-27 17 0,-8 8 395,1 3 1,-46 41 0,88-69-796,-160 138 702,7 7 0,6 8 0,8 5 0,-160 233 0,108-98-566,147-211-97,-63 148-1,93-180-83,3 1 1,2 0-1,-19 117 0,31-131-45,2 1 0,2-1 1,2 1-1,2 0 0,1-1 0,14 54 0,-7-55-16,2 0 0,2 0-1,2-2 1,1 0 0,3-1 0,0-1-1,3-1 1,1-1 0,2-1 0,1-1 0,43 39-1,-22-29-49,2-3 0,2-1 0,1-3 0,2-2 0,2-2 0,116 46 0,-87-48 21,1-4 1,1-4-1,1-3 0,1-5 0,1-3 0,0-5 0,0-4 1,0-3-1,0-5 0,0-4 0,103-22 0,-95 8-58,-2-3 0,0-5 0,-2-4 0,-1-5 0,-3-3-1,-1-4 1,-3-5 0,-1-3 0,148-125 0,-180 129 64,-1-2 1,-3-3-1,-3-2 1,-2-2-1,-3-1 1,-2-3-1,44-94 1,-60 102 38,-2-2 1,-2 0 0,-3-2-1,-3 0 1,-2 0-1,-3-1 1,-3-1 0,-2 0-1,-5-87 1,-7 73 82,-3 0 0,-3 0 0,-4 2 0,-30-84 1,15 72 29,-3 0 0,-5 3 0,-54-86 0,60 115-83,-2 2-1,-3 2 0,-2 1 0,-2 2 0,-2 2 0,-80-62 0,87 80-171,-2 0 0,0 3 1,-2 1-1,0 2 0,-1 3 0,-1 0 1,-1 3-1,-1 2 0,-70-11 0,67 18-427,0 3 0,0 1-1,0 3 1,-66 8-1,65-1-1346,1 2-1,-54 19 1,-3 9-4808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28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49 8421,'-37'6'1704,"24"-18"-256,-1 0 3148,11-3-3887,-4 0-13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46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43 5861,'-13'-15'13319,"20"3"-13395,-6 12 133,-1-1 1,0 1 0,1 0 0,-1-1-1,0 1 1,1 0 0,-1-1 0,0 1 0,0 0-1,0-1 1,1 1 0,-1-1 0,0 1-1,0 0 1,0-1 0,0 1 0,0-1 0,0 1-1,0-1 1,0 1 0,0 0 0,0-1-1,0 1 1,0-1 0,0 1 0,0-1 0,0 1-1,0 0 1,-1-1 0,1 0 0,-2 1 446,-21-2-1663,22 2 533,-1 0-1,0 0 0,0 1 0,1-1 0,-1 1 0,0-1 0,1 1 0,-1-1 0,1 1 0,-1 0 1,1 0-1,-1 0 0,1 0 0,-1 0 0,1 0 0,0 0 0,0 0 0,-2 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47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119 449 4392,'-19'7'2456,"16"-5"-1267,1-1 0,-1 0 0,1 1 0,0 0 0,-1-1 0,1 1 0,0 0 1,0 0-1,0 0 0,0 0 0,-1 3 0,-4 5 427,1 3-3531,-8 8 2497,12-18-515,0 0 0,0 0 0,0 0-1,0 0 1,1 0 0,0 1 0,-1-1 0,0 6-1,-12 34 675,12-37-615,-1 0 0,1 0-1,0 1 1,0-1 0,1 1 0,0-1 0,0 1-1,1-1 1,0 1 0,0 0 0,1 6 0,-1-10-25,1 0 0,-1 0 0,1 0 1,0 0-1,0 0 0,0-1 1,1 1-1,-1 0 0,1-1 1,-1 1-1,1-1 0,0 1 1,0-1-1,0 0 0,0 0 1,0 0-1,4 2 0,-2-1-29,0-1 0,0 0 0,0 0 0,1-1 0,-1 1 0,1-1 0,-1 0 0,1 0 0,-1-1 0,7 1 0,11-2-10,-1 0-1,0-2 1,1 0 0,21-7-1,-16 3 96,518-146 124,-387 104-250,480-141 20,-438 131-33,269-66-861,-418 116 390,113-26-809,-140 28 305,-1-1 0,1-1 0,-2 0 0,35-21 0,-52 27-54,-1-1 0,0 1-1,1-1 1,-1 0 0,-1 0 0,1 0 0,4-7 0,-5 7-574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48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11 332 5344,'11'-2'1793,"-10"3"-1478,-1-1-1,1 0 0,-1 0 1,1 0-1,-1 0 0,1 0 1,-1 1-1,0-1 0,1 0 1,-1 0-1,1 1 0,-1-1 0,0 0 1,1 1-1,-1-1 0,0 0 1,1 1-1,-1-1 0,0 0 1,0 1-1,1-1 0,-1 1 1,0 0-1,2 15 5255,-3-2-7287,-14 85 3805,9-65-1475,-5 69 0,11-92-531,0-1-1,1 1 1,0 0-1,1 0 1,0-1 0,1 1-1,0-1 1,1 0-1,0 0 1,8 15-1,-7-17-38,1 0-1,0 0 1,1-1-1,0 0 1,0 0-1,0-1 1,1 0-1,0 0 1,0 0-1,1-1 1,-1-1-1,1 1 1,0-2-1,1 1 1,-1-1-1,16 3 1,2-1 14,1 0 0,0-3 1,-1 0-1,46-3 0,24-8-9,-1-4 1,-1-4-1,0-5 0,97-35 0,357-161-150,-129 46-43,-302 128 88,455-150-242,-427 147 178,-42 13-916,-101 33 590,-23-8-2653,16 7 2747,-1 1 0,0-1 0,0 1 1,0 0-1,0 0 0,0 1 0,-1 0 1,1 0-1,0 0 0,0 0 0,0 1 0,0-1 1,0 1-1,0 1 0,0-1 0,-6 3 1,-15 3-3319,-1-3-2294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49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1 130 3792,'0'0'2917,"13"-12"-2345,1 0 52,-1 3-260,-3 0-124,7-4-364,6-11-692,-6 0-1373,-4-3-207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1:50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5629,'10'-9'1124,"3"3"328,-3-12-868,-3 6 560,0-3-856,-1-1-708,1 4-3596,0-3 1215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10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612 182 7181,'0'-9'326,"-1"-1"489,1-1 0,0 0 0,1 1 0,0-1 0,0 0 0,1 1 0,1-1 0,0 1 0,5-13 0,-8 22-703,0 0 1,0 0 0,0 0 0,0 0-1,-1 0 1,1 0 0,0-1 0,-1 1-1,1 0 1,-1 0 0,1 0-1,-1 0 1,0 0 0,1 1 0,-1-1-1,0 0 1,0 0 0,0-1-1,0 1 154,-1-1-162,1-1-1,-1 1 1,0 0 0,0 0 0,0-1 0,0 1 0,0 0-1,0 1 1,-1-1 0,1 0 0,-1 1 0,1-1 0,-1 1-1,0 0 1,1 0 0,-1 0 0,0 0 0,0 0 0,0 1-1,1-1 1,-1 1 0,0 0 0,-5 0 0,-4 1 43,0 0 1,0 1 0,0 0-1,-13 5 1,24-7-144,-26 8 160,1 2 1,0 1-1,0 1 0,1 1 0,0 1 1,-33 26-1,11-3 97,-82 85 1,119-112-251,1 0 1,0 0-1,1 1 0,0 0 1,1 0-1,0 1 1,1 0-1,0 0 1,1 1-1,0-1 0,1 1 1,1 0-1,-3 20 1,5-28-11,1 0 1,0 0 0,0 0-1,1 0 1,0 0 0,-1 0-1,2-1 1,-1 1 0,0 0-1,1-1 1,0 1 0,0-1-1,1 1 1,-1-1-1,1 0 1,0 0 0,0 0-1,0 0 1,0-1 0,1 1-1,-1-1 1,1 0 0,0 0-1,6 4 1,-1-3-1,0 1 0,0-2 0,1 1 0,-1-1 0,1-1 0,-1 1-1,1-2 1,0 1 0,0-2 0,0 1 0,-1-1 0,13-2 0,-5 1 1,-1-1 0,1-1 0,-1 0 0,1-1 0,-1-1 0,-1-1 0,1 0 0,-1-1 1,0 0-1,0-2 0,-1 1 0,0-2 0,24-21 0,-8 2 188,-2-1 1,0-1-1,40-60 1,-59 79-34,-8 10 5,3 4 108,0 0-192,-1 1 1,1 0 0,0 0 0,-1 0 0,0 0 0,0 1 0,0-1 0,0 1-1,0 0 1,-1 0 0,0 0 0,4 9 0,-2-3 49,-1-1-1,-1 1 1,0 1 0,0-1-1,0 16 1,-2 10 217,-1-1 0,-10 52 0,9-72-248,-27 159 705,-92 302 0,102-418-1104,-52 106 0,53-132-898,-28 40 0,32-53-1082,-2 0 1,-31 30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11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 1092 6653,'-7'17'-702,"4"-7"6303,18-18-374,-9 4-5048,17-10 226,-1-2 0,0 0 0,-1-1-1,-1-2 1,0 0 0,-2-1 0,0 0-1,-2-2 1,0 0 0,14-26 0,-4-6-170,-2 0-1,-2-2 1,21-88 0,20-178 346,-52 240-342,14-79 523,-36 182 178,1 4-588,2 1-1,-9 43 1,-62 293 1829,-5 57-599,-41 88-584,-25-5-448,-5 16-139,13 66-110,95-323-630,41-214 57,2 1 0,3 0 0,6 69 0,-4-106 134,1 0 1,0 0-1,0 0 1,1 0 0,1 0-1,0-1 1,0 1-1,1-1 1,1 0-1,-1-1 1,2 1-1,10 13 1,-9-16-12,-1 0-1,0-1 1,1 0-1,1 0 1,-1-1-1,1 0 1,-1 0-1,1-1 1,1 0-1,-1 0 1,1-1-1,-1-1 1,1 0-1,12 2 1,-12-3 55,-1 0 0,1-1 1,-1 0-1,1-1 0,-1 1 1,0-2-1,1 1 0,-1-2 1,0 1-1,0-1 0,0 0 0,0-1 1,-1 0-1,1-1 0,-1 0 1,11-8-1,-13 8 58,0 0-1,0-1 1,-1 0 0,0 0-1,0 0 1,-1 0 0,1-1-1,-1 0 1,-1 0 0,1 0-1,-1 0 1,-1-1 0,1 1-1,-1-1 1,0 0 0,-1 1 0,0-1-1,0 0 1,-1 0 0,0-10-1,-3-8-9,-1-1 0,-2 0 0,0 1 0,-1 0 0,-17-37 0,-65-122-75,75 159 95,-34-64-34,-12-22 63,-74-192-1,125 277-28,1-1-1,1-1 1,1 1-1,1-1 0,2 0 1,1-56-1,3 70-57,0 1-1,2-1 1,-1 0-1,2 1 1,0 0-1,1 0 1,0 0-1,1 0 1,0 1-1,1 0 1,1 0-1,0 0 1,1 1-1,0 1 1,14-14-1,-2 7-332,1 0 1,0 1-1,2 2 1,0 0-1,1 2 1,0 0-1,0 2 1,41-12-1,26-3-3591,106-15-1,-187 39 3509,98-16-6382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11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76 11473,'-7'0'2212,"-3"-15"-276,0 0-247,3 3 2595,14-3-3740,3-3-344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1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7893,'20'-39'2308,"-6"27"4753,9 12-6341,1 0-244,-18 15-1388,4 0-541,-6 12-11656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11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24 769 14113,'-24'-3'3877,"34"-21"-2185,24-9 16,6 6-204,20-4-260,37-8-236,34-3-276,40-3-132,43-3-232,34-4-668,20 1-364,30-9-360,34-1-712,16-2-328,7-6-444,3 3-3029,8 11-4492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04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212 585 10045,'0'0'115,"1"-1"0,0 0 0,-1 1-1,1-1 1,0 1 0,-1-1 0,1 1 0,0-1 0,0 1 0,-1 0 0,1-1 0,0 1-1,0 0 1,0 0 0,0-1 0,-1 1 0,1 0 0,0 0 0,0 0 0,0 0-1,0 0 1,0 0 0,-1 0 0,1 1 0,7-1 8875,12 1-7602,-4-1-1134,-1 0-1,1-2 1,0 1 0,-1-2 0,0 0-1,1-1 1,-1 0 0,0-1 0,-1-1-1,1 0 1,-1-1 0,0-1 0,21-15-1,-14 7-196,0-1 0,-1-1-1,-1 0 1,-1-2-1,0 0 1,-1-1-1,16-29 1,-16 22-22,-1-1 0,13-36 0,-23 50-32,-1-1 1,-1 1-1,0-1 0,-1-1 1,0 1-1,0-21 1,-3 34 7,0 0 0,0 0 0,0 1 0,0-1 0,0 0 0,0 0 0,-1 1 0,1-1 0,-1 0 0,0 1 0,0-1 0,0 0 0,0 1 0,-1-1 0,1 1 0,0 0 0,-1-1 0,0 1 0,0 0 0,1 0 0,-1 0 0,0 0 0,-1 1 0,1-1 0,0 0 0,0 1 0,-1-1 0,1 1 0,-1 0 0,1 0 1,-1 0-1,0 0 0,1 0 0,-1 1 0,0-1 0,1 1 0,-1 0 0,-4 0 0,-6 0 77,0 1 1,0 1-1,0 0 1,0 1-1,1 0 0,-19 8 1,-2 2 119,0 2 0,2 1 1,0 2-1,1 1 0,-34 27 0,20-9 153,1 2 0,-52 61-1,73-75-235,2 1 0,0 1-1,2 0 1,1 2-1,1 0 1,-18 49 0,29-65-88,1 0 1,0 0-1,1 1 1,1-1-1,0 1 0,1 0 1,0 0-1,1-1 1,1 1-1,0 0 1,1 0-1,0-1 1,1 1-1,1-1 1,0 0-1,1 0 1,0 0-1,9 15 1,-1-7-18,2-2 0,0 0 0,1 0 0,0-2 0,2 0 0,0 0 0,1-2 0,0-1 0,2 0 0,34 17 0,-6-6-58,1-4 0,2-1 0,85 21 0,-64-24-402,0-3 1,2-4 0,-1-2-1,1-4 1,105-8-1,-131 0-590,0-3 0,0-1-1,-1-3 1,0-2-1,0-1 1,-2-3-1,0-2 1,-1-2 0,48-30-1,-3-9-5271,-2-3-3933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04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496 9 9349,'-4'-1'582,"0"-1"0,-1 1 1,1 0-1,0 0 0,-1 0 1,1 1-1,-1-1 0,1 1 0,-1 0 1,1 0-1,-1 1 0,1-1 1,0 1-1,-1 0 0,1 0 0,-7 3 1,5-2-84,0 1 1,0 0-1,0 0 1,0 1-1,1-1 1,-9 8-1,2 1 132,0 1-1,1 1 1,0 0-1,1 0 1,0 1-1,-7 16 1,-40 99 1703,52-119-2186,-33 93 668,4 2-1,-23 130 1,8 73-4389,33-199 662,-6 55-7705,17-70-1387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0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19 991 12069,'-16'-145'9108,"15"134"-8662,0 0 1,0 0 0,1 1 0,1-1-1,0 0 1,0 0 0,1 1 0,1-1-1,-1 1 1,6-12 0,5-9 468,33-55 1,-23 44-252,27-45 7,3 3-1,4 2 1,113-125 0,-157 193-618,1 0-1,1 2 1,0 0 0,0 0 0,29-15 0,-42 26-39,0 0 0,1 0 1,-1 0-1,0 1 0,1-1 1,-1 1-1,1-1 1,-1 1-1,1 0 0,-1 0 1,1 0-1,-1 0 1,1 1-1,-1-1 0,1 1 1,-1-1-1,0 1 0,1 0 1,-1 0-1,0 0 1,1 0-1,-1 0 0,0 1 1,0-1-1,0 0 1,0 1-1,2 3 0,1 0 31,0 0 0,0 0 0,-1 1 0,0 0-1,0-1 1,0 2 0,-1-1 0,5 13 0,1 11 15,-1 1 1,-2 0-1,4 49 1,-2 102 69,-8-157-127,-6 292-3,1-249 0,-4-1 0,-28 110 0,26-139-1372,-2-1 0,-36 72 0,47-106 805,0 0 0,0 0 0,0 0 1,-1 0-1,0 0 0,1-1 0,-1 1 1,-5 3-1,0 0-1990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0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165 166 10497,'23'-7'7858,"9"9"-5464,11-1-1645,18-6 137,95-15 541,-139 17-1263,0-1 0,-1-1 0,0 0 0,0-1 0,0-1 0,28-17 0,-42 23-124,1-1 0,-1 1 0,0-1 0,0 0 0,0 0 0,0 0 0,0 0 0,-1 0 0,1 0 0,-1 0 0,1-1 0,-1 1 0,2-5 0,-3 6-19,1-1-1,-1 1 1,0 0-1,0 0 1,0 0-1,0 0 0,-1 0 1,1-1-1,0 1 1,0 0-1,-1 0 0,1 0 1,0 0-1,-1 0 1,1 0-1,-1 0 0,0 0 1,1 0-1,-1 0 1,0 0-1,0 0 0,1 0 1,-1 1-1,0-1 1,0 0-1,0 1 0,0-1 1,0 0-1,0 1 1,0-1-1,-2 0 0,-8-3 119,0 0 0,-1 1 0,1 0-1,-1 1 1,1 0 0,-1 1 0,0 0 0,1 1-1,-1 1 1,0-1 0,0 2 0,-16 3-1,-2 2 287,1 1-1,0 1 1,-50 24-1,48-18-78,2 1 0,0 2 0,1 0 0,-31 29 0,47-37-232,1 0-1,0 2 1,1-1-1,0 1 1,1 1 0,0 0-1,1 0 1,0 1-1,1 0 1,1 0-1,-7 22 1,11-27-123,1 0 0,-1 0-1,1 0 1,1 0 0,0 0 0,0 0-1,1 1 1,0-1 0,0 0 0,6 17-1,-2-12-36,0 0 0,2-1 0,-1 1-1,2-1 1,0-1 0,10 14-1,3-1-191,1-1-1,2-1 0,0-1 1,1-1-1,38 24 0,-6-10-1658,1-3 0,86 34 0,128 32-7623,-258-93 8740,156 50-11154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06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11 514 11545,'-1'-2'290,"0"0"1,-1 0-1,1 0 0,0-1 0,0 1 0,0-1 1,1 1-1,-1-1 0,0 1 0,1-1 1,0 1-1,0-1 0,-1 0 0,2 1 1,-1-1-1,0 1 0,0-1 0,1 1 1,-1-1-1,1 1 0,0-1 0,0 1 0,0-1 1,1-1-1,1-1-72,0 0-1,0 1 1,0-1-1,0 1 1,1 0-1,-1 0 1,1 1 0,0-1-1,1 1 1,-1-1-1,6-2 1,13-5 61,0 1-1,1 1 1,36-8 0,6-2 11,-15 2-72,20-7 80,80-37 0,-132 52-137,0-1 1,-1-1-1,0 0 0,-1-1 0,0-1 1,-1-1-1,-1-1 0,27-31 0,-40 44-84,0-1-1,-1 1 0,1-1 0,-1 0 0,1 1 1,-1-1-1,0 0 0,0 0 0,0 0 1,0 0-1,-1 0 0,1 0 0,-1-4 0,0 5-41,0 0 0,0 1-1,-1-1 1,1 0-1,-1 1 1,1-1 0,-1 1-1,0-1 1,1 1-1,-1-1 1,0 1 0,0 0-1,0-1 1,0 1-1,0 0 1,0 0 0,0 0-1,-1 0 1,1 0 0,0 0-1,-1 0 1,1 0-1,-1 0 1,1 0 0,-3 0-1,-6-2 101,-1 0 0,0 0 0,1 2-1,-1-1 1,0 1 0,0 1 0,-1 0 0,1 0-1,0 1 1,0 0 0,1 1 0,-1 1 0,0 0-1,1 0 1,-1 1 0,-16 8 0,9-3 38,1 0 1,0 1 0,0 1 0,1 0-1,0 1 1,1 1 0,1 1-1,-23 27 1,28-30-113,1 1-1,1 0 1,0 1-1,1 0 1,0 0-1,1 0 1,1 1-1,0-1 1,1 1-1,0 0 1,1 0-1,1 1 1,0-1-1,0 0 1,2 0-1,0 1 1,1-1-1,0 0 1,1 0-1,0 0 0,1-1 1,1 1-1,0-1 1,1 0-1,13 22 1,-1-10-90,0 0 0,2-1 1,0-2-1,2 0 0,0-1 0,38 28 0,-26-26-294,1-2 0,1-1 0,0-1 0,55 18 0,-29-17-897,0-3-1,2-3 0,-1-3 1,1-2-1,1-3 0,70-3 0,51-14-6831,-161 8 6311,82-6-7597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07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1791 6949,'-10'12'681,"7"-8"-324,0 0 0,0 0 0,-1 0 0,1-1 0,-1 0 0,0 1 0,0-1 0,-8 4 6741,13-9-5898,25-33 649,1 1-973,-5 5-303,-2-1 0,-2-1 0,-1-1 0,-1 0 0,17-49 0,111-549 951,-50-8-1361,-57 377-183,-37 257 122,-5 9 118,-3 4-131,0 0 0,0 1-1,0-1 1,2 2-1,-1-1 1,1 1-1,1 0 1,0 0-1,-5 14 1,-27 118 473,30-113-456,-22 109 335,5 1-1,-9 282 1,33-343-542,4 0 1,3-1 0,3 0 0,4 0-1,3-2 1,54 147 0,-59-192-145,3-1 1,0 0-1,2-2 0,1 1 1,1-2-1,28 31 0,-38-48 153,0-1-1,0 0 0,1 0 1,0-1-1,1-1 0,0 1 0,0-2 1,0 1-1,1-2 0,0 0 1,0 0-1,1-1 0,-1 0 1,1-1-1,0-1 0,0 0 1,0 0-1,22-1 0,-16-3 42,0-1 1,0-1-1,-1 0 0,1-1 0,-1-1 0,-1-1 0,1 0 0,-1-1 0,28-18 0,1-7 862,80-75 1,-93 79-58,-16 13-347,25-19 678,-40 34-1061,-1 0 1,0 0-1,0 0 0,1 1 1,-1-1-1,0 0 0,1 1 1,-1-1-1,0 1 0,1 0 1,-1-1-1,1 1 0,-1 0 0,1 0 1,-1 0-1,1 0 0,-1 0 1,1 0-1,-1 0 0,0 1 1,1-1-1,-1 0 0,1 1 1,-1-1-1,0 1 0,1 0 1,-1-1-1,0 1 0,1 0 1,-1 0-1,0 0 0,0 0 1,0 0-1,0 0 0,0 0 1,0 0-1,0 0 0,0 0 1,0 1-1,-1-1 0,1 0 0,-1 1 1,1-1-1,-1 0 0,1 3 1,3 8-82,-1 0 0,0 0 0,-1 0 1,2 17-1,-3-13-213,-1-16 269,18 104-4430,-13-80 191,1 0-1,10 24 1,0-21-5184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0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3884,'57'40'664,"-41"-31"-452,1 0-816,-7 3-604,10 12 340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09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2761 74 6873,'5'-7'519,"9"-14"217,-14 20-647,0 1-1,1-1 1,-1 1-1,0-1 1,0 0-1,1 1 1,-1-1-1,0 0 1,0 1-1,0-1 1,0 1-1,0-1 1,0 0-1,0 1 1,0-1-1,0 0 1,0 1-1,0-1 1,0 0-1,0 1 1,0-1-1,-1 0 0,1 1 1,0-1-1,0 1 1,-1-1-1,1 1 1,-1-2-1,1 1 311,0-1-1,1 0 1,-1 1 0,0-1-1,1 1 1,-1-1-1,1 0 1,0 1 0,0-1-1,-1 1 1,1 0-1,0-1 1,0 1 0,0 0-1,0-1 1,2 0-1,33 47 970,-3 2 0,27 52 0,49 108-79,-102-193-1147,71 156 738,-6 3 0,-9 3 0,45 202 0,-43-79-97,29 347 0,-72-401-435,-12 282 0,-17-368-239,-8-1 0,-65 290-1,48-326-350,-6 0 0,-5-3 1,-5-2-1,-123 216 0,121-253-140,-4-3 0,-3-3 1,-2-2-1,-4-2 0,-3-4 1,-3-2-1,-108 76 0,73-72-329,-3-5 0,-3-4 1,-3-5-1,-1-6 0,-139 40 0,37-29-1947,-442 63 1,241-84-2123,-10-14-2726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12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65 413 9577,'-14'-17'626,"10"12"-291,0 0 0,0 1 0,-1-1 0,1 1 0,-1 0 0,-7-5 0,11 8-151,0 0-1,1 0 0,-1-1 0,0 1 0,0 0 1,1-1-1,-1 1 0,1 0 0,-1-1 0,1 1 1,0-1-1,-1 1 0,1-1 0,0 1 0,0-1 1,0-1-1,-1-9 1850,0 10-1861,0 0 0,1 0-1,0 0 1,-1 0-1,1-1 1,0 1 0,0 0-1,0 0 1,0 0-1,1-4 1,0 4-96,0 0 0,1 0-1,-1 0 1,0 0 0,1 0 0,0 1-1,-1-1 1,1 1 0,0-1 0,0 1 0,0-1-1,4-1 1,12-7 158,0 0 0,1 2 0,0 0 0,1 1 0,0 1 0,39-6 0,137-8 482,-190 20-698,634-12 961,3 37-732,-615-23-240,96 4-8,2294 91-657,-1984-94 596,-12-35-67,-393 28 93,1-1 0,-1-2 1,48-17-1,-75 24 27,-1 0 1,0-1-1,1 1 0,-1-1 1,0 1-1,1-1 1,-1 0-1,0 1 1,0-1-1,0 0 0,0 0 1,1 0-1,-1 0 1,-1 0-1,1 0 0,0 0 1,0 0-1,0 0 1,0-1-1,-1 1 0,2-3 1,-2 2-19,-1 0 0,1 0-1,-1 0 1,1 0 0,-1-1 0,0 1 0,0 0 0,0 0-1,0 0 1,0 0 0,0 1 0,-3-4 0,-4-5-167,-1 0 1,1 1-1,-2 0 1,0 1-1,0-1 1,0 2-1,-1 0 1,0 0-1,0 1 1,-20-8 0,-12-3-1739,-76-19 1,10 14-3329,2 3-3144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46 9089,'3'-25'2694,"0"16"863,17-2 5949,-24 27-8779,0 0 1,1 0-1,1 1 0,0 0 1,1-1-1,1 1 1,3 20-1,-2 8 330,-10 281-283,1 0-503,6-257-200,0-23-290,5 53 0,12 26-2246,-6-62-5843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13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623 36 10333,'-20'-36'3988,"13"48"-2284,-3 3 21,-13-3-333,-14 18-104,0-5-124,0 11-108,-6 6-212,-1 6-180,1 6-108,-7 4-816,-11 8-692,8-3-1100,9 7-1532,-10 2-1729,-6 0-4256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14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4000,'472'27'4890,"311"23"-3934,1890 197-194,0 29-646,-2672-276-116,3604 425 227,-2528-284-213,615 75 26,-986-157-40,-484-67-156,-132 1-5393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15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 4064,'-43'133'1028,"23"-61"-171,0 9-169,-4 10-148,1 11-108,-1 13-76,-3 14-236,-6 4-860,-7 12-1397,3 18-87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52:17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89 4828,'8'-5'240,"0"0"0,0 0 1,0 1-1,17-6 0,35-5 320,0 2 0,0 3 1,103-5-1,624 9 156,7 39-627,-648-26-123,5018 343 271,-4426-283-259,-656-60 14,1566 156-102,1609 258 276,-3107-398-158,717 95 41,-441-91-54,-292-29 1,-120 1 11,0-1 0,-1 0-1,1-1 1,0 0 0,-1-2-1,26-10 1,-37 14-8,0-1-1,0 1 1,0 0 0,0-1-1,-1 1 1,1-1 0,0 0 0,-1 1-1,1-1 1,-1 0 0,1 0-1,-1 0 1,0 0 0,0 0-1,0 0 1,0-1 0,0 1 0,-1 0-1,1 0 1,-1-1 0,1 1-1,-1 0 1,0-1 0,0 1 0,0 0-1,0-1 1,0 1 0,-1-1-1,1 1 1,-1-3 0,-1-1-2,0 0 1,0 0 0,-1 0-1,0 0 1,0 1-1,0-1 1,0 1 0,-1 0-1,-8-9 1,-20-29 109,6 18-36,24 23 51,4 0-131,-1 1 15,0-1-1,0 1 0,1 0 1,-1-1-1,1 1 1,-1 0-1,1 0 1,0 0-1,-1 0 0,1 0 1,0 1-1,0-1 1,0 0-1,-1 1 0,1-1 1,3 1-1,32 2-100,-23 0 92,17 2-6,0-1 1,0-1-1,0-2 1,34-4 0,-57 2 7,0 0 1,0 0-1,0-1 1,-1 0-1,1 0 1,-1-1-1,0 0 1,0 0 0,0-1-1,9-7 1,-14 10-4,-1 1 0,1-1 0,-1 0 0,1 1 0,-1-1 0,0 0 0,0 0 0,0 0 0,0 0 1,0 0-1,0 0 0,0 0 0,-1 0 0,1 0 0,-1 0 0,1-1 0,-1-2 0,0 3 5,-1-1-1,1 1 0,-1 0 0,0-1 1,0 1-1,0 0 0,0 0 1,0 0-1,0 0 0,-1 0 1,1 0-1,-1 0 0,0 0 0,1 0 1,-1 1-1,0-1 0,0 1 1,0-1-1,-3-1 0,1 1 2,0 0-1,0 0 1,0 0-1,0 1 1,0-1-1,0 1 1,-1 0-1,1 0 1,0 1-1,-1-1 1,1 1-1,0 0 1,-1 0-1,1 0 1,0 1-1,-1 0 1,1-1-1,0 2 1,0-1-1,-1 0 1,1 1 0,0 0-1,-6 4 1,-5 2 41,1 1 0,1 1 0,0 1 0,0 0 0,-12 13 0,-28 36 140,2 3 0,-55 90-1,75-108-127,-129 208-80,12 6 0,-195 469 0,132-193-3749,107-267 201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19:30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143 353 5280,'2'-8'544,"0"0"0,-1-1-1,0 1 1,-1 0-1,0-1 1,0 1-1,-1-1 1,-1-8-1,0 5 466,1 1 0,1-1 0,0-18-1,3 2 811,-2 0-1,-1 0 0,-1-1 0,-2 1 1,-6-31-1,8 55-13,-3 260 2498,-39 121-2872,30-296-1336,-38 312-2728,41-260 4,-2 29-2786,13-54-3158,4-44-1944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19:30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0 200 8693,'16'11'4819,"0"10"-2417,-2 2-1136,58 62 495,88 80 0,-73-77-1366,23 19-1344,5-5 0,197 135 0,-279-215 210,2-3 1,0 0 0,2-3 0,49 17 0,-79-31 642,-1 0 0,1 0 0,0-1 0,0 0 0,0 0 0,0-1 1,1 1-1,-1-1 0,0-1 0,0 0 0,0 0 0,0 0 0,0-1 0,0 0 1,-1 0-1,12-6 0,-11 4 45,0-1 0,0 0 1,0 0-1,-1-1 0,0 0 0,0 0 1,0 0-1,-1-1 0,1 0 0,-2 0 1,1 0-1,-1 0 0,5-14 0,6-18 135,-1-1 0,-2-1 0,12-82 0,0-133 1531,-15 130-290,-5-49 1111,-5 116-224,12-110 0,-10 156-1146,-4 24-144,-5 30 42,-2 64 114,6 130-1,4-167-912,12 255-1827,-5-196-1117,7 87-6502,-3-101-1639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19:31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19 10541,'-22'-15'1797,"17"12"1401,3 53 755,0-33-3527,1 1 0,1-1 1,3 23-1,1-11-218,0 0-1,2 0 1,2 0 0,0-1 0,2 0-1,24 48 1,-29-68-184,81 128 255,-71-115-278,2 0 0,0-1-1,2 0 1,22 17 0,-30-27-9,2 0 0,0-1 1,0-1-1,0 0 0,1 0 1,16 5-1,-25-11 8,-1-1 1,1 0-1,-1 0 1,1 0-1,0 0 0,-1-1 1,1 0-1,0 0 1,0 0-1,0 0 1,-1-1-1,1 0 0,0 0 1,-1 0-1,1 0 1,-1-1-1,1 0 1,-1 0-1,0 0 0,0 0 1,0-1-1,0 0 1,0 1-1,6-7 0,1-3 8,-1 0 0,1-1 0,-2 0 0,0 0 0,0-1 0,-2-1 0,1 1 0,5-20 0,2-11 680,14-71-1,-23 45 989,-4 34-974,-1 32-318,-11 10-57,8-4-298,0-1-1,0 1 1,-1 0 0,1 1 0,0-1 0,0 0-1,0 0 1,0 1 0,1-1 0,-1 1 0,0 0-1,1 0 1,-1-1 0,1 1 0,-1 0 0,1 0-1,0 0 1,0 1 0,0-1 0,0 0 0,0 0-1,1 1 1,-2 3 0,-4 15-210,1 0 1,1-1 0,1 1-1,1 1 1,0 23-1,20 115-3984,0-55-5401,-8-56-774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19:31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2 142 6069,'-1'-14'1032,"1"0"0,0-1 0,2-15 0,-1 24-498,0 0-1,0 1 1,1-1 0,0 1 0,0-1 0,0 1 0,0 0-1,1 0 1,0 0 0,6-8 0,-8 11 1685,7 14-1091,-6-6-1049,0-1 0,0 1 0,0 0 0,-1-1 0,0 1-1,0 0 1,0 0 0,-1 0 0,0 0 0,0 0-1,-2 11 1,1 3 56,-17 224 700,2-52-572,14-149-207,2 2-1,9 59 1,-9-103-53,1 0-1,0-1 1,0 1 0,0-1-1,0 0 1,0 1-1,-1-1 1,1 0 0,0 1-1,0-1 1,0 0 0,0 0-1,0 0 1,0 0 0,0 0-1,0 0 1,0 0 0,0 0-1,1 0 1,0-1 2,1 1-4,0 0-1,-1 0 1,1-1-1,0 1 1,0-1-1,-1 0 1,1 0-1,0 0 1,-1 0-1,1 0 1,-1-1-1,1 1 1,-1-1-1,0 0 1,0 1-1,0-1 1,0 0-1,3-3 1,32-47-56,-31 44 37,86-161 64,-62 109-64,52-76-1,-64 109 36,-10 14-15,0 0 1,1 1 0,1 0-1,0 0 1,0 1 0,1 1-1,14-11 1,-22 19-3,0 1-1,0-1 1,0 1-1,0 0 1,0 0-1,0 0 1,0 0-1,1 1 1,-1-1 0,0 1-1,0 0 1,0 0-1,1 0 1,-1 0-1,0 0 1,0 1 0,1 0-1,-1-1 1,0 1-1,0 0 1,0 1-1,0-1 1,0 1-1,0-1 1,-1 1 0,1 0-1,0 0 1,-1 0-1,1 0 1,2 3-1,6 7 6,-1 0-1,0 0 1,0 1-1,11 22 1,-15-24-6,0 0 1,-2 0 0,1 1 0,-1-1 0,-1 1 0,3 15-1,23 107 31,13 94 2,-42-226-29,1-1 0,0 0 0,0 0 0,0 1 0,0-1 0,0 0 0,0 0 0,1 0 0,-1 0 0,0 0-1,1 0 1,-1-1 0,0 1 0,1 0 0,-1-1 0,1 1 0,-1-1 0,1 1 0,-1-1 0,3 0 0,-1-1-2,-1-1 1,1 1 0,0-1-1,0 0 1,-1 0 0,1 0-1,-1-1 1,1 1 0,-1 0-1,0-1 1,0 0 0,0 1-1,-1-1 1,3-5 0,-3 8-2,31-59-1,32-81 0,-41 86 67,1 2-1,39-61 1,-57 103-52,1 1 0,0 0 1,1 0-1,0 0 0,14-12 1,-19 19-7,0 0 1,0 0 0,1 0-1,-1 0 1,0 1 0,0-1-1,1 1 1,-1 0 0,1 0-1,0 0 1,-1 0 0,1 0-1,0 1 1,-1 0 0,1 0-1,0 0 1,-1 0 0,1 1-1,0-1 1,-1 1 0,1 0-1,4 1 1,1 2 10,0 1-1,-1-1 1,0 1-1,0 1 1,0 0-1,0 0 1,8 9 0,49 58 74,-7-6-4,-43-51-87,-12-13-1,0 0 0,0 1 0,0-1 0,0 0 0,0 0 0,0-1-1,1 1 1,-1-1 0,1 0 0,0 0 0,0 0 0,0 0 0,0 0 0,0-1 0,0 0 0,0 0 0,0 0 0,0 0 0,8 0-1,13-4 25,0 0-1,0-2 0,0 0 0,0-2 1,31-13-1,-28 9 22,2 2 1,0 1 0,49-7 0,-69 14-51,-1 1-1,0-1 1,1 2 0,-1 0 0,1 0 0,-1 0 0,0 1-1,0 1 1,0 0 0,0 0 0,0 0 0,-1 1-1,0 1 1,1-1 0,-1 1 0,8 8 0,14 11-1409,30 34 0,-9 5-7088,-30-31-241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0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184 425 5360,'-22'-50'2451,"16"34"-931,-1 0-1,-16-28 1,-59-96 5420,39 80-4516,43 57-2371,0 1-1,-1 0 1,1-1 0,0 1 0,0 0-1,1 0 1,-1-1 0,0 1-1,1 0 1,-1-1 0,1 1 0,0 0-1,0 0 1,0 0 0,0 0-1,2-3 1,1 0-15,1 1-1,-1 0 1,1 0 0,1 1 0,-1-1-1,0 1 1,1 0 0,0 1-1,-1-1 1,1 1 0,0 0 0,9-1-1,8-2 87,48-3 0,1 6-290,0 2 0,83 13 0,141 38-4208,-42 20-3812,-234-65 6707,37 12-4368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0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0 169 5372,'34'-18'1729,"-7"3"-141,-17 6-72,6-9-240,18-3-236,3 3-152,3 3-236,14 3-136,6 0-272,3 2-568,8 1-572,-4 6-1044,0 0-1488,6-3-1821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1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8897,'23'-15'779,"-18"11"-550,-1 1-1,1 0 1,0 0-1,0 0 1,0 0-1,0 1 1,1 0-1,-1 0 1,0 0-1,1 1 1,0 0-1,-1 0 1,1 0-1,0 1 0,6 0 1,85 0 3294,97-12 0,37-2-2195,-145 11-1008,-44 1-2115,67 4 0,-89 4 362,-5-1-835,-5-5-2917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2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295 43 7001,'-5'-6'2788,"-11"-19"10113,13 14-13026,-26 59 3764,22-38-3303,0 1 0,1 0 1,0 0-1,0 1 0,-6 23 0,-45 192 836,4 35-4039,38-170-1862,-28 95 0,27-139-687,2-5-3252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2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5092,'0'0'3229,"17"6"-2637,3 0-228,-17 15-880,4 6-580,-14-12-1121,1 3-247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3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43 6489,'-10'7'2280,"18"-7"-142,-5-1-1626,0 1 0,0 0-1,0 0 1,0 0-1,0 0 1,0 1 0,0-1-1,0 1 1,0 0 0,0-1-1,4 3 1,-5-2-400,-1 0 0,0 0 1,1 0-1,-1 1 0,0-1 0,1 0 1,-1 0-1,0 1 0,0-1 0,0 1 1,0-1-1,-1 1 0,1-1 0,0 1 1,-1 0-1,1-1 0,-1 1 0,1 0 1,-1-1-1,0 1 0,1 0 0,-1 0 1,0-1-1,0 1 0,-1 0 0,1 0 1,0-1-1,0 1 0,-1 0 0,1-1 1,-1 1-1,0 0 0,-1 2 0,0 3-20,-1-1-1,1 0 1,-2 1-1,1-1 1,-1-1-1,1 1 1,-2 0 0,1-1-1,0 0 1,-1 0-1,0 0 1,-1 0-1,-6 4 1,-23 20 360,33-27 511,3-6-761,3-9-174,0-1 0,1 1 0,0 1 0,1-1 0,1 1 0,0 0 0,0 0 0,2 1 0,-1 0 0,1 0 0,1 1 0,10-9 0,-10 11-25,-1 1 0,1 0 0,0 1 0,1 0 0,-1 0 0,17-5 1,-24 10-4,0 0 0,1 0 0,-1 0 1,0 1-1,0-1 0,1 1 0,-1 0 1,0-1-1,1 2 0,-1-1 0,1 0 1,-1 1-1,0-1 0,0 1 0,1 0 1,-1 0-1,0 0 0,0 1 0,0-1 0,0 1 1,0 0-1,0-1 0,-1 1 0,1 0 1,-1 1-1,5 3 0,6 11 1,-1 1 0,0 1 0,-1 0 0,-1 0 0,-1 1 0,-1 0 0,-1 1 0,7 30 0,1 18 11,6 93 0,-21-85 9,0-73 14,7-35 77,-3 11-139,39-89-425,-23 61 181,-8 19 83,1 1 1,1 0-1,1 1 1,2 1 0,1 0-1,32-36 1,-49 60 178,0 1 0,1 0 0,-1-1 0,1 1 0,-1 0 0,1-1 0,0 1 0,-1 0 0,1 0 0,0 1 0,0-1 1,0 0-1,0 1 0,-1-1 0,1 1 0,0-1 0,0 1 0,0 0 0,0 0 0,0 0 0,0 0 0,0 0 0,0 0 0,0 0 0,0 1 1,0-1-1,0 1 0,0 0 0,0-1 0,0 1 0,-1 0 0,3 1 0,-1 1 13,0-1 0,0 1 0,0 0 0,-1-1 0,1 1 0,-1 0 0,0 1 0,0-1 0,0 0 0,0 1 0,0-1 1,-1 1-1,0-1 0,1 1 0,0 5 0,3 28 26,-1 0 0,-2 0 0,-3 40 0,-15 117-752,2-41-1660,-9 79-7058,18-159 2785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3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10837,'2'4'249,"-1"1"0,0-1 0,0 1 0,-1-1 0,1 1 0,-1 0 0,0-1 0,0 1-1,-1 0 1,1-1 0,-1 1 0,0 0 0,-1-1 0,1 1 0,-4 7 0,0-3 356,1 1 0,0 0 0,1 0 1,0 0-1,1 0 0,0 1 0,0-1 0,1 1 0,0 19 0,-1 4 17,-1-10-181,2 0 1,0 0-1,1 0 1,6 40-1,34 235 319,-14 3-5602,-21-164-3208,-2-77-534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3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61 112 12665,'-47'-33'2376,"34"14"2233,26 4-2761,1 0-344,22 6-300,38-6-232,3 9-208,20 6-288,14 0-536,9 0-516,8 3-368,-1 6-492,4 3-548,-1-3-264,-6-3-705,-3 3-1799,-7 3-3729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3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5240,'-16'3'5049,"22"9"-9229,4 0 1055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4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503 33 5493,'0'-1'148,"-1"-1"1,1 0-1,-1 1 1,0-1-1,1 0 1,-1 1 0,0-1-1,0 1 1,0-1-1,0 1 1,0 0-1,0-1 1,0 1 0,-1 0-1,1 0 1,0 0-1,-1 0 1,1 0 0,-1 0-1,1 0 1,-1 0-1,1 1 1,-1-1-1,0 0 1,1 1 0,-1 0-1,0-1 1,1 1-1,-1 0 1,0 0 0,0 0-1,1 0 1,-1 0-1,0 0 1,1 0-1,-1 1 1,0-1 0,0 1-1,1-1 1,-1 1-1,1-1 1,-1 1 0,-1 1-1,-7 3 472,1 1 0,-1-1 0,1 2 0,1-1 0,-13 13-1,-4 6 273,1 2 0,2 0-1,1 2 1,1 0-1,-27 54 1,11-9 521,-34 107 0,44-97-878,2 0 0,5 2 0,3 1 0,-7 154 0,21-175-411,4 1-1,2-1 1,3 0-1,3 0 1,3-1 0,41 123-1,-31-133-440,3-2-1,1-1 1,3-1-1,2-1 1,2-2 0,2-2-1,51 51 1,-56-66-415,2-2 1,1 0 0,1-3 0,2-1-1,45 24 1,-43-29-1920,2-2 0,74 23-1,18-6-6948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5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58 6645,'19'-43'4107,"-17"41"-3792,0 1 0,-1 0 0,1-1 0,0 1 0,0 0 0,0 0 0,0 0 0,0 0 0,0 0 0,0 1 0,0-1 0,0 0 0,0 1 0,1 0 0,2-1 0,-3 2-157,1 0 1,0 0-1,0 0 1,-1 0-1,1 0 0,0 0 1,-1 1-1,0-1 1,1 1-1,-1 0 0,0-1 1,1 1-1,1 3 0,3 1 151,15 14 235,-1 2 0,-1 0 1,0 1-1,-2 1 0,30 51 0,-17-17-77,38 103 1,-54-116-405,-1 0 0,-3 1 0,-2 0 0,-1 1 0,-3-1 0,-2 1 0,-1 0 1,-3 1-1,-14 88 0,5-82-522,-2-1 0,-3-1-1,-1 0 1,-4-1 0,-1 0 0,-3-2 0,-1-1 0,-43 60 0,-47 36-2364,-13-7-1662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8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7 536 10769,'112'8'8451,"-84"-4"-7950,0-1-1,1-2 1,-1 0 0,53-8-1,-61 4-322,1-1-1,0-1 1,-1-1-1,0-1 1,25-12-1,-33 13-88,-1 0 0,0-1 0,0-1 0,0 0 0,-1 0 0,-1-1 0,1 0 0,-1-1 0,-1 0 0,0 0 0,0-1 0,-1 0 0,0 0 0,-1-1 0,0 0 0,-1 0 0,-1 0 0,1-1 0,3-21 0,-5 14 31,-1 8 12,1 0 0,-2 0 0,1 0-1,-2 0 1,0-1 0,0 1 0,-1 0-1,0 0 1,-1 0 0,-5-15 0,4 18-21,0 0 0,-1 1 1,-1 0-1,1 0 0,-1 0 1,-1 0-1,1 1 0,-1 0 1,-1 0-1,-8-8 0,10 12-19,0 1-1,0-1 0,0 1 1,0 0-1,0 0 0,-1 0 1,1 1-1,-1-1 1,1 2-1,-1-1 0,1 0 1,-1 1-1,1 0 1,-1 0-1,0 1 0,1 0 1,-1 0-1,1 0 1,-7 3-1,-10 3 125,1 1 1,0 1-1,0 1 0,1 0 1,1 2-1,0 0 0,0 2 1,-22 19-1,12-5 192,0 0-1,2 2 1,-45 65-1,59-77-407,1 1 0,2 1 0,0 0 0,0 1 0,2 0 0,1 0 0,-6 25 0,11-32 0,0-1 0,1 0 0,1 1 0,0-1 0,0 1 0,1-1 0,1 1 0,1-1 0,-1 0 0,2 0 0,0 0 0,1 0 0,6 13 0,3-2-7,0 0 0,2-2 0,0 0 0,1 0 0,2-2 0,0 0 0,1-1 0,1-1 0,0-1 0,32 20 0,5-3-165,1-3 1,1-2-1,71 24 1,-74-33-1275,0-3 0,1-2 1,88 10-1,-94-20-2394,0-2-1,63-5 0,-27-8-7874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8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39 12477,'-4'18'2818,"-6"37"0,4-11-574,-1 5-833,3 0-1,2 0 0,2 0 1,10 78-1,-6-82-948,2 17 177,14 67-1,-12-98-404,0 0 0,2 0 0,26 55-1,-35-84-216,1 1-1,-1-1 1,0 1 0,1-1-1,0 0 1,-1 0-1,1 0 1,0 0-1,0 0 1,0 0-1,0 0 1,1-1-1,-1 1 1,0-1-1,1 1 1,-1-1-1,1 0 1,-1 0 0,1 0-1,0 0 1,-1-1-1,1 1 1,0-1-1,-1 0 1,1 1-1,0-1 1,0 0-1,-1-1 1,1 1-1,0 0 1,0-1-1,-1 1 1,1-1 0,-1 0-1,1 0 1,0 0-1,4-3 1,2-1 3,1-1 0,-1 0 0,0-1 0,0 0 0,-1 0 0,1 0 1,-2-1-1,9-11 0,7-16-52,-1 0-1,-2-2 1,26-66 0,5-9-801,19-14-3416,90-126 0,-147 234 2399,1 0 0,1 0-1,0 1 1,32-26 0,10 6-7348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2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 7545,'0'0'14252,"-2"1"-13044,-3 2-916,-1 0 0,1 1 1,0 0-1,0 0 0,0 1 1,1-1-1,-1 1 1,1 0-1,0 0 0,0 1 1,1-1-1,0 1 0,0-1 1,0 1-1,1 0 0,0 0 1,-2 7-1,0 3-40,0-1 0,1 1 0,1 0 0,0 0 0,2 31 0,0-38-211,1 1 1,0-1 0,1 1-1,0-1 1,1 0 0,0 0-1,0 0 1,1 0 0,0 0-1,1-1 1,0 0 0,0 0-1,0 0 1,1-1 0,1 1-1,9 8 1,-6-8-111,0 0 0,1-1 1,-1-1-1,1 0 0,1 0 0,-1-1 1,1 0-1,0-1 0,0-1 1,0 0-1,0 0 0,15 0 0,-5 0-403,0-2-1,0 0 1,0-2-1,0 0 1,-1-2-1,1 0 1,0-1-1,-1-1 1,0-2-1,29-11 1,-42 13 417,-1 1 1,0-1 0,0 0 0,-1-1-1,1 1 1,-1-1 0,-1-1 0,1 1 0,-1-1-1,0 0 1,0 0 0,-1 0 0,0-1-1,-1 0 1,1 0 0,-1 0 0,2-10 0,1-6 1024,-2-1 0,0 0 1,-2 0-1,-1-35 1,5 21 1835,-5 35-1459,-2 29-1005,-32 147-342,4-34 0,20-77-987,-17 85-4901,23-136 4453,1 0 1,0 0-1,0 1 1,1-1-1,0 0 0,1 1 1,1 12-1,10 27-9996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9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147 399 9205,'19'-20'5279,"9"-1"-1907,-19 15-2707,-1 0 0,1-1 0,9-10 0,-10 8-293,-1 0 0,0 0 0,0-1 0,-1 0 1,0 0-1,-1-1 0,0 0 0,0 0 0,-1 0 0,-1 0 0,0-1 0,3-22 1,-6 27-291,1 0 0,-1 0 0,-1 0 0,1 1 0,-1-1-1,-1 0 1,1 0 0,-1 0 0,0 1 0,0-1 0,-1 1 0,0-1 0,0 1 0,-1 0 0,0 0 0,0 0 0,0 1 0,0 0 0,-1 0 0,0 0 0,0 0 0,-1 0 0,-6-4 0,8 7-54,1 1 0,0-1 0,-1 0 0,1 1 0,-1 0 0,1 0 0,-1 0 0,1 0 0,-1 1 0,0-1 0,1 1 0,-1 0 0,0 0 0,0 1 0,1-1 0,-1 1 0,0-1 0,1 1 0,-1 0 0,1 0 0,-1 1 0,1-1 0,0 1 0,-1 0 0,1 0 0,0 0 0,0 0 0,0 0 0,-3 4 0,-4 3 61,-1 1 1,2 1 0,-1 0 0,2 0-1,-1 1 1,-9 17 0,9-12-25,1 1 0,0 0 0,2 0 1,0 1-1,1 0 0,1 0 1,-4 36-1,7-40-43,1 0 0,0 1 0,1-1 0,1 1-1,0-1 1,1 0 0,1 0 0,0 0 0,1-1 0,10 22 0,-7-21-2,1 0 0,0 0 0,1-1 0,1 0 0,0-1-1,0 0 1,2 0 0,16 12 0,-20-18-16,0-2 0,-1 1 0,2-1 0,-1 0 0,1-1 0,-1 0 0,1-1 0,0 0 0,1 0 0,-1-1 0,0-1 0,1 1 0,-1-2 0,1 0 0,13-1 0,-6-1-6,0-1 0,-1-1 1,1-1-1,-1 0 0,0-1 0,0-1 0,0-1 0,-1 0 0,0-1 0,-1-1 0,16-13 0,135-124-524,-91 78 281,-70 65 219,0 0-1,0 0 0,1 1 1,0-1-1,-1 1 0,1 0 1,1 1-1,-1-1 0,8-1 1,-12 4 21,0-1 0,0 1 1,0-1-1,0 1 0,0 0 1,0 0-1,1 0 0,-1 0 1,0 0-1,0 0 0,0 1 1,0-1-1,0 1 0,0-1 1,0 1-1,0 0 0,0 0 1,0 0-1,0 0 0,0 0 1,0 0-1,-1 1 0,1-1 1,0 1-1,-1-1 0,1 1 1,-1-1-1,0 1 0,1 0 1,0 3-1,70 143-57,-66-147 56,5-3 18,-6 1-3,1 0-1,-1 0 1,1-1-1,-1 0 0,0 0 1,0 0-1,0-1 1,0 1-1,9-8 1,43-36 183,-21 16 281,1 1 0,80-46-1,-110 71-385,-1 1 0,1 0 0,0 1 0,-1-1 0,1 1 0,0 1 0,0-1 0,1 1 0,-1 1 0,0-1 0,0 1 0,0 0 0,1 1 0,-1 0 0,0 0 0,0 0 0,0 1 0,0 0 0,0 1 0,-1-1 0,1 1 0,-1 0 0,1 1 0,-1 0 0,0 0 0,0 0 0,7 8 0,28 26-78,61 75-1,-63-67-1563,50 47 1,-61-70-185,1-1-1,0-1 1,49 26 0,43 12-8020,-45-23-114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9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11337,'10'-33'1712,"-4"21"-328,11 3-304,0-3-187,6 9-213,1 0-444,9 6-600,21 6-665,-4 0-379,4 0-836,-4 6-1344,0 15-2117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09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81 292 9465,'-33'6'2376,"9"-12"2028,11-3-1999,3 0 1419,20-15-2356,27-9-328,3 12-188,14 0-224,13 0-220,10-3-520,13 3-672,7-4-296,0 1-816,11 0-916,-1 6-3533,3 0-5612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0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58 10009,'-2'-3'510,"-1"1"-1,0-1 1,1 0 0,-1 0 0,1 0 0,0-1-1,0 1 1,0-1 0,1 1 0,-1-1-1,1 1 1,0-1 0,0 0 0,-2-7 7636,4 16-6604,12 96 215,-2-24 331,1 90 0,-14-58-2088,-5-2 0,-41 207 0,33-245-3036,3 0 1,-4 117-1,16-179 1576,0 1 1,0-1-1,1 1 0,0-1 0,1 0 1,2 8-1,8 27-8998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0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8833,'33'12'1325,"-1"2"0,-1 1 1,-1 1-1,0 2 0,45 35 0,115 105 1328,28 23-1888,-198-167-768,172 119-433,-149-107 215,0-2 0,78 32 0,-107-51 147,1 0-1,-1-1 1,1-1-1,0 0 1,0-1-1,22 1 1,-32-3 63,0 0 0,-1 0 0,1-1 0,-1 1 0,1-1-1,-1 0 1,1-1 0,-1 1 0,1-1 0,-1 0 0,0 0 0,0 0 0,0 0 0,0-1 0,0 0 0,-1 0 0,1 0 0,-1 0 0,0 0-1,0-1 1,0 1 0,0-1 0,-1 0 0,1 0 0,2-6 0,1-5 57,-1-2-1,0 1 1,-1 0 0,-1-1-1,0 0 1,0-22 0,-2-1 283,-6-60 1,0 41 100,1 11 513,-1-1 0,-2 1-1,-3 1 1,-15-49 0,23 92-755,1 0 1,0 0 0,-1 1 0,1-1 0,-1 1 0,0-1 0,0 1 0,-1 0-1,1-1 1,-1 1 0,-5-5 0,8 8-150,-1 0-1,1 0 1,-1-1-1,1 1 1,-1 0-1,0 0 1,1 0-1,-1 0 0,1 0 1,-1 0-1,1 0 1,-1 0-1,0 0 1,1 0-1,-1 0 1,1 0-1,-1 0 1,1 0-1,-1 1 1,1-1-1,-1 0 1,1 0-1,-1 1 1,1-1-1,-1 0 1,1 0-1,-1 1 1,-1 2 27,0-1 1,0 0 0,0 0-1,1 1 1,-1-1-1,1 1 1,0-1 0,-2 5-1,-5 16 187,1 0 1,1 0-1,2 0 0,-4 31 0,3 96 44,13-45-3632,38 188 1,-19-144-2791,-13-82 567,5-3-3026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1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 10197,'-40'115'6529,"31"-81"-5296,1 0-1,1 0 1,2 0-1,2 1 0,1 0 1,3 49-1,1-59-1001,1 0-1,1 0 0,2 0 1,0 0-1,1-1 0,2 0 1,0 0-1,2-1 0,19 32 1,-23-44-185,1 0 0,0 0 0,1-1 1,0 0-1,1-1 0,0 0 0,1 0 1,-1-1-1,2-1 0,-1 1 0,1-2 1,0 0-1,0 0 0,1-1 0,16 4 1,-18-7-47,0 0 0,0 0 0,0-1 0,0-1 1,1 0-1,-1 0 0,0-1 0,0-1 1,0 0-1,0 0 0,0-1 0,0-1 0,-1 1 1,1-2-1,-1 0 0,0 0 0,-1 0 0,16-12 1,2-5-27,-1-1 1,-2-1 0,0-1 0,-1-1-1,-2-1 1,-1-1 0,-1-1 0,30-61-1,-38 69 229,0-1-1,-2 0 0,0 0 1,-2-1-1,0 0 1,-2 0-1,0-1 0,2-41 1,-36 93 756,24-16-888,0 0 1,1 0-1,1 0 0,0 1 0,0-1 0,0 25 0,-2 0-27,2 5-1073,1-1 0,2 1 0,3 0 0,8 50 0,0 13-4715,-3-42-972,7-2-4191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1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0 136 10401,'26'-20'2049,"-2"1"2332,27-26-1,-45 39-3818,0 1 0,0 0-1,1 0 1,0 0 0,0 1-1,0 0 1,10-5 0,-13 8-457,0-1 1,0 1-1,0 0 1,0 0 0,0 0-1,1 0 1,-1 1-1,0 0 1,0 0-1,1 0 1,-1 0 0,0 0-1,0 1 1,0 0-1,6 2 1,-8-2-67,1 1 1,-1-1-1,0 1 0,0-1 1,0 1-1,-1 0 0,1 0 1,0 0-1,-1 0 0,1 0 1,-1 0-1,2 5 1,15 33 190,-13-26-171,0-1-12,0 1 1,-1 0-1,0 0 0,-1 0 0,1 25 0,-3 74 91,-3-53-87,-1 15-31,0-51-73,2-1 1,1 1 0,1 0 0,5 32 0,-1-29-81,-4-18 88,1 0 1,-1 0 0,2 0 0,-1 0-1,1-1 1,1 1 0,7 14 0,-5-22 9,1-3 25,1 0 1,-1 0-1,0-1 0,0 0 1,-1-1-1,1 1 1,-1-1-1,1 0 0,-1-1 1,6-5-1,1-4 6,0 0 0,-1-1 0,13-19 1,200-297-139,-213 314 132,0 0 1,2 1 0,0 1 0,1 0 0,0 1 0,1 0-1,30-18 1,-43 30 8,0 1 1,0 0-1,1 0 0,-1 0 0,0 0 0,0 0 0,1 1 1,-1-1-1,1 1 0,-1 0 0,0 0 0,1 0 0,-1 1 1,0-1-1,1 1 0,-1 0 0,0 0 0,1 0 0,-1 0 1,0 1-1,0-1 0,3 3 0,-1-1-2,0 0 0,-1 0-1,0 1 1,0-1 0,0 1 0,0 0-1,-1 0 1,1 1 0,-1-1 0,0 1-1,0-1 1,3 8 0,0 7 0,-1 0 0,0 1 0,-2 0-1,0 0 1,-1-1 0,-1 1 0,-1 1 0,-2 22 0,-5 22-25,-19 74 0,-17 52 278,43-189-215,2-5-35,193-291-6,-138 217-43,114-120 1,-148 175 39,0 0 0,1 2 0,2 1 1,42-24-1,-57 36 17,0 1 1,1 1-1,0 0 0,0 1 1,0 0-1,0 1 1,1 0-1,-1 1 1,1 0-1,0 1 1,0 1-1,-1 0 1,1 0-1,14 3 1,-20 0 11,0-1 0,1 1 1,-1 0-1,0 0 1,-1 1-1,1 0 1,-1 0-1,1 0 1,-1 1-1,-1 0 1,1 0-1,-1 1 1,1 0-1,-2 0 1,1 0-1,-1 0 1,0 1-1,0-1 1,0 1-1,-1 0 1,3 12-1,5 12 68,-2 2 0,-2-1 0,6 55 0,66 343-697,-4-148-2955,-60-235 1482,22 48 0,10-4-5091,-2-19-2822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2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146 293 5829,'27'-12'1646,"-26"11"-1481,0 0-1,0 1 1,0-1-1,0 0 1,0 1 0,-1-1-1,1 0 1,0 0-1,-1 0 1,1 0-1,0 0 1,-1 0-1,1 0 1,-1 0-1,0 0 1,1 0-1,-1 0 1,0 0-1,1 0 1,-1 0-1,0-1 1,5-13 4520,-2 11-4891,-2 2 649,0 1-1,1-1 0,-1 0 1,0 1-1,0-1 0,0 0 1,0 0-1,-1 0 0,1 0 1,0 0-1,-1 0 1,1 0-1,-1 0 0,0 0 1,0 0-1,0 0 0,0-4 1,0 5-356,0 1 0,0-1 0,-1 0 0,1 0 0,0 0 0,0 0 0,-1 1 0,1-1 0,0 0 0,-1 0 0,1 1 0,-1-1 0,1 0 0,-1 1 0,1-1 0,-1 0 0,0 1 0,1-1 0,-1 1 0,0-1 0,1 1 0,-1 0 0,0-1 0,0 1 0,1-1 1,-1 1-1,0 0 0,0 0 0,1-1 0,-3 1 0,1 0 41,-1 0 0,1 1-1,-1-1 1,1 1 0,-1-1 0,1 1 0,-1 0 0,1 0 0,-1 0 0,-2 2 0,-3 2 108,1-1 0,-1 2 0,1-1 0,0 1-1,-7 8 1,1 3 0,1 0 0,1 1 0,1 1 0,0 0 0,1 0 0,1 1 0,1 0 0,1 0 0,1 1 0,-5 37 0,7-31-154,1 0 0,1 0 0,2 0 0,1-1 1,0 1-1,2 0 0,2-1 0,8 29 0,-4-29-113,1 0 0,2-1 1,0 0-1,1-1 1,1-1-1,2-1 0,0 0 1,1-1-1,2 0 1,0-2-1,0 0 0,2-2 1,0 0-1,1-1 1,1-2-1,1 0 0,-1-2 1,2 0-1,0-2 1,39 10-1,-52-17 1,0 0 0,0-2 0,1 0 0,-1 0 0,0-1-1,1-1 1,-1 0 0,0 0 0,0-2 0,0 0 0,15-5 0,-20 5 18,0 0 0,0-1 0,-1 0 0,1-1 0,-1 0 0,0 0 0,0 0-1,0-1 1,-1 0 0,0 0 0,0-1 0,-1 0 0,1 0 0,-2 0 0,1 0 0,-1-1 0,6-14 0,-5 7-4,-1 0 1,0 0-1,-2 0 1,0 0-1,0 0 1,-1-1-1,-1 1 1,-1 0-1,-4-29 1,-3 1-80,-3 0 0,-16-47 0,-3 13-327,-3 1 0,-4 1 0,-3 2 0,-80-109 0,107 163-29,-1 1-1,0 1 0,-2 0 1,0 1-1,-1 0 0,0 2 1,-1 0-1,-1 1 0,0 1 1,-39-18-1,53 28 28,0 1 1,0 0-1,0 0 0,0 1 1,0-1-1,0 1 0,0 0 1,0 1-1,0-1 1,0 1-1,0 0 0,1 0 1,-1 0-1,0 1 1,0 0-1,1 0 0,-1 0 1,1 0-1,0 1 0,-1 0 1,1 0-1,0 0 1,1 0-1,-1 0 0,1 1 1,-1 0-1,1 0 0,0 0 1,0 0-1,1 0 1,-3 6-1,3-7-571,1 1-1,-1 1 1,1-1 0,0 0 0,1 0-1,-2 8 1,2-12 849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1459 30 11985,'0'-1'311,"0"-1"-1,0 0 1,-1 0-1,1 0 1,-1 1 0,1-1-1,-1 0 1,0 1-1,1-1 1,-1 0 0,0 1-1,0-1 1,-5-6 7488,4 13-6387,-94 241 4514,31-64-4412,-196 361-1404,-37-17-114,69-126-9,-195 439-2522,421-832 2442,-16 39-852,-16 58 1,31-91 577,1 0 0,1 0 0,0 0 1,0 1-1,2-1 0,-1 0 0,2 1 0,0-1 0,4 21 1,-4-30 58,1 1 0,-1-1 0,1 0 0,0 1 0,0-1 0,0 0 0,1 0 0,-1 0 1,1-1-1,5 7 0,-6-8-235,0-1 0,0 1 1,0-1-1,0 1 0,1-1 1,-1 0-1,0 0 0,1 0 1,-1 0-1,0 0 0,1-1 1,-1 1-1,1-1 0,2 1 1,32-5-9529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3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191 125 9781,'0'0'3470,"-2"3"-1790,2-2-1577,-5 5 412,1 0-1,0 0 1,0 1-1,1-1 1,-1 1-1,2 0 1,-1 0-1,1 0 1,0 1 0,0-1-1,-1 15 1,3 5 330,2 0 0,0 0 0,11 48 0,30 80 785,-31-116-1400,2 0-1,2-1 1,2-1 0,43 68-1,-57-99-202,1 0 0,-1 0 1,1-1-1,0 1 0,1-1 0,-1 0 0,1-1 0,9 7 0,-13-10-21,0 0 0,0 0 0,1 0 0,-1-1-1,0 1 1,0 0 0,1-1 0,-1 1-1,0-1 1,0 0 0,1 0 0,-1 0 0,0 0-1,1 0 1,-1 0 0,0-1 0,0 1 0,1-1-1,-1 0 1,0 0 0,0 1 0,0-1-1,0-1 1,0 1 0,0 0 0,0 0 0,0-1-1,0 1 1,-1-1 0,1 1 0,2-4 0,2-3 3,0 0 1,0-1 0,0 0-1,-1 0 1,-1-1 0,0 0-1,0 1 1,0-1 0,-2-1-1,1 1 1,-1 0 0,-1 0 0,1-1-1,-2 1 1,0-15 0,-2-6 0,-1 1 0,-1-1 0,-2 1 0,-10-31 1,5 24-53,-2 1 1,-2 0 0,-1 1 0,-1 1 0,-2 1 0,-2 0-1,0 1 1,-3 2 0,0 0 0,-2 2 0,-36-32 0,53 53-200,1 0 1,-1 0 0,0 1 0,-1 1 0,1-1 0,-1 2 0,-18-7 0,24 10-121,0 0 0,0 0 0,-1 0 0,1 1 1,0 0-1,-1-1 0,1 2 0,-1-1 0,-5 2 0,6-1-298,1 0-1,-1 0 1,1 0-1,-1 1 1,1 0 0,0-1-1,0 1 1,0 1-1,0-1 1,0 0-1,1 1 1,-5 4 0,-19 24-9764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2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603 214 8061,'19'-60'4630,"-18"57"-2648,5-18 1197,-5 14-2678,0 1-1,0 0 0,-1 0 0,0-1 0,0 1 1,0 0-1,-1 0 0,0-1 0,-2-5 0,3 9-368,-1 0-1,0 0 1,0 1-1,0-1 1,0 0-1,-1 1 1,1-1-1,-1 1 1,1-1-1,-1 1 0,0 0 1,0 0-1,0 0 1,0 0-1,0 0 1,0 0-1,-1 0 1,1 1-1,-1-1 1,-3-1-1,-8 0 58,1 0 0,-1 0 1,1 2-1,-1 0 0,1 0 0,-1 1 0,0 1 1,1 0-1,-1 1 0,0 0 0,1 1 0,-16 6 1,-1 2-23,0 1 0,1 2 0,0 1 0,-31 21 0,41-24-115,1 0 0,1 2 0,0 0-1,-20 23 1,16-16-4,9-9-22,1 0 1,0 1-1,0 0 1,2 0-1,-9 16 1,16-26-22,0 0-5,0 0 1,0 0-1,1 0 1,0 0-1,-1 0 1,1 1-1,0-1 1,0 0-1,1 1 1,-1-1-1,1 1 1,0-1-1,-1 1 1,2-1-1,-1 1 1,0-1-1,1 0 1,-1 1-1,1-1 1,0 1-1,0-1 1,1 0-1,-1 0 1,0 0-1,1 0 0,0 0 1,0 0-1,0 0 1,0 0-1,0-1 1,1 1-1,-1-1 1,1 0-1,0 1 1,-1-1-1,1 0 1,0-1-1,0 1 1,0 0-1,0-1 1,1 0-1,-1 0 1,0 0-1,1 0 1,4 1-1,10-3 3,-1 0 0,1 0 0,-1-2 0,27-7 0,9-1-44,-49 10 57,-1 1-1,0 0 1,1 0-1,-1 0 0,1 0 1,-1 0-1,0 0 1,1 1-1,-1 0 0,0 0 1,1 0-1,-1 0 1,0 0-1,0 1 1,0-1-1,0 1 0,0 0 1,0 0-1,0 0 1,-1 0-1,1 0 0,3 5 1,2 4 4,0 0 1,-1 0-1,0 1 0,8 20 1,11 19-1599,-9-13-1654,-7-14-726,2-3-3313,6-8-3540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2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27 100 7421,'-27'-3'2592,"47"0"-1868,0 0-336,7-9-316,23-7-364,0-2-948,14 0-1616,27 3-969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114 399 8585,'-10'-3'419,"0"2"0,-1-1 0,1 1 0,-1 1 1,1 0-1,-1 0 0,1 1 0,-21 5 4455,34-7-3922,13-4-628,0 1 0,0 1-1,0 1 1,1 0-1,20 1 1,3 0-17,480-30 1126,628-6-400,2091 52-561,-2247 8-496,-447-8 4,663 16-36,-1088-28 55,690 8-63,-6-44 73,-418-17 76,-322 37-46,0-3 1,-2-2-1,113-50 0,-121 42 26,115-59 283,-25 10-41,-77 51-179,-64 23-122,-10 2-67,0 1 57,0 0 0,1 0 0,-1 0 0,0 1 0,1 0 1,0 1-1,-7 4 0,7-5-3,-252 151-974,175-102 697,81-50 285,-48 16-121,41-17-119,0 0 1,1-1-1,-1 0 0,1-1 1,-1 0-1,1 0 0,-1 0 1,1-1-1,-13-5 0,18 6-670,0 0 495,1-1 0,-1 0 0,0 1 0,1-1 0,-1 0 0,1 0 0,0 0 0,-4-4 0,4 4-547,2-3-3441,8-10-2637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3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187 145 10293,'2'-5'478,"0"0"0,0 0 0,-1 0 0,1 0 0,-1-1-1,-1 1 1,1 0 0,-1-1 0,1 1 0,-2-1 0,1 1 0,0 0 0,-1-1 0,0 1 0,-1 0 0,-1-7 0,-10-36 6205,12 48-6477,-1 1 0,1 0 0,0 0 0,-1 0 0,1 0 0,0 0 0,0 0 0,0 0 0,0 0 0,0 1 0,-1 1 0,-7 13 381,1 1 0,1 0 0,1 0 0,-7 27 0,-4 9 125,-8 19-552,3 1 0,3 1-1,-14 126 1,30-169-948,3 1 0,0 0 0,2 0 0,1-1-1,10 39 1,-8-48-561,1 0 0,2 0 0,0-1 0,18 33 0,-17-39 164,-1-1-1435,0 0 0,13 16 0,8-2-5736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4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11465,'-4'26'1456,"2"1"-1,0 31 1,2-47-1005,1 0 0,0-1 0,1 1 0,0-1 0,1 1 0,0-1 0,0 0 0,8 15 0,21 30 254,2-2 0,3-1 0,2-2 0,2-2-1,76 70 1,-95-100-775,0-2-1,2 0 0,0-1 1,48 22-1,-66-35 14,-1 0 0,1 0-1,-1 0 1,1-1 0,0 0 0,0 0 0,-1 0 0,1-1-1,0 0 1,0 0 0,0-1 0,11-1 0,-8-1-47,0 1 0,0-2-1,-1 1 1,1-1 0,-1 0 0,0-1 0,11-8 0,-1-2-142,-1 0 0,0-1-1,-1-1 1,-1-1 0,21-32 0,-9 7 474,-2-1 1,-2-1 0,-2 0-1,-2-2 1,-2-1-1,15-69 1,-29 97 816,0 0 0,-2 0 0,0-22 0,-1 35-756,0 3 712,-2 4-895,1 1 0,0-1-1,0 0 1,0 1 0,0-1 0,0 1 0,0-1 0,0 1-1,0 0 1,0-1 0,0 1 0,0 0 0,0 0 0,0-1-1,0 1 1,0 0 0,1 0 0,-1 0 0,-1 2 0,-10 20 391,3 8-174,1-1 1,1 2-1,2-1 0,-2 41 0,-1-4-502,5-32-598,0 1 0,3-1 0,8 70 1,34 105-8538,-28-167 3055,5-2-3912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4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11829,'-17'5'701,"4"-1"973,-1 0 0,1 1 0,-13 7 0,23-11-1499,0 0 0,1 1 0,-1-1 0,1 1 0,0 0 0,-1-1 0,1 1 0,0 0-1,0 0 1,0 1 0,1-1 0,-1 0 0,0 1 0,1-1 0,-1 1 0,1-1 0,0 1 0,0 0-1,0-1 1,0 1 0,0 4 0,1 1-98,1 0 0,-1 0-1,1 0 1,1 0 0,0 0 0,0 0 0,1-1-1,-1 1 1,2-1 0,-1 1 0,1-1 0,0 0-1,0 0 1,1-1 0,0 1 0,0-1 0,1 0-1,6 5 1,4 3-147,1 0-1,0 0 1,1-2-1,0 0 1,31 14-1,-36-21-3,1 0-1,-1 0 1,1-2-1,0 1 1,1-2-1,-1 0 1,0-1-1,1 0 0,-1-1 1,29-4-1,-31 3 246,-1-1-1,0-1 1,0 0-1,0 0 1,0-1 0,-1 0-1,1-1 1,-1-1-1,0 1 1,-1-1-1,1-1 1,-1 0-1,15-15 1,-23 21-28,0 0 1,0 0-1,0 0 0,0 0 1,0 0-1,0 0 1,0 0-1,-1 0 1,1 0-1,0-1 0,-1 1 1,1 0-1,-1 0 1,0-1-1,1 1 1,-1 0-1,0-1 0,0 1 1,0 0-1,0-1 1,0 1-1,0-1 1,0-1-1,0 3-82,0 0-1,-1 0 1,1-1-1,0 1 1,0 0-1,-1 0 1,1 0-1,0-1 1,-1 1-1,1 0 1,0 0-1,-1 0 1,1 0-1,0 0 1,-1 0-1,1-1 1,0 1-1,-1 0 1,1 0-1,0 0 1,-1 0-1,1 0 1,0 0-1,-1 0 1,1 0-1,0 1 1,-1-1-1,1 0 1,-18 11 1097,11-4-1118,0 1 0,1 0 0,-1 0 0,2 1 0,-1 0 0,1 0 0,1 0 0,-1 0 0,2 1 0,-1 0 0,1 0 0,1 0 0,-3 18 0,3-7-1112,0 0 0,2 0-1,0 0 1,1-1 0,9 41 0,2-15-3611,-3-14-1620,-1 7-5887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4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45 11841,'0'0'45,"0"1"0,0-1 0,0 0 0,0 0 0,0 1 0,0-1 0,0 0 0,0 0 0,0 1 0,0-1 0,0 0 0,0 0 0,-1 1 0,1-1 0,0 0 0,0 0 0,0 0 0,0 1 0,-1-1-1,1 0 1,0 0 0,0 0 0,0 1 0,-1-1 0,1 0 0,0 0 0,0 0 0,-1 0 0,1 0 0,0 0 0,0 0 0,-1 0 0,1 0 0,0 1 0,0-1 0,-1 0 0,1 0 0,0 0 0,0 0 0,-1-1 0,1 1 0,0 0 0,0 0 0,-1 0 0,1 0 0,0 0 0,0 0 0,-1 0 0,1 0 0,0 0 0,0-1-1,-1 1 1,1 0 0,0 0 0,0 0 0,0-1 0,-1 1 0,1 0 0,0 0 0,0 0 0,0-1 0,0 1 0,0 0 0,0 0 0,-1-1 0,1 1 0,0 0 0,0 0 0,0-1 0,-9-27 4761,8 10-554,9 49-2768,20 153-431,-9-40-724,-12-85-384,-6-47 32,0 1-1,1-1 0,0 0 0,1 1 0,7 20 0,-8-31 57,0-3-37,9-3-24,-1-1-1,0-1 0,0 1 0,9-9 1,9-4-55,-15 10-63,0 1-1,22-8 0,-32 14-69,17 4-139,-16-2 278,1 1-1,0-1 1,-1 1 0,0 0-1,1 0 1,6 5 0,-2-1 84,-6-5-12,0-2 100,9-9-57,1 0-1,-2 0 1,0-1 0,0 0 0,0-1 0,-2 0-1,16-26 1,1 2 195,-11 15-43,7-11 242,2 1 0,1 2 0,1 0-1,41-35 1,-58 58-344,-1-1 0,1 1-1,0 1 1,0 0 0,1 0 0,0 1-1,0 0 1,0 0 0,0 1 0,0 1 0,1 0-1,-1 0 1,1 1 0,-1 0 0,1 1-1,0 0 1,-1 1 0,1 0 0,-1 1-1,1 0 1,11 4 0,-9-1-46,-1 0 0,0 1-1,0 0 1,0 1 0,-1 1 0,0 0-1,0 0 1,-1 1 0,0 0 0,-1 1 0,0 0-1,9 13 1,11 19-940,45 88 0,-49-83-148,70 116-4082,-26-58-3812,-22-39-1587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5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369 148 13433,'-69'-19'4142,"63"19"-3579,-1 0 1,1 0-1,0 1 1,0-1-1,0 1 1,0 1-1,0-1 1,-6 4-1,4-3-160,2 0-194,1 1 0,0-1 0,0 1-1,0 0 1,0 0 0,1 0 0,-1 1 0,1 0-1,0 0 1,0 0 0,0 0 0,1 1-1,-1-1 1,1 1 0,0 0 0,1 0-1,-1 0 1,1 1 0,-3 6 0,-2 11 328,1 0 0,0 0 0,-3 34 0,7-20-293,2 0 0,1 0 0,1 0 0,3 0 0,0 0 0,3-1 0,13 40 0,-15-56-167,1 0 0,1 0 0,0 0 0,22 34 0,-25-47-65,1 1 1,-1-1 0,1-1-1,0 1 1,1-1 0,-1 0 0,1-1-1,1 0 1,-1 0 0,1 0-1,0-1 1,0 0 0,0 0 0,9 2-1,-13-5-14,1 0 0,0 0-1,0-1 1,0 1-1,0-1 1,0 0 0,0 0-1,0-1 1,-1 1 0,1-1-1,0 0 1,0-1 0,-1 1-1,1-1 1,0 0-1,-1 0 1,5-3 0,-3 1-1,1 0 0,-1-1 1,0 1-1,-1-2 0,1 1 1,-1 0-1,0-1 0,0 0 1,6-12-1,-1-1-5,-1-1 0,-1-1 0,-1 0 1,-1 0-1,0 0 0,-2-1 0,0 1 0,-2-1 0,0 0 1,-2 0-1,0 0 0,-4-23 0,0 14-5,-1 0-1,-1 0 1,-2 1-1,-1-1 1,-1 2-1,-2-1 1,-28-49 0,26 57-65,-1 0 0,-1 2 1,-1 0-1,-1 1 0,-24-20 1,27 26-288,-1 0 1,0 2 0,-1 0 0,0 1 0,0 0 0,-1 2 0,-24-9 0,36 16-2,0 0 1,-1 0 0,1 0 0,0 1 0,-1 0 0,1 0 0,0 1 0,-1 0 0,1 0-1,0 0 1,0 1 0,-1 0 0,1 0 0,1 0 0,-10 6 0,12-7 191,0 0-237,0 0-1,0 1 1,1-1 0,-1 0-1,0 1 1,1 0-1,-1 0 1,1 0-1,-1 0 1,1 0-1,0 0 1,0 1-1,0-1 1,0 1-1,1-1 1,-1 1 0,1 0-1,-1 0 1,1 0-1,0 0 1,0 0-1,-1 4 1,-3 43-9369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5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802 109 13725,'-18'-68'3217,"18"64"-2715,-1 1 1,0 0 0,0-1 0,0 1 0,-1 0 0,1 0 0,-1 0-1,1 0 1,-1 0 0,-5-6 6233,7 13-5097,-2 27-1213,-2 0 0,-1 0 1,-1-1-1,-12 32 0,-1 13-135,-24 85-291,-6-2 0,-89 195 0,-14-3 0,61-155-328,36-82-679,5 2 0,-41 138 1,79-211-634,-13 61-2998,23-90 2595,0 0 0,1 0 0,1 17 0,8 17-9942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6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303 237 8797,'-5'4'277,"0"-2"59,1 0 1,0 1-1,0 0 0,0 0 1,0 1-1,0-1 0,1 1 1,-1-1-1,1 1 0,0 0 1,0 0-1,1 1 0,-4 5 1,5-7 18,0-1 1,-1 0-1,0 1 1,1-1-1,-1 0 0,0 0 1,0 0-1,0 0 1,-1 0-1,1 0 1,0-1-1,-3 2 1,-13 11 1140,-3 4-647,0 2 0,1 0 1,1 1-1,1 1 0,1 1 0,1 1 1,1 0-1,1 0 0,-16 41 1,28-56-785,0-1 1,0 0 0,1 1 0,0-1-1,0 0 1,1 1 0,0-1 0,1 1-1,0-1 1,0 1 0,1-1 0,0 0-1,0 0 1,1 0 0,0 0 0,0 0-1,1 0 1,0-1 0,0 0 0,9 11-1,-7-11-39,1 0-1,0-1 0,0 0 1,1 0-1,0 0 0,0-1 1,0-1-1,1 1 0,0-1 1,-1 0-1,1-1 0,1 0 0,-1-1 1,0 0-1,1 0 0,-1-1 1,1 0-1,-1-1 0,18-1 1,-16 0-17,0 0-1,0-2 1,0 1 0,-1-1 0,1-1 0,0 0 0,-1 0-1,0-1 1,0 0 0,-1-1 0,1 0 0,-1 0 0,-1-1 0,1 0-1,-1-1 1,12-15 0,-10 10-6,-1 0-1,-1-1 1,0 0 0,-1 0-1,0-1 1,-1 0 0,-1-1-1,0 1 1,4-27 0,-7 20 6,0-1 0,-1 1 1,-1 0-1,-1-1 0,-1 1 1,-8-34-1,3 28-59,0 1 1,-3 0-1,0 0 0,-1 1 1,-2 0-1,-1 1 0,0 0 1,-2 2-1,-1-1 0,-1 2 1,-26-26-1,27 32-1683,0 2-1,-34-23 1,43 37-1633,-6 13 1170,14-13 1706,-1 2 58,0-1-1,0 1 1,0-1 0,0 1-1,0-1 1,0 1-1,1 0 1,-1-1-1,1 1 1,-1 0-1,1 0 1,0-1-1,-1 5 1,2-3-532,-1-1 1,1 1-1,0-1 1,0 1-1,0 0 0,0-1 1,0 1-1,1-1 1,1 2-1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6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12545,'1'-6'261,"1"1"1,0 0-1,0 0 0,1 0 0,-1 1 1,1-1-1,0 0 0,1 1 1,-1 0-1,1 0 0,-1 0 0,1 0 1,1 0-1,4-3 0,-4 3 94,0 0 1,-1-1-1,0 0 0,1 0 0,-2 0 1,5-7-1,-4 6-102,-1 1-1,1 0 1,-1 0-1,2 1 1,-1-1 0,6-4-1,-5 5-133,-1 1 1,1 0-1,-1 1 0,1-1 0,0 1 0,0 0 1,0 0-1,0 1 0,0-1 0,0 1 0,0 0 1,1 1-1,-1-1 0,0 1 0,1 0 0,-1 0 0,0 1 1,0 0-1,1 0 0,-1 0 0,0 0 0,0 1 1,0 0-1,0 0 0,0 0 0,0 1 0,6 4 1,-4-3-40,0 1 0,-1 1 1,1-1-1,-1 1 1,-1 0-1,1 0 1,-1 1-1,0 0 0,0 0 1,-1 0-1,0 0 1,0 1-1,-1 0 0,0-1 1,0 1-1,3 17 1,-4-2 54,-1 1 0,-1 0 0,0 0 0,-2-1 0,-1 1 0,-1 0 1,-1-1-1,-9 26 0,-13 27 347,-38 76 0,38-93-193,-13 27 86,19-46-70,3 1 1,1 1-1,1 0 1,-17 83-1,32-120-259,0 0 0,1 0-1,0-1 1,0 1 0,0 0-1,0 0 1,1 0-1,-1 0 1,1 0 0,0 0-1,1-1 1,0 1 0,-1 0-1,1-1 1,1 1 0,-1-1-1,1 0 1,3 5 0,-1-4-1,0 0 0,1-1 0,-1 1 1,1-1-1,0 0 0,1 0 1,-1-1-1,1 0 0,-1 0 1,1 0-1,13 2 0,3 0-213,1-1 0,-1-1-1,1-1 1,-1-1 0,38-4 0,119-22-2860,17-16-1785,-65 12-1389,-108 24 4647,124-30-10060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55 10953,'-15'-15'1432,"-11"-8"5758,7 7 5295,1 24-11778,15-6-707,0-1 0,-1 1 0,1 0 0,0 0 0,0 1 0,0-1 0,0 1 0,0 0 0,1-1 0,-1 1 0,1 0 0,0 0 0,-3 7 0,-25 52 0,19-37 0,-3 4 0,2 2 0,-10 33 0,4-7 0,13-42 0,1 0 0,-3 23 0,7-34 0,-1 1 0,1-1 0,-1 0 0,1 1 0,1-1 0,-1 0 0,0 0 0,1 1 0,0-1 0,0 0 0,1 0 0,-1 0 0,3 5 0,7 1 0,-7-10 0,0 0 0,-1 0 0,1 0 0,0-1 0,-1 0 0,1 1 0,0-1 0,-1 0 0,1 0 0,-1-1 0,5-2 0,-2 2 0,15-9 0,-1-1 0,0 0 0,-1-2 0,-1 0 0,0-1 0,18-20 0,-5 6 0,34-27 0,1 3 0,133-81 0,-186 126 0,1 1 0,0 0 0,1 1 0,-1 1 0,1 0 0,0 1 0,0 1 0,19-3 0,-27 6 0,0 0 0,0 0 0,0 0 0,0 1 0,0 0 0,0 0 0,0 1 0,0 0 0,-1 0 0,1 1 0,-1 0 0,1 0 0,-1 0 0,0 1 0,0 0 0,0 0 0,-1 0 0,1 1 0,-1 0 0,5 6 0,0 2 0,0 1 0,-1 0 0,-1 0 0,-1 1 0,0 0 0,-1 0 0,0 1 0,-1 0 0,3 19 0,-1 4 0,-2-1 0,1 71 0,-13-24-35,4-68-102,1 0 0,1 0 0,1 0 0,0 1 0,1-1 0,1 0 0,5 24 0,-6-38-904,0 1-1,1 0 0,0-1 0,-1 1 1,1-1-1,0 1 0,1-1 1,-1 0-1,1 0 0,-1 0 0,5 3 1,19 16-15111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2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12 14485,'-56'-10'3019,"45"8"1692,12 5-2831,5 8-1073,-2-1 0,1 1 1,-1 0-1,-1 0 0,0 1 0,-1-1 1,0 1-1,1 21 0,3 112-103,-16 184-1,-10 42-5497,15-311 288,1 3-4969,4-41-1533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7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11 404 11097,'-2'-6'733,"0"1"0,0-1 0,1 0 0,-1 1 0,1-1 0,1 0 0,-1 0 1,1 0-1,0 0 0,1 0 0,-1 1 0,3-9 0,-1 6-157,0 1 0,1-1 1,0 1-1,1 0 0,-1 0 1,1 0-1,1 0 0,6-8 0,2 2-123,0 0-1,0 0 0,1 1 0,1 1 0,0 0 0,1 1 0,21-10 0,18-5-239,0 2 0,2 2 1,0 3-1,78-15 0,-75 23-1318,0 3 0,1 1 1,0 4-1,75 6 0,-99 0-486,0 0 0,0 3-1,0 1 1,44 16 0,-72-21 502,-1 1 1,0 0 0,-1 0 0,13 10 0,22 23-7503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7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12 425 10661,'-1'0'180,"0"-1"1,0-1 0,0 1-1,0 0 1,0 0-1,0 0 1,1 0-1,-1 0 1,1-1-1,-1 1 1,1 0-1,-1-1 1,1 1-1,-1 0 1,1-1-1,0 1 1,0 0-1,0-1 1,0 1-1,0-1 1,0 1-1,0 0 1,1-1 0,-1 1-1,0 0 1,1-1-1,-1 1 1,1 0-1,-1-1 1,1 1-1,0 0 1,-1 0-1,1 0 1,0 0-1,0-1 1,2 0-1,4-6 834,0 0-1,1 1 1,15-11-1,-18 14-820,16-11 594,1 2 0,0 0 0,1 1 0,28-10 0,98-28 502,-128 44-1108,436-102-1113,9 37-6821,-360 58 1900,-7 3-3617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7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1 213 8713,'4'-16'711,"-3"10"-171,0 0 0,0 0 1,1 1-1,0-1 1,0 1-1,1-1 0,0 1 1,-1 0-1,2 0 1,5-8-1,3 1-42,0 0 0,1 1 0,0 0 0,1 1 1,0 0-1,1 1 0,0 1 0,0 0 0,1 1 0,-1 1 0,2 0 0,27-5 0,-24 8-640,1 0 0,0 2 0,0 0-1,-1 1 1,1 2 0,0 0 0,0 1 0,27 7-1,-40-7-157,1 0-1,-1 0 0,0 1 0,-1 0 1,1 0-1,-1 1 0,0 0 0,0 0 0,11 11 1,-13-11 63,-1 1 0,0-1-1,0 1 1,-1-1 0,0 1 0,0 0 0,0 0 0,-1 1 0,0-1 0,0 1 0,0-1 0,-1 1-1,0-1 1,0 8 0,-1 0-510,-1 0 0,0 0 0,-1 0 0,0 0 0,-2 0-1,-4 15 1,5-20 190,-17 62-4671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7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0 444 7617,'14'12'6263,"-14"-16"-4475,0 0-1586,1 0 0,-1 0 1,1 0-1,0 0 0,1 0 0,-1 0 0,1 0 0,0 0 0,-1 0 1,2 1-1,-1-1 0,0 1 0,1 0 0,0-1 0,-1 1 0,1 0 1,0 0-1,1 1 0,-1-1 0,5-2 0,11-7 256,0 1 1,36-15-1,-30 15-139,132-49 387,-20 9-1184,69-42-2898,-72 26-3621,-52 23-1481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1 12357,'-16'20'1753,"-79"104"6606,82-103-7527,0 1-1,1 0 1,1 1-1,-9 29 0,1 11-417,3 1-1,3 1 0,3 0 1,3 1-1,3 0 0,4 72 0,7-63-2651,4-1 0,30 110-1,-5-23-7776,-19-86 210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9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14 164 11585,'-14'12'2380,"18"-37"-196,-1 4 2089,4 3-2549,-4 0 1060,7 3-1800,4-3-236,-4 6-244,3 3-528,10 0-692,4 3-480,0-3-920,0 0-788,3 6-3093,-3 0-5232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30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446 141 5444,'11'-12'-102,"18"-15"11345,-25 24-7852,-12 3-3080,-1 1-1,1 1 0,0 0 0,-1 0 1,1 0-1,0 1 0,1 0 0,-1 1 0,1 0 1,-1 0-1,1 1 0,-12 10 0,5-4 122,0 1 0,2 1 1,0 0-1,0 1 0,-10 15 0,-4 14 452,1 0 1,-33 85-1,-21 100 790,31-83-949,36-108-581,1-1 0,2 2 1,-6 47-1,13-71-115,1 0-1,1-1 1,0 1 0,0 0 0,1 0 0,1-1 0,0 1 0,1-1 0,1 0 0,0 1 0,1-1-1,9 19 1,-5-20-49,-1-1-1,2 0 0,0 0 1,0-1-1,0 0 0,1-1 0,1 0 1,0-1-1,0 0 0,0-1 1,1-1-1,0 0 0,1 0 0,-1-1 1,1-1-1,0 0 0,0-1 1,25 2-1,-22-4-7,0-1 0,0-1 0,-1-1 0,1 0 0,-1-1 0,32-10 0,-39 9 6,1 0 0,-1 0 0,0-1 0,-1 0 0,1-1 0,-1 0 0,0-1 0,-1 1 0,1-1 0,-1-1 0,-1 1 0,11-16 1,-4 0-10,-2 0 0,0 0 0,-2-1 0,-1-1 1,0 0-1,-2 0 0,-1 0 0,-1 0 0,1-31 1,-2-22-94,-8-97-1,4 161 124,0-20-21,-2 1 0,-2 0 0,-1 0 0,-2 0 1,-14-40-1,11 40 5,-1-2 11,-2-1 0,-2 2 0,0 0 0,-43-62 0,43 74-163,0 1 0,-2 1 0,0 1 0,-1 0 0,-1 1 1,-1 1-1,-42-26 0,56 40-156,-1-1 1,1 1-1,-1 1 1,0-1-1,0 1 1,0 1-1,-1-1 1,1 1-1,0 1 1,0 0-1,-1 0 1,1 0 0,0 1-1,0 1 1,-1-1-1,1 1 1,-11 4-1,12-3-541,0 0-1,1 0 1,-1 0 0,1 1-1,-1 0 1,1 0 0,0 1-1,1 0 1,-1 0 0,1 0-1,0 1 1,-6 8 0,-13 29-8692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32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427 363 6993,'7'-8'919,"0"0"1,0-1-1,-1 0 1,8-15-1,-12 21-444,-1-1-1,1 0 0,0 0 0,-1 0 1,0 0-1,0 0 0,0 0 0,-1 0 1,1 0-1,-1 0 0,0-1 0,0 1 1,0 0-1,-1 0 0,-1-5 0,2 8-212,0-1-1,-1 0 1,1 0-1,-1 1 0,1-1 1,-1 0-1,0 1 0,0-1 1,0 1-1,0-1 0,0 1 1,0-1-1,0 1 1,0 0-1,0-1 0,-1 1 1,1 0-1,-1 0 0,-2-1 1,3 1-173,0 1 0,0 0 0,0 0 0,-1 0 0,1 1 0,0-1 0,0 0 0,0 0 0,0 1 0,-1-1 0,1 0 0,0 1 0,0-1 0,0 1 0,0-1 0,0 1 0,0 0 0,0 0 0,0-1 0,0 1 0,-1 2 0,-6 6 194,0 1 0,1 0-1,0 0 1,-9 19-1,-1 5 163,1 1 0,1 1 0,2 1 0,2 0 0,-13 70 0,21-80-330,0 1 0,2 0-1,0 0 1,2 0 0,2-1-1,0 1 1,2 0 0,15 49 0,-15-59-97,2-1 0,0 1 0,1-2 0,0 1 0,1-1 1,1 0-1,1-1 0,0 0 0,1-1 0,1 0 1,0-1-1,1-1 0,0 0 0,1-1 0,0 0 1,1-1-1,21 10 0,-23-13-72,1-1 0,0-1 0,0 0 1,0-1-1,0-1 0,1 0 0,0-1 0,0-1 0,22-1 0,-27 0 7,-1-2 0,1 1 0,-1-2 0,0 1 0,0-1 0,0-1 0,0 0 0,0 0 0,-1-1-1,1 0 1,-1-1 0,-1 0 0,1-1 0,-1 1 0,8-9 0,-7 5 7,1-1 0,-2 0 0,1-1 1,-2 1-1,0-2 0,0 1 0,-1-1 0,0 0 1,-1 0-1,6-25 0,-7 18 8,-1-1-1,-1 0 1,-1 0-1,-1 0 1,-1 0 0,-5-35-1,-1 18 3,-3 0 0,-1 1 0,-1 0-1,-2 1 1,-2 0 0,-1 2 0,-31-48 0,22 46-23,-1 1 1,-1 1-1,-2 2 1,-1 1-1,-2 1 1,-1 2-1,-47-31 1,52 40-256,-2 2 0,0 0 0,0 2 0,-2 1 0,0 2 0,0 1 0,-1 2 0,0 1 0,-56-5 0,82 13 95,0-1 0,0 2-1,0-1 1,0 1 0,0 0-1,0 1 1,1 0 0,-1 0 0,0 1-1,1 0 1,0 0 0,0 0 0,-10 7-1,14-8-17,0 1-1,0 0 1,0 0-1,0 0 1,0 0-1,0 0 1,1 0-1,0 1 1,-1-1-1,1 1 0,1 0 1,-1-1-1,0 1 1,1 0-1,0 0 1,0 0-1,0 0 1,1 1-1,-1-1 1,1 0-1,0 0 0,0 0 1,0 0-1,1 0 1,-1 1-1,1-1 1,2 5-1,0 1-826,0-1 1,1 0-1,0 0 0,7 11 0,33 45-7309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33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968 1055 9845,'-8'-86'1797,"7"80"-1500,-1 0 0,1 0 1,-2 0-1,1 0 1,0 0-1,-1 0 0,0 1 1,-1-1-1,1 1 0,-1 0 1,0 0-1,-7-7 1,0 2 540,1 1 1,-1 1-1,-24-14 1,23 16-612,0 0 0,0 1 0,0 1 1,-1 0-1,1 1 0,-1 0 0,0 1 1,0 0-1,0 1 0,0 0 0,0 1 1,-1 1-1,1 0 0,0 1 0,-24 6 1,1 3 164,1 1 0,0 2 0,1 1 0,-42 26 0,31-10-61,1 1 1,1 2 0,2 1 0,-49 58 0,65-68-239,11-11-35,1 2 0,0 0 0,1 0-1,1 1 1,1 0 0,0 1 0,-13 34 0,20-44-60,1 0 0,0 1 0,0-1 0,1 1 0,0-1 0,0 1 0,1 0 0,0-1 0,2 10 0,-1-12-37,0 0-1,1 0 0,0-1 0,0 1 1,0-1-1,1 0 0,0 1 0,0-1 1,0-1-1,0 1 0,1 0 0,0-1 1,0 1-1,7 5 0,-4-5-53,-1 0 0,1-1 0,0 1 0,0-2 0,1 1 0,-1-1 0,1 0 0,0 0 0,-1-1 1,1 0-1,13 1 0,-9-2-12,1 0 1,0-1 0,-1-1 0,1 0 0,0-1 0,-1 0 0,13-4-1,-8 0 23,0 0 1,0-1-1,-1 0 0,0-1 0,0-1 0,-1-1 0,0 0 0,0-1 0,-1-1 0,18-20 0,-9 3 29,-1 0 1,-2-2-1,-1-1 0,-1 0 1,-2-2-1,-1 0 1,-2 0-1,10-43 0,-2-11 26,-4-1-1,7-105 0,-14-12 1375,-21-253-1,11 456-1241,-1-1-1,1 0 1,-1 1 0,0-1 0,0 0-1,0 1 1,0-1 0,-1 1-1,-2-6 1,4 9-85,-1 0-1,1-1 0,0 1 1,0 0-1,-1-1 1,1 1-1,0 0 1,0-1-1,-1 1 0,1 0 1,0 0-1,-1-1 1,1 1-1,-1 0 1,1 0-1,0 0 0,-1-1 1,1 1-1,-1 0 1,1 0-1,0 0 1,-1 0-1,1 0 0,-1 0 1,1 0-1,0 0 1,-2 0-1,2 1 3,-1-1 1,0 1-1,0-1 0,0 1 0,0 0 0,1 0 0,-1-1 1,0 1-1,1 0 0,-1 0 0,1 0 0,-1 0 0,1 0 1,-1-1-1,1 1 0,-1 2 0,-2 10 92,0 1 0,0-1-1,1 1 1,1-1 0,0 1-1,3 26 1,-1-1 19,1 43-358,5 0-1,3 0 1,30 117 0,-6-73-2691,75 178 1,-7-93-6001,-48-113-692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33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1223 869 10221,'-3'-11'413,"2"7"-221,0 0 0,0 1 0,0-1-1,0 0 1,-1 0 0,1 1 0,-1-1-1,0 1 1,0-1 0,0 1-1,-1 0 1,1 0 0,-1 0 0,0 0-1,0 0 1,0 1 0,0-1 0,-5-2-1,-7-4 513,0 1 0,-1 1 0,0 0 1,0 1-1,-1 1 0,0 1 0,0 0 0,-22-2 0,16 5-196,-1 0 1,1 2-1,-1 1 1,1 0-1,-42 11 1,16 1-73,0 3-1,1 1 1,0 3 0,2 1 0,-78 52 0,74-40-277,2 3 0,1 2 0,2 2 1,-64 75-1,78-77-47,-38 60 0,59-83-80,1 1-1,1-1 1,1 1 0,0 1 0,1-1-1,1 1 1,-4 19 0,8-30-39,1 0-1,-1 0 1,1 0 0,0 0-1,1 0 1,0-1 0,0 1-1,0 0 1,1 0 0,0-1-1,0 1 1,1-1 0,0 0-1,0 1 1,0-1 0,1-1-1,0 1 1,0 0 0,0-1-1,1 0 1,-1 0 0,1 0-1,1-1 1,-1 1 0,1-1-1,-1-1 1,1 1 0,0-1-1,1 0 1,-1 0 0,0-1-1,1 1 1,0-1 0,-1-1-1,10 2 1,1-2-67,0 1 0,-1-2 1,1-1-1,-1 0 0,1 0 0,-1-2 0,0 0 1,1-1-1,-1-1 0,-1 0 0,1-1 1,-1-1-1,0 0 0,-1-1 0,0-1 1,0 0-1,19-17 0,-10 5-13,-2 0 0,-1-1 0,0-1 0,-2-1 0,0-1 0,-2 0-1,-1-2 1,21-49 0,-5-5-27,-4-1 0,-3-1-1,23-159 1,-30 87 319,-2-193-1,-31 156 1030,7 107-537,9 82-598,0 0 0,0 0 0,-1 0-1,1 0 1,-1 0 0,0 0 0,0 0 0,0 0-1,0 0 1,0 1 0,-3-5 0,4 7-86,0 0 1,0 0-1,-1 0 0,1 0 1,0 0-1,0 0 0,0 0 1,0 0-1,-1 0 0,1 0 1,0-1-1,0 1 1,0 0-1,-1 0 0,1 0 1,0 0-1,0 0 0,0 0 1,-1 1-1,1-1 0,0 0 1,0 0-1,0 0 0,-1 0 1,1 0-1,0 0 1,0 0-1,0 0 0,0 0 1,-1 0-1,1 1 0,0-1 1,0 0-1,0 0 0,0 0 1,0 0-1,-1 0 1,1 1-1,0-1 0,0 0 1,0 0-1,0 0 0,0 0 1,0 1-1,0-1 1,-7 23 237,4 6-36,2 1 1,0 0 0,2 0 0,6 39 0,28 123 213,-25-144-355,120 478-2428,-77-334-210,19 62-2796,-8-93-2412,-15-66-1889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3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11025,'19'-18'5627,"-5"4"-4085,-2 7-899,-1 0 0,1 0 0,0 2 0,1-1 0,-1 1 1,1 1-1,0 1 0,0 0 0,25-3 0,-29 4-382,137-17 1623,167 0 1,-303 19-1838,-6 0-33,70-4 144,1 3 0,113 15 1,-174-12-365,-1 2 1,1 0 0,0 0-1,-1 1 1,0 1 0,13 8-1,69 49-3859,-48-29 187,-41-30 2536,1 0 0,-1-1 0,1 0 0,-1 0 0,12 2 0,9 2-7432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33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111 101 11013,'-21'-36'3140,"18"29"-1964,0 1 0,0-1 0,-1 1-1,0 0 1,-1 0 0,1 0 0,-1 1 0,-7-6 0,12 11-1075,0-1 1,-1 1-1,1-1 1,-1 1-1,1 0 1,0 0 0,-1-1-1,1 1 1,-1 0-1,1 0 1,-1-1-1,1 1 1,-1 0-1,1 0 1,-1 0 0,1 0-1,-1 0 1,1 0-1,-1 0 1,0 0-1,1 0 1,-1 0 0,1 0-1,-1 0 1,1 0-1,-1 0 1,1 1-1,-1-1 1,0 0-1,-8 17-386,1 36-5243,7-36 3058,-4 7-3776,-4 0-4023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34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66 5196,'-8'3'513,"1"-1"0,-1 0 0,0-1 0,0 0 0,0 0 0,0-1 0,1 0 0,-16-2 0,-13 0 9376,61-10-7742,-7 6-1771,0 2 1,0 0-1,0 0 0,1 2 1,21 0-1,12-3 178,756-27 1383,-807 32-1938,791 9-4683,-542 3 602,-87 3-3571,-104-7 459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34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141 221 12085,'-87'6'2172,"60"0"-256,14-21 145,-1 0 3555,24-10-4380,24-5-260,19 12-236,31 3-143,17 0-277,26 6-769,20 0-367,4-12-524,13-3-956,-3 6-1100,0 6-2385,10 6-4876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4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209 202 8949,'1'-9'432,"1"0"0,1 1 0,-1-1 0,2 1 0,-1 0 0,1 0 0,0 0 0,0 0 0,1 1 0,0-1 0,1 1 0,0 0 0,0 1 0,0 0 0,1 0 0,-1 0 0,15-9 0,-10 8-144,0 0 0,0 0-1,1 1 1,-1 0 0,1 1 0,1 1 0,-1 0-1,1 0 1,-1 1 0,1 1 0,0 0 0,18 0 0,-23 2-226,-1 1 0,1-1-1,-1 1 1,1 1 0,-1-1 0,1 1 0,-1 0 0,0 1 0,0 0 0,0 0 0,0 1 0,-1-1 0,1 1 0,-1 1 0,0-1 0,0 1 0,0 0 0,-1 1 0,0-1 0,0 1 0,0 0 0,7 13 0,-5-5 8,0 0 0,-1 0 0,0 1 0,-1 0 1,-1 0-1,-1 1 0,4 27 0,-6-18-11,0-1 0,-2 1 1,-1-1-1,-7 36 0,-2-12 38,-3 0 0,-1-1 0,-3-1 0,-32 61-1,-2-12 53,-96 131-1,-85 71 722,224-287-814,-11 13 293,1 1 0,1 0 0,1 1 0,-21 43-1,36-65-294,1 1 1,0-1-1,0 1 0,0-1 0,0 1 0,0 0 0,1-1 0,0 1 0,0 0 0,0 0 0,0 0 0,0-1 0,1 1 0,-1 0 0,1-1 0,0 1 0,3 5 1,-2-5-4,1 1 1,-1-1 0,1 0 0,1 0 0,-1-1-1,0 1 1,1-1 0,0 0 0,0 0 0,0 0-1,7 5 1,7 0 49,0-1 0,0 0 0,0-1 0,0-1 0,32 5 0,12-2-118,122 1 1,64-19-1103,477-64-5844,-660 67 5973,207-29-7118,-153 21-96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5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11573,'0'0'2228,"0"-18"-352,0 0-291,10 0-333,4 0-316,6 6-180,20 0-160,4 3-148,6 9-200,7 0-516,6 3-520,8 3-700,-1 3-496,-3 6-3025,-7 3-3968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5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0 253 11837,'0'0'2448,"4"-15"-155,-1-6 75,1 3-356,9 0-312,14-3-280,10 6-280,13-3-284,13 3-156,11 0-143,7-1-309,6 4-725,10 0-355,-3 0-640,-4-3-648,-6 0-684,-7 3-3101,-4 9-5080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8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856 411 5312,'-24'-13'2821,"22"11"-1544,-1 1-62,-6-2-997,8 2-11,0 1-1,0 0 0,-1-1 1,1 1-1,0-1 1,0 1-1,0-1 0,0 1 1,0-1-1,0 0 1,0 1-1,1-1 0,-1 0 1,0 0-1,0 0 1,0 1-1,1-1 0,-1 0 1,1 0-1,-1 0 1,0 0-1,1 0 0,0-1 1,-1 1-1,1 0 1,0 0-1,-1 0 0,1-2 1,-1-2 139,0 0 1,-1 1-1,0-1 1,1 0-1,-2 1 1,1-1-1,0 1 1,-1-1-1,0 1 0,0 0 1,0 0-1,-1 1 1,-4-6-1,6 8 20,1-2-64,-1-1-258,1 1 17,0 0 1,0 0-1,0 0 1,0 0-1,-1 0 1,1 0-1,-1 1 0,0-1 1,0 1-1,0-1 1,0 1-1,-3-3 0,0 2 3,0 1-1,0-1 0,0 1 0,-1 0 0,1 0 0,-1 0 0,1 1 0,-1 0 0,1 0 0,-1 0 1,0 1-1,1 0 0,-1 0 0,0 0 0,1 1 0,-1 0 0,0 0 0,1 0 0,-1 1 0,1 0 1,0 0-1,0 0 0,-8 5 0,-7 4 232,0 2-1,0 0 1,2 1 0,-23 21 0,-14 17 216,2 1 1,2 4-1,2 1 0,-50 81 1,75-100-427,1 0 0,3 1-1,1 1 1,2 1 0,2 1 0,2 0 0,1 1 0,-8 66 0,18-87-57,1-1 0,1 1 0,1 0 0,1-1 0,0 0 0,2 1 0,8 24 0,-8-34-18,1 1 1,0-1-1,1 0 0,0-1 1,2 0-1,-1 0 0,1 0 0,1-1 1,0 0-1,0 0 0,1-1 0,16 12 1,-6-8-3,0 0 0,2-2-1,-1 0 1,1-1 0,1-2 0,0 0 0,0-1 0,1-1 0,0-2 0,0 0-1,32 2 1,-36-6-15,-1-1-1,1 0 1,-1-2-1,1 0 1,-1-1-1,0-1 1,0-1-1,0 0 1,-1-2-1,0 0 1,0-1-1,0-1 1,-1 0-1,28-21 1,-24 11-22,1 0 1,-2-1-1,-1-2 1,0 0-1,-2-1 1,0 0-1,-2-1 1,-1-1-1,16-37 1,-11 13-112,-2 0 1,-2-1 0,-2 0 0,8-69-1,-17 77 34,-2-1 0,-1 1-1,-8-69 1,-36-120-201,32 184 244,-3 0-1,-39-88 1,42 114 43,0 0 0,-1 1-1,0 1 1,-2 0 0,-1 1 0,0 0 0,-1 1-1,-23-19 1,26 26-85,0 0 0,-1 1 0,0 0 0,-17-7 0,22 13-50,1 0 0,-1 0 0,1 1 0,-1 0 1,0 1-1,0 0 0,0 0 0,1 1 0,-16 1 0,9 1-273,1 0 1,0 1-1,0 0 0,0 1 0,0 1 1,0 0-1,1 1 0,0 1 1,0 0-1,1 0 0,-1 1 1,2 1-1,-16 13 0,10-5-1523,1-1 0,1 2-1,0 0 1,-15 24 0,8 1-5000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18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10953,'-31'3'9321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1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1 142 4472,'0'0'10978,"1"-2"-9816,6-6-389,-6 6-671,0 1-1,0-1 1,1 0-1,-1 1 0,1-1 1,-1 1-1,1-1 1,0 1-1,-1 0 0,1-1 1,0 1-1,0 0 0,0 0 1,0 1-1,0-1 1,0 0-1,0 1 0,3-1 1,291-45 2219,8 23-2147,-89 8-1132,97-5-3205,-104 16-3081,-126 4 786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21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14 157 7813,'-13'-21'1728,"49"3"-212,-2 3-188,3 3-148,0-3-120,6 0-216,4 3-120,10-3-115,7 6-137,9 0-184,4 6-444,98-3-2077,-85 3-27,4 0-1496,0 6-2417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3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22 7953,'24'-21'9923,"-30"41"-6942,-17 51 726,15-51-2959,1 0 1,-6 37-1,2 12-649,4 0 1,1 99-1,6-73-3186,-2-62-292,1 0-3305,-2-1-4289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12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7641,'0'0'7047,"-9"10"-4353,4 2 2517,224 12-2693,6-13-3539,-163-10-14,129 3-3666,-64-5-3596,-76 0 1224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12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79 6765,'-14'0'17074,"18"1"-15809,27 0-48,0-1 0,53-6 0,-26 1-1035,162-12-2298,0-12-4923,-115 14 570,13 7-3860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54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1 335 11289,'121'-64'2442,"103"-41"1750,-164 85-3872,1 1 0,67-10 0,127-10-1430,-200 31 531,187-21-2949,-115 15-1313,-37 6-1000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54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124 178 10129,'-10'2'18,"-104"20"13374,115-23-13276,0-1 1,1 0-1,-1 1 1,0-1-1,1 0 1,-1 1-1,1 0 1,0-1-1,-1 1 1,1 0-1,0 0 1,2-1 0,0-1 57,12-5-144,0 1-1,1 1 0,0 0 1,0 1-1,0 1 1,0 0-1,35-2 0,-16 2-264,364-56-4373,-132 18-3612,-105 14-1196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55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20 387 12797,'-3'-6'413,"0"0"0,0 0 0,1-1 0,0 1-1,0 0 1,0-1 0,1 1 0,0-1 0,1 0 0,-1 1 0,1-1 0,0 0-1,1 1 1,0-1 0,0 1 0,4-14 0,2 0 152,2 0 1,1 1-1,18-27 1,-23 38-477,1 0 1,1 0-1,0 1 1,0-1 0,0 2-1,1-1 1,0 1 0,0 0-1,1 1 1,9-5-1,17-5-509,0 2 0,1 1 0,0 1 0,1 3 0,49-6 0,-40 10-1558,0 1 0,-1 3 0,1 2-1,50 8 1,18 12-5690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55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85 314 12509,'-67'-12'2184,"50"15"1705,17-21-2193,0-3-164,7 3-264,6-12-252,24 5-256,17 1-392,9 0-688,18 0-328,16-3-504,13 3-656,14-3-612,7 6-3205,-1 0-4640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44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0 12269,'1'14'730,"0"0"0,0 1 0,-1-1 0,-1 0-1,0 0 1,-2 0 0,1 0 0,-1 0 0,-8 19 0,-62 198 5342,7 125-3186,62-326-3070,2 1 1,2 0 0,0 0-1,2 0 1,9 43-1,6 1-4132,6 2-5326,-7-31-841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44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71 212 14209,'-4'2'2247,"0"-1"-1903,-1 1 350,-1 0 0,1 0 0,-1 1 0,1 0 0,0 0 0,-6 5 0,9-6-488,0 0 1,0 0-1,1 0 0,-1 0 1,1 0-1,-1 0 0,1 1 1,0-1-1,0 0 0,0 1 1,0-1-1,0 1 0,1-1 1,-1 1-1,1-1 0,0 1 1,0-1-1,-1 1 0,2-1 1,-1 6-1,3 7 107,0 1 1,1-1-1,1 0 1,0 0-1,1-1 1,1 1-1,0-1 1,1-1-1,1 1 1,16 19-1,15 14 100,63 58 1,-80-82-409,28 22-646,1-1 0,2-3 0,91 52 0,190 77-3671,-75-67-94,-225-92 3681,2-2 1,-1-1 0,1-2-1,0-2 1,54 0 0,-83-3 711,0-2 0,0 1 0,0-1 1,0 0-1,0-1 0,-1 0 0,1 0 1,0-1-1,-1 0 0,0 0 1,0-1-1,0 0 0,0 0 0,0 0 1,-1-1-1,0 0 0,0 0 0,0-1 1,-1 0-1,1 0 0,-2 0 0,1-1 1,0 1-1,-1-1 0,-1 0 0,1 0 1,2-8-1,9-26 414,-2-1 1,-2 0-1,-2-1 1,-2 0-1,3-58 1,-7 2 1016,-12-123 0,-50-135 5118,49 307-4907,3 27 704,0 47-1068,-13 105 121,7-12-1412,3 184 0,36-51-4718,-1-84-7765,-12-91 118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44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29 13929,'8'-23'3827,"-7"17"-956,-8 15-709,6-6-1832,0 1-1,0-1 0,0 1 0,0 0 1,1-1-1,-1 1 0,1 0 1,0-1-1,0 1 0,0 0 0,1 0 1,-1-1-1,1 1 0,1 4 0,19 58 1077,-16-52-1089,20 50-62,2-1 1,3-1 0,2-2-1,3-1 1,3-1 0,46 53-1,-75-100-378,1 0 0,0 0 0,1-1 0,1-1 0,-1 1 1,2-2-1,18 11 0,-26-16 90,1 0 1,-1-1 0,1 1 0,-1-1 0,1-1 0,0 1-1,0-1 1,0 0 0,0 0 0,0-1 0,0 0 0,0 0-1,0 0 1,0-1 0,-1 1 0,1-2 0,0 1-1,0-1 1,0 1 0,-1-2 0,9-3 0,-3-2 57,0 0 1,-1-1 0,0 0 0,0-1-1,-1 0 1,0 0 0,-1-1-1,0 0 1,-1-1 0,0 0 0,-1 0-1,-1 0 1,1-1 0,-2 0-1,6-21 1,19-76 1378,21-159-1,-51 267-1403,-3 14 0,-3 21 0,3 9-1505,3 58 0,20 113-9765,-16-183 9505,6 30-11973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45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76 207 13633,'-35'-71'4876,"34"69"-4565,1 1-1,-1-1 1,0 1 0,0-1-1,0 1 1,0-1 0,0 1-1,0 0 1,0-1 0,0 1-1,0 0 1,-1 0 0,-1-1-1,2 1-61,0 0-1,-1-1 1,1 1 0,0 0-1,0 0 1,0 0 0,0-1-1,0 1 1,0 0-1,0-1 1,-1-1 0,-3-6 1348,0-2 1851,13 15-1568,-1 2-1880,0 1 0,-1 0 0,0 0 0,-1 0 0,0 1 0,0 0 0,0 0 0,3 10 0,5 7 0,-1-2 0,-1 1 0,-1 1 0,-1-1 0,-1 2 0,5 33 0,10 132 0,-12-82 0,-9-68 0,-2-33 0,0 0 0,0 0 0,1 0 0,3 12 0,-4-19 0,0-1 0,0 1 0,0 0 0,0-1 0,0 1 0,0-1 0,1 1 0,-1 0 0,0-1 0,0 1 0,0-1 0,1 1 0,-1-1 0,0 1 0,0-1 0,1 1 0,-1-1 0,1 1 0,-1-1 0,0 0 0,1 1 0,-1-1 0,1 1 0,-1-1 0,1 0 0,-1 1 0,1-1 0,-1 0 0,1 0 0,-1 0 0,1 1 0,-1-1 0,1 0 0,0 0 0,-1 0 0,1 0 0,6-5 0,-3 3 0,0-1 0,-1 1 0,1-1 0,-1 0 0,0 0 0,0 0 0,0 0 0,0-1 0,-1 1 0,4-6 0,21-45 0,-17 33 0,31-71 0,36-69 0,-61 133 0,1 1 0,0 0 0,33-36 0,-41 54 0,0 0 0,1 1 0,-1 0 0,13-6 0,-19 12 0,0 0 0,0 1 0,1 0 1,-1 0-1,0 0 0,1 0 0,-1 0 0,1 0 0,-1 1 0,1 0 1,0 0-1,-1 0 0,1 0 0,-1 0 0,1 1 0,-1 0 0,1 0 1,-1 0-1,1 0 0,4 2 0,-1 0-2,-1 1 1,0-1-1,0 1 0,0 0 1,0 0-1,0 1 0,-1 0 1,10 10-1,-6-2-96,0 1-1,-1 0 1,-1 0-1,0 1 1,0 0-1,-2 0 1,0 1 0,-1-1-1,0 1 1,2 22-1,10 104-499,-16-139 600,10-19 102,-5 9-60,138-238 1240,-111 197-1194,67-79 0,-85 112-82,1-1 1,1 2 0,0 0 0,1 1 0,0 1 0,1 0-1,0 1 1,24-9 0,-36 17-9,0 1 0,0 0 0,0 1 0,0-1 0,0 1 0,0 0 0,0 1 0,1-1 0,-1 1 0,0 1 0,1-1 0,-1 1 0,0 0 0,0 0 0,12 5 0,-10-2 0,0 0 0,0 0 0,-1 1 0,1 0 0,-1 1 0,0 0 0,0 0 0,-1 0 0,11 15 0,1 5 0,-1 1 0,-1 1 0,-2 0 0,-1 1 0,11 36 0,90 319-4858,-103-342 4178,0 11-2969,3 10-4373,10-6-4552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3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10553,'26'-3'8073,"-12"15"-7321,-4-3-232,3 9-500,14 12-696,-7 0-1152,0 4-3333,-3 2-4108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47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1286 64 10633,'1'-3'329,"0"-1"0,0 1 0,0 0 0,-1-1 0,1 1 0,-1 0 0,0-1 0,0 1 0,0 0 0,0-1 0,-1 1 0,1 0 0,-1-1 0,0 1 0,0 0 0,-3-8 3991,2 16-2984,-34 124 2254,-23 150 1,15-56-1967,-26 52-419,-125 318-1,-349 699-1204,487-1169-345,-186 405-4374,238-518 3853,-1 3 181,1 0 0,0 0 0,-5 21-1,8-8-3231,5 1-3894,1-10-1573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1:48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0 300 9965,'1'-12'551,"1"0"0,0 1 0,0-1 0,1 1 0,1 0 0,0 0 0,0 0 0,1 0 1,1 1-1,-1 0 0,2 0 0,-1 0 0,2 1 0,9-10 0,-2 5-291,2 0 1,0 2-1,1 0 1,0 1-1,1 1 1,0 0-1,0 1 1,1 2-1,0 0 0,0 1 1,1 1-1,0 0 1,0 2-1,0 1 1,0 0-1,1 2 1,25 2-1,-30-1-222,0 2 0,0-1 0,0 2-1,-1 0 1,1 1 0,-1 1 0,0 0 0,-1 2 0,0-1-1,0 2 1,0 0 0,-1 0 0,-1 2 0,1 0 0,-2 0-1,1 1 1,-2 1 0,0 0 0,0 0 0,-1 1 0,14 28 0,-16-26-13,-1 1 1,-1 0 0,-1 0 0,0 1 0,-1 0 0,-1-1 0,-1 1 0,1 30 0,-4-21 2,-2 0 1,0 0 0,-1 0-1,-2-1 1,-10 30-1,-8 5 138,-2-1 0,-3-1-1,-71 108 1,11-45 1099,-173 184 0,66-85 1435,196-221-2694,0 0 1,0 0-1,0 0 1,1 0-1,-1-1 1,0 1-1,0 0 1,0 0-1,0 0 1,0 0-1,0 0 1,0 0-1,0 0 1,0 0-1,1 0 0,-1 0 1,0 0-1,0 0 1,0 0-1,0 0 1,0 0-1,0 0 1,0 1-1,0-1 1,1 0-1,-1 0 1,0 0-1,0 0 1,0 0-1,0 0 1,0 0-1,0 0 1,0 0-1,0 0 1,0 0-1,0 0 1,0 0-1,0 0 1,0 1-1,1-1 1,-1 0-1,0 0 1,0 0-1,0 0 1,0 0-1,0 0 0,0 0 1,0 0-1,0 1 1,0-1-1,0 0 1,0 0-1,0 0 1,0 0-1,0 0 1,0 0-1,0 0 1,0 0-1,0 0 1,-1 1-1,1-1 1,0 0-1,0 0 1,0 0-1,0 0 1,0 0-1,0 0 1,0 0-1,8 2 66,-1 0 1,1 0-1,0-1 0,0-1 0,0 1 1,0-1-1,0 0 0,0-1 0,0 0 1,9-2-1,14-5 62,38-16 0,-33 12-131,630-196-4007,-440 146-572,-1 5-3641,-71 20-3564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03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18 6213,'-58'15'5518,"57"-15"-5454,0 1-1,1-1 1,-1 1-1,0-1 1,0 1 0,1 0-1,-1-1 1,0 1-1,1 0 1,-1 0 0,1-1-1,-1 1 1,1 0-1,-1 0 1,1 0 0,0 0-1,-1 0 1,1-1 0,0 1-1,-1 2 1,1-1 120,-7 14 0,1 1-1,1-1 0,0 1 1,1 1-1,1-1 1,1 1-1,1-1 0,0 1 1,1-1-1,1 1 1,0 0-1,2-1 1,0 0-1,0 1 0,2-1 1,0-1-1,1 1 1,1-1-1,1 0 0,0 0 1,19 27-1,-16-29-130,-1-1-1,2-1 0,0 0 0,0-1 1,26 19-1,-30-25-47,1 0 0,0 0 0,0-1 1,0 0-1,0-1 0,1 0 0,-1 0 0,1-1 0,0 0 0,0-1 0,14 1 1,-17-2-3,0 0 1,-1-1 0,1 0 0,-1 0 0,1 0 0,-1-1 0,0 0-1,0 0 1,0 0 0,0-1 0,0 0 0,0 0 0,0-1 0,-1 0-1,0 0 1,0 0 0,0 0 0,0-1 0,-1 1 0,1-1 0,-1-1-1,-1 1 1,1-1 0,-1 1 0,0-1 0,0 0 0,2-6 0,3-14 99,-2-1 0,0 1 0,-2-1 1,-1 0-1,-1 0 0,-3-52 0,0 65-67,0-1 0,-1 1-1,-1 0 1,0 1 0,-1-1-1,0 1 1,-1-1 0,-1 1-1,0 0 1,-1 1 0,0 0-1,-1 0 1,0 0 0,-1 1-1,-11-11 1,17 19-108,0 1-1,-1-1 0,0 1 1,1 0-1,-1 0 1,0 0-1,0 0 0,0 1 1,-1 0-1,1 0 1,0 0-1,0 0 1,-1 0-1,1 1 0,0 0 1,0 0-1,-1 0 1,1 1-1,0-1 0,-1 1 1,1 0-1,0 0 1,0 0-1,0 1 1,-4 2-1,2-2-419,1 1-1,-1 0 0,1 0 1,0 0-1,1 1 1,-1 0-1,0 0 1,1 0-1,0 0 1,0 1-1,0-1 1,1 1-1,0 0 1,-1 0-1,2 1 1,-1-1-1,-2 8 1,-1 23-4835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03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1019 4 7909,'-1'0'204,"1"-1"0,0 1 0,-1 0 0,1-1 1,-1 1-1,1 0 0,0 0 0,-1 0 0,1-1 0,-1 1 0,1 0 1,-1 0-1,1 0 0,-1 0 0,1 0 0,0 0 0,-1 0 1,1 0-1,-1 0 0,1 0 0,-1 0 0,1 0 0,-1 0 1,1 0-1,-1 0 0,1 0 0,-1 0 0,1 1 0,0-1 0,-1 0 1,1 0-1,-1 1 0,-13 17 2449,-9 39-2160,17-41 395,-34 111 838,-37 201 0,72-303-1641,-9 43 102,-72 299 482,-51 61-229,47-155-367,-73 211-455,-50 163-2755,116-305-2122,67-231-405,21-79-496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04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87 6561,'-1'0'98,"0"0"0,0 0 0,-1 0 0,1 0 1,0 1-1,0-1 0,0 0 0,0 1 1,-1-1-1,1 1 0,0-1 0,0 1 0,0 0 1,0-1-1,0 1 0,0 0 0,1 0 0,-1 0 1,0 0-1,0 0 0,0 0 0,0 1 1,-12 29 1477,1-2-180,4-14-945,2 0 0,0 0 0,1 0 0,0 1 0,-5 30-1,-2 8 148,6-19-286,1-1-1,2 1 1,1 59 0,2-82-211,0 2-19,1-1 0,0 1 0,1-1 0,1 1 0,0-1 0,1 0 0,5 14 0,-8-25-47,0 1 0,0-1 0,0 0 0,0 0 1,0 1-1,0-1 0,1 0 0,-1 0 0,1-1 0,-1 1 0,1 0 0,0 0 0,-1-1 0,1 1 1,0-1-1,0 1 0,1-1 0,-1 0 0,0 0 0,0 0 0,0 0 0,1 0 0,-1-1 0,0 1 1,1-1-1,-1 1 0,1-1 0,-1 0 0,1 0 0,-1 0 0,1 0 0,-1 0 0,0-1 0,1 1 1,-1-1-1,0 1 0,1-1 0,-1 0 0,0 0 0,0 0 0,1 0 0,-1-1 0,0 1 1,0-1-1,2-1 0,4-3 81,-1 0 1,1 0 0,-1 0-1,0-1 1,-1 0-1,0-1 1,0 0 0,0 0-1,7-16 1,-6 10 16,-1-1-1,0-1 1,-1 1 0,-1-1-1,3-23 1,-3 9-16,-3 0 0,0 0 0,-2 0 0,-1 0 1,-1 0-1,-8-30 0,4 29-35,-1 1 1,-20-45-1,22 62-203,0 0 0,-1 0 0,0 1-1,-1 1 1,-1-1 0,0 1-1,-16-16 1,23 26-82,0 1 0,-1-1-1,1 0 1,0 1 0,0-1 0,-1 1 0,1 0-1,0 0 1,-1 0 0,1 0 0,0 0-1,-1 1 1,1-1 0,0 0 0,0 1-1,-1 0 1,1 0 0,-2 1 0,1-1-379,1 1 1,0-1-1,0 1 1,0 0 0,0 0-1,0 0 1,1 0-1,-1 0 1,1 0 0,-1 1-1,-1 3 1,-5 19-6370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06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640 346 9297,'-3'-1'2141,"-1"-2"-1435,-1 1 0,1 0-1,0 0 1,-1 0 0,0 1 0,1 0-1,-1-1 1,0 2 0,1-1-1,-7 0 1,8 2-554,0-1 1,0 1-1,0-1 1,0 1-1,0 0 0,0 0 1,0 0-1,0 1 1,0-1-1,0 1 0,1 0 1,-1-1-1,1 1 0,-1 0 1,1 1-1,0-1 1,-4 5-1,-30 39 1352,2 1 0,-55 103 1,-36 117 341,102-216-1519,-29 69 543,-72 247 0,111-315-772,2 0-1,2 1 0,3-1 0,2 1 0,3 1 0,2-1 0,13 90 0,-9-116-64,1-1 0,2-1 0,1 1-1,0-1 1,2-1 0,1 0 0,16 25 0,-18-35-24,-1 0-1,2-1 1,0 0-1,1-1 1,0 0 0,0-1-1,2 0 1,-1-1 0,1 0-1,1-1 1,-1-1 0,21 9-1,-16-10 5,1-1 0,0-1 0,0 0-1,0-1 1,1-2 0,0 0 0,-1-1-1,1-1 1,0-1 0,26-4 0,-21 0 2,-1-1 1,1-2 0,-1 0-1,-1-2 1,1-1 0,-1 0-1,29-21 1,-15 5-12,-1-1 1,-2-2-1,-1-2 0,-1-1 1,-2-1-1,-1-2 0,-2-1 1,46-80-1,-42 56 5,-3-2-1,-3-2 1,26-95 0,-25 52-68,17-155 0,-37 185 41,-3 0-1,-3-1 0,-4 1 1,-4-1-1,-2 1 1,-5 1-1,-27-95 1,30 140 6,0 0 1,-2 1 0,-1 0 0,-2 1 0,-1 1 0,-1 0 0,-22-26 0,30 42-83,-2 0 0,1 1 0,-2 0 1,0 1-1,0 0 0,-1 1 0,0 0 1,-1 1-1,0 1 0,0 1 0,0 0 1,-1 1-1,-1 0 0,1 1 0,-30-4 1,39 8-59,0 1 0,1 0 0,-1 0 0,0 1 1,1 0-1,-1 0 0,0 0 0,1 1 0,-1 0 0,1 0 0,-8 5 1,-20 9-1252,0 1 0,-45 33 1,66-40 746,0 0 1,1 1 0,0 0-1,1 1 1,0 0 0,1 1-1,0 0 1,-15 28-1,14-21-364,-2 2-1749,-17 43 0,0 25-5767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06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7 146 13569,'3'-61'7277,"-9"46"-5405,2 0 1888,8 0-3020,-1 0-339,7 3-1718,0 0-459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07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1426 10217,'-39'20'1171,"31"-16"2252,9-5-3357,0-1 0,0 1-1,1 0 1,-1-1-1,1 1 1,-1 0-1,1 0 1,-1 0 0,1 0-1,0 0 1,2-1-1,-1 1 10,21-9 105,0 2 0,1 0 0,0 1 0,1 2 0,35-4 1,5-1 46,1239-161 1651,15 71-1307,-1249 95-531,523-31 219,57 1-13,7746-219 1729,-4586 183-1200,-3202 45-576,-57-11-7,-63-5 32,-63-3-1,-62-2-26,104-37 107,-371 60-272,0-4 1,145-63-1,-214 78-140,31-19-1,-51 27 6,-1 0 0,0 0 0,0-1-1,0 0 1,-1-1 0,1 1 0,8-14 0,-13 17-7,0 1 1,-1 0-1,0-1 1,1 0 0,-1 1-1,0-1 1,0 0-1,-1 1 1,1-1-1,-1 0 1,1 0 0,-1 0-1,0 1 1,0-1-1,0 0 1,0 0-1,0 0 1,-1 0-1,0 1 1,1-1 0,-1 0-1,0 1 1,0-1-1,0 0 1,-1 1-1,1-1 1,-1 1-1,1 0 1,-3-4 0,-3 0-765,0-1 0,0 1 1,0 0-1,-1 0 0,0 1 1,0 0-1,-16-7 1,-70-28-8990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17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5096,'2'3'145,"1"-1"-1,-1 0 0,1 0 0,0-1 0,-1 1 1,1-1-1,0 1 0,0-1 0,0 0 0,0 0 1,1 0-1,4 1 0,41 2 524,-34-3-462,434 12 2777,-198-9-2352,1238 33 1058,793 25-1081,-239 6-375,0-34-87,102-114-99,-1958 64 48,-1-7 1,304-80-1,-468 97-118,0 0 0,-1-2-1,0 0 1,0-1 0,-1-2 0,38-24-1,-56 34-28,0-1-1,-1 1 1,1-1 0,0 0-1,-1 1 1,1-1-1,-1 0 1,1 0 0,-1 0-1,0 0 1,0 0-1,0 0 1,0 0-1,0-1 1,0 1 0,0 0-1,0-3 1,-2 4-4,1-1 1,0 1-1,0 0 1,0 0-1,-1-1 1,1 1-1,0 0 1,-1 0-1,1 0 1,-1-1-1,1 1 1,-1 0-1,0 0 1,0 0-1,1 0 1,-1 0-1,0 0 1,0 1-1,0-1 1,0 0-1,0 0 1,0 1-1,0-1 1,0 0 0,0 1-1,-1-1 1,1 1-1,0-1 1,-2 1-1,-15-6-1110,0 2 1,0 0-1,-25-2 0,-17 5-2884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18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0 5509,'-70'11'1144,"67"-10"-1016,-1 0 0,1 0 0,0 0 0,-1 0 0,1 1 0,0-1 0,0 1 0,0 0 1,0-1-1,-4 5 0,6-5-27,0 0 1,0 0-1,0-1 1,0 1-1,-1 0 1,1 0-1,0-1 1,-1 1-1,1-1 1,0 1-1,-1-1 1,1 1-1,-1-1 1,-2 0-1,15 17 747,-7-13-777,0 0 0,1-1 0,0 0 0,-1 1 0,1-1 1,0-1-1,1 1 0,-1-1 0,0 0 0,9 2 0,64 9 520,-56-10-434,460 42 1227,-246-26-1081,357 37 259,242 20-218,2681 131-36,-1424-165-789,-3-72-802,-1421-6 862,-10-42 129,-642 76 278,212-45-103,-200 39 40,0-1-1,-1-1 0,0-1 0,-1-1 1,41-27-1,-64 37 26,0 0 1,0 0-1,0 0 1,0 0-1,0-1 1,-1 1-1,0-1 0,1 0 1,-1 0-1,0 0 1,0 0-1,0 0 0,-1 0 1,1-1-1,-1 1 1,0 0-1,1-4 0,-2 3-74,0 1 0,0-1 0,0 1 0,0 0 0,-1-1 0,0 1 0,0 0-1,0-1 1,0 1 0,0 0 0,0 0 0,-1 0 0,0 0 0,1 0 0,-1 0-1,0 1 1,-4-4 0,2 1-234,-1 0 0,0 0 0,0 1 0,0 0 0,0 0 0,-9-5 0,-47-17-2726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1 10565,'-16'19'1017,"12"-14"-585,-1 0 0,2 0 0,-1 1 0,0-1 0,1 1 0,0 0 0,1 0 0,-5 10 0,-5 16 1210,1 1 0,1 1-1,2-1 1,2 1 0,1 0 0,-2 56-1,9-38-463,2 0-1,12 62 0,-12-96-978,0 0 0,2-1 1,0 1-1,0-1 1,2 0-1,0-1 0,1 0 1,1 0-1,21 27 1,-27-38-190,0-1 0,0 1 1,0-1-1,0 0 0,1 0 1,0 0-1,0-1 0,0 0 1,0 0-1,0 0 0,1 0 1,-1-1-1,1 0 0,0 0 1,0 0-1,-1-1 1,1 0-1,0 0 0,0-1 1,0 1-1,0-1 0,0-1 1,0 1-1,0-1 0,0 0 1,9-3-1,-6 1-10,0 0 0,0-1 0,-1 0 0,1 0 0,-1-1 0,0 0 0,0 0 0,-1-1 0,0 0 0,0-1 0,0 1 0,-1-1 0,0-1 0,0 1 0,-1-1 0,7-12 0,0-3 0,-1-1 0,-2 0 0,0 0 0,-2-1 0,-1 0 0,5-37 0,-8 44 0,-2 0 0,-1 0 0,0 0 0,-1 0 0,-1 1 0,0-1 0,-2 0 0,0 1 0,-1-1 0,-7-17 0,8 27-19,0 0 0,-1 0 0,0 0 0,0 0 0,-1 1 0,-10-11 0,-82-72-574,87 81 461,-1 1-1,0 0 1,0 1-1,0 0 1,-1 1-1,0 1 1,0 0 0,-21-5-1,10 3-284,14 4-75,0 2 1,-1-1-1,1 2 0,-1-1 0,1 1 1,-1 1-1,1 0 0,-1 0 0,1 1 1,0 1-1,0 0 0,0 0 0,-15 7 0,21-8-208,1 0-1,-1 0 0,1 0 1,0 0-1,0 0 0,0 1 1,0 0-1,0-1 0,1 1 1,-1 0-1,1 0 0,0 1 1,-1-1-1,2 0 0,-3 5 0,4 16-8651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18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23 179 9093,'-9'-2'330,"-5"-1"489,37 1-89,1094 3 1835,363 68-2318,499 18-1508,-1712-79 1064,977 26-783,-4-26-541,42-62-143,-1008 25 1392,-205 18 191,123-37 1,-176 44 53,0-2 0,-1 0-1,0-1 1,0 0 0,0-2 0,23-16 0,-35 22-58,0 1 1,-1-1-1,1 1 1,0-1-1,-1 0 1,1 0-1,-1 0 1,0-1-1,0 1 1,0 0-1,-1-1 1,1 1-1,-1-1 1,0 0-1,0 1 1,0-1-1,0 0 1,-1 0-1,1 0 0,-1 1 1,0-1-1,0 0 1,0 0-1,-1 0 1,0 0-1,1 1 1,-1-1-1,-1 0 1,1 1-1,0-1 1,-1 1-1,0-1 1,-2-4-1,-33-42-1595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2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263 181 11025,'-11'7'213,"0"-2"62,1 2 0,0-1 0,0 1-1,1 1 1,0 0 0,0 0 0,0 1 0,1 0 0,1 0-1,-13 21 1,-4 20 628,3 1 0,2 1-1,2 1 1,2 0 0,3 1-1,-10 105 1,16-75-127,3 0 0,3 0 1,15 99-1,-10-145-549,2 0 0,1 0 0,3-1 0,0 0 1,3-1-1,1 0 0,1-1 0,2-1 0,26 38 0,-34-58-170,1-1 0,-1-1 0,2 1 0,0-2 0,0 0 0,1 0 0,1-1 0,-1 0 0,2-2 0,19 11 1,-22-15-39,-1 0 1,1 0 0,0-1 0,0-1 0,0 0 0,1-1 0,-1 0 0,0-1-1,1 0 1,-1-1 0,0 0 0,1-1 0,-1 0 0,19-7 0,-7 0-59,-1 0 1,-1-2-1,0 0 0,0-2 1,-1 0-1,-1-1 1,0-2-1,-1 0 0,-1-1 1,0 0-1,-1-2 1,-1 0-1,25-40 0,-13 12-38,-2-1 0,-2-2 0,-2 0-1,-3-1 1,17-71 0,-25 76 22,-2 0 0,-3-1 1,-2 0-1,-1 0 1,-3 0-1,-1 0 0,-16-86 1,7 80-5,-2 2 1,-3-1-1,-2 2 0,-3 0 1,-1 1-1,-48-78 0,55 104-188,-2 0 0,0 1 0,-1 1 0,-2 1 0,0 1 0,-1 0 0,-1 1 0,0 2 0,-2 0 0,-24-13 0,45 27 118,0 1 1,-1 0 0,1 0-1,-1 0 1,1 0 0,-1 0-1,1 0 1,-1 1 0,0-1-1,1 1 1,-1 0 0,0 0-1,1 0 1,-1 0 0,0 0-1,1 0 1,-1 1 0,1 0-1,-1-1 1,0 1-1,1 0 1,-1 0 0,1 0-1,0 0 1,-4 3 0,4-2-171,-1 1 0,1 0 0,0-1 1,-1 1-1,1 0 0,1 0 0,-1 1 1,0-1-1,1 0 0,0 1 0,-1-1 1,1 1-1,1-1 0,-1 1 0,0-1 0,1 1 1,0 4-1,4 33-3931,10 19-2154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2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770 1318 11405,'-18'-11'1107,"0"0"0,-29-12 0,38 20-662,1 0 1,-1 0-1,0 1 0,0 1 0,1-1 0,-1 1 1,0 1-1,-18 0 0,5 3-42,1 1 0,0 0-1,0 1 1,0 2 0,1 0 0,0 1-1,0 1 1,-30 19 0,27-12-151,0 0-1,1 2 1,1 0 0,1 2 0,1 0-1,-23 30 1,18-20-104,2 2 0,0 0 0,2 1 0,2 1 0,1 1 0,-22 66 0,27-59-35,2 1-1,2 0 1,-2 49 0,9-67-176,0 1 0,3 0 0,0 0 1,1-1-1,1 0 0,13 41 1,-15-60-5,1 1 1,-1-1-1,1 0 0,1 0 1,-1 0-1,1-1 1,0 1-1,0-1 1,0 0-1,9 7 0,-10-10 40,0 1-1,0-1 1,0 0-1,1 0 1,-1 0 0,1 0-1,-1-1 1,1 0-1,0 1 1,-1-1-1,1-1 1,0 1-1,0 0 1,0-1-1,0 0 1,0 0-1,-1 0 1,1 0-1,0-1 1,4-1-1,2-1-4,0 0-1,-1-1 0,0-1 1,0 0-1,0 0 0,0-1 1,-1 0-1,0 0 0,0-1 1,0 0-1,-1 0 0,0-1 1,10-14-1,3-8-26,-1 0 0,25-57 1,218-602-163,-246 641 220,265-913 713,-266 897-524,73-248 815,-78 335-744,8 43-200,10 81-1,-8-41-358,71 323-2513,9-1-4227,-67-307 2302,3-3-2669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3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1015 1315 8241,'23'-118'2168,"-21"108"-1768,0 1 0,-1 0 1,0 0-1,-1-1 0,0 1 1,-1 0-1,0-1 0,0 1 0,-1 0 1,0 0-1,0 0 0,-1 0 0,0 0 1,-1 1-1,0-1 0,0 1 1,-1 0-1,0 0 0,-1 0 0,-11-12 1,10 14-169,0-1 0,-1 1 0,0 1 1,-1-1-1,1 1 0,-1 1 0,0-1 1,0 1-1,0 1 0,-1 0 0,1 0 1,-1 1-1,1 0 0,-1 1 0,0 0 1,0 1-1,0 0 0,-11 1 0,-2 2 25,1 2-1,0 0 0,0 1 0,0 2 0,1 0 1,0 1-1,1 1 0,-30 19 0,-16 17 221,-63 55 1,114-88-414,-27 22 21,2 1 0,2 3 0,1 1 0,-56 81 0,77-96-232,1 0-1,1 0 1,1 2 0,2-1-1,0 1 1,2 1-1,1 0 1,1 0-1,1 1 1,-2 48 0,7-66 28,1 0 1,1 0 0,0 0-1,1 0 1,0 0-1,0 0 1,1 0 0,1 0-1,0-1 1,5 11 0,-7-19 74,-1 0 1,0 0 0,1-1 0,-1 1 0,1 0 0,-1-1 0,1 1 0,0-1 0,0 0 0,-1 1 0,1-1 0,0 0 0,0 0 0,0 0 0,1 0-1,-1-1 1,0 1 0,0-1 0,0 1 0,3-1 0,1 1-59,1-1 0,0 1 0,-1-2 0,13-1 0,-10 0 19,1-1-1,-1 1 1,1-2-1,-1 0 1,-1 0-1,1 0 0,0-1 1,-1-1-1,0 1 1,10-10-1,8-9-153,35-41-1,-54 56 200,52-63-100,-4-2 1,-3-2-1,-4-3 0,71-157 0,105-357 1223,-220 581-1056,48-145 1673,50-260 1,-99 401-1499,-2 9-38,1 0-1,-1 0 1,-1 0-1,1-1 1,-1 1 0,-1 0-1,0-8 1,1 15-155,0 0 0,0 0 1,-1 0-1,1 1 0,0-1 1,0 0-1,0 0 0,0 0 0,0 0 1,0 0-1,0 0 0,0 0 1,0 1-1,0-1 0,0 0 1,0 0-1,0 0 0,-1 0 1,1 0-1,0 0 0,0 0 0,0 0 1,0 0-1,0 0 0,0 1 1,-1-1-1,1 0 0,0 0 1,0 0-1,0 0 0,0 0 0,0 0 1,0 0-1,-1 0 0,1 0 1,0 0-1,0 0 0,0 0 1,0 0-1,0 0 0,-1 0 1,1 0-1,0-1 0,0 1 0,0 0 1,0 0-1,0 0 0,0 0 1,0 0-1,-1 0 0,1 0 1,0 0-1,0 0 0,0 0 0,0-1 1,0 1-1,0 0 0,0 0 1,0 0-1,0 0 0,0 0 1,0 0-1,0 0 0,-1-1 1,1 1-1,0 0 0,-10 7 132,0 2 0,0-1 0,1 1 0,0 0 0,0 1-1,1 0 1,1 0 0,-1 1 0,2 0 0,-9 17 0,-4 15 155,-22 75 0,1 33-403,7 2 0,7 2 1,-7 161-1,-36 223-5239,-2-184-4734,31-179-588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3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0 9137,'-117'55'732,"84"-40"-632,-4 0-460,0 0-1104,3 3-880,1 0-473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0 390 4760,'0'0'4380,"0"4"-3625,0 31 734,1-34-1369,-1 1 0,1 0 0,0 0-1,0-1 1,0 1 0,0-1 0,1 1-1,-1-1 1,0 0 0,1 1 0,-1-1-1,0 0 1,1 0 0,1 1 0,-1 0 64,5 2 20,1-1-1,-1 1 1,0-1 0,1-1-1,0 0 1,0 0-1,0 0 1,0-1-1,0 0 1,0 0 0,15-2-1,3 2 216,43 2 642,98-9 0,251-28 653,-180 17-1272,675-48 290,235-20-635,1464-152-3905,-2263 201 1408,-342 36 2069,-1-1 0,1 1 0,-1 1-1,1-1 1,-1 1 0,1 1 0,6 1 0,-5-1-412,-8-2 672,-1 0-1,1 0 1,0 0-1,0 0 0,0 0 1,0 0-1,0 1 1,0-1-1,0 0 0,0 0 1,0 0-1,0 0 1,0 0-1,0 0 0,-1 0 1,1 0-1,0 0 1,0 0-1,0 1 0,0-1 1,0 0-1,0 0 1,0 0-1,0 0 0,0 0 1,0 0-1,0 0 1,0 0-1,0 0 0,0 1 1,0-1-1,0 0 1,0 0-1,0 0 0,0 0 1,0 0-1,0 0 1,0 0-1,0 0 0,0 1 1,1-1-1,-1 0 1,0 0-1,0 0 0,0 0 1,0 0-1,0 0 1,0 0-1,-22 15-5170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6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364 817 8869,'22'0'1835,"-18"0"990,1 0-1496,25-1-336,0-2 0,0-1 0,0-2 0,43-13 0,120-50 21,-152 53-754,16-6-55,-1-2 1,-2-3-1,73-48 1,-105 61-156,-2-2 0,0 0 0,0-1 0,-2-1 0,0-1-1,-1 0 1,-1-2 0,-1 0 0,-1 0 0,20-41 0,-30 53-32,-1 0 0,0-1 0,0 1 1,-1-1-1,0 0 0,-1 0 0,0 1 0,-1-1 0,0 0 0,0 0 0,-1 0 1,-1 0-1,-4-18 0,4 20-5,-1 1 1,0 0-1,0-1 0,-1 1 1,0 0-1,0 1 0,-1-1 1,0 1-1,0 0 0,-1 0 1,1 0-1,-1 1 0,0 0 1,-1 0-1,1 0 0,-1 1 1,0 0-1,0 0 0,-11-3 1,-3 0 107,0 0 0,-1 2 1,0 0-1,0 1 0,0 2 1,0 0-1,0 1 0,-1 2 0,1 0 1,0 1-1,-39 9 0,14 4 212,1 1 0,1 2 0,1 2 0,1 3-1,0 1 1,2 1 0,-51 43 0,38-23 17,2 3 0,1 2-1,3 2 1,-59 85 0,78-95-219,2 1 0,2 2 0,2 0 0,2 2 0,2 0 0,3 1 0,1 1 0,-13 80 0,23-97-100,2 1 0,2 0 1,1 0-1,2-1 0,0 1 0,9 36 0,-5-45-69,1 1 0,0-2 0,2 1 0,1-1 0,1-1 0,1 0 0,1 0 0,26 34 0,-15-28-324,2-1 0,1-2 0,0 0 0,2-2 0,1-1 0,1-1 0,0-2 0,2-1 0,0-1-1,1-2 1,39 11 0,-27-11-761,1-3-1,1-2 1,50 4-1,-48-10-1730,1-2-1,89-8 0,-13-11-6669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6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7865,'-13'1'2625,"18"10"1448,-3-8-3796,-1 0 0,1 0 0,0 0 0,-1 0 0,0 1 0,0-1 0,1 5 0,83 383 4672,-67-317-4565,-7-30-245,112 395 1073,-107-389-1115,-13-35 212,2-1 0,0 1-1,0-1 1,1 0 0,11 17-1,-17-30-259,1 0-1,-1 0 1,1 0 0,0 0-1,0 0 1,-1 0-1,1 0 1,0 0-1,0 0 1,0 0-1,0-1 1,0 1-1,0 0 1,0-1 0,0 1-1,0 0 1,0-1-1,0 1 1,0-1-1,1 0 1,-1 1-1,0-1 1,0 0 0,2 0-1,0-1 3,0 0 1,0 0-1,-1-1 0,1 1 0,-1-1 1,0 0-1,1 0 0,-1 0 1,3-2-1,-3 2-40,17-19 86,-1 0-1,-1-1 0,0-1 0,-2 0 0,15-31 1,5-7-288,166-270-3307,-7-6-3596,-131 227 1702,4 6-3177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7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41 508 5901,'28'18'1349,"-23"-15"-59,20 17 1905,-18-20-2408,6-4-596,-1-1 0,0 0 0,0 0 0,0-2 0,-1 1 0,0-1 0,0-1 0,-1 0 0,0-1 0,0 0 0,-1 0 0,0-1 0,0 0 0,-1-1 1,-1 0-1,0 0 0,0 0 0,-1-1 0,-1 0 0,0 0 0,5-19 0,-1 1 60,-2-1 0,-1 1 0,-1-1 0,-1 0 0,-2-1 0,-2 1 0,-3-35 0,3 63-208,0 0 0,-1 0 0,1 0-1,-1 1 1,1-1 0,-1 0 0,0 0 0,0 1 0,-1-1 0,1 1-1,0-1 1,-1 1 0,0-1 0,1 1 0,-4-3 0,4 4-6,-1 0-1,1 0 1,-1 0 0,1 0 0,-1 1-1,1-1 1,-1 1 0,0-1 0,1 1 0,-1-1-1,0 1 1,0 0 0,1 0 0,-1 0 0,0 0-1,0 0 1,1 0 0,-4 1 0,-2 1 45,1 1 0,-1-1 1,1 1-1,0 0 1,0 1-1,0-1 0,1 1 1,-1 1-1,1-1 1,-9 10-1,-5 9 79,1 0 1,1 1-1,2 0 1,0 2-1,1 0 1,-10 30-1,-1 10 107,-21 94 0,39-128-224,1 1-1,2 0 1,1 0 0,2 1-1,1-1 1,1 0 0,9 46-1,-7-65-22,1 0-1,0 0 1,1 0-1,11 21 0,-14-31-15,0 0-1,0-1 1,1 1-1,-1-1 0,1 1 1,0-1-1,0 0 1,0 0-1,0 0 0,1-1 1,5 4-1,13 8 47,1-1 0,28 11 0,-47-22-51,1-1-1,-1 1 1,1 0 0,-1-1 0,1 0 0,-1 0 0,1-1 0,0 1-1,-1-1 1,1 0 0,0 0 0,0 0 0,-1-1 0,1 0-1,0 0 1,8-3 0,0 1-4,12-5-7,0-1 1,0-1-1,-1-1 0,-1-1 0,38-25 0,102-88-6,-110 81-7,-17 14-8,-3 3-51,38-24 0,-60 44-14,0 1 0,0 0 0,0 1 0,1 0 0,0 1 0,0 0-1,25-4 1,-32 8-18,1 0-1,0 1 1,0 0-1,-1 0 1,1 0-1,0 1 0,5 2 1,8 1-161,-14-4 249,-1 0-8,1 1 0,0-1 1,0-1-1,0 1 1,0-1-1,0 1 0,0-2 1,0 1-1,0 0 1,0-1-1,0 0 0,0 0 1,0-1-1,0 1 0,5-3 1,55-35 234,-27 16 242,1 1 1,0 2 0,47-16 0,-73 32-214,0 0 1,1 1-1,-1 0 0,1 1 1,-1 1-1,1 0 0,0 1 1,0 0-1,0 1 0,-1 1 1,1 0-1,-1 1 0,1 0 1,16 7-1,14 11-7,0 2 1,-1 2-1,68 53 0,-43-29-2168,-35-28-382,-2 0-2698,-14-8-2579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8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4912 790 5352,'24'-45'651,"-15"27"-154,0 0 1,-1-1-1,7-23 0,-13 34-261,0 1 1,-1-1-1,-1 0 1,1 0-1,-1 0 0,0 0 1,-1 0-1,0 0 0,0 1 1,-1-1-1,0 0 0,0 0 1,-1 1-1,0 0 1,0-1-1,-6-8 0,-2-2 166,0 1 1,-1 0-1,-1 0 0,0 2 0,-17-17 0,8 14-110,-1 0 1,0 1-1,-2 1 0,1 1 0,-2 1 0,0 2 0,-1 0 0,-51-14 1,9 8 188,-2 4 1,-101-9-1,38 15 106,0 6 1,-258 28-1,-262 99 477,409-59-675,3 10-1,-314 146 0,351-122 19,4 8 1,-343 247-1,444-278-193,3 4-1,4 5 1,4 3-1,4 5 1,-83 118-1,123-147-74,3 2 1,2 2-1,4 1 0,2 2 0,4 2 0,3 0 0,4 2 1,2 1-1,-12 101 0,27-123-63,3 0 1,2 1-1,3-1 0,2 1 0,3-1 1,2 0-1,2-1 0,35 99 1,-22-93-20,3-1 0,2-2 0,2 0 0,3-3 0,3 0 0,1-3 0,63 65 1,-32-47-121,4-4 0,2-3 0,3-3 0,2-3 1,112 57-1,-66-50-258,3-6 1,2-5-1,148 37 1,-112-48 11,0-7 1,2-8-1,1-7 0,209-3 1,-185-21 72,0-8-1,-1-9 1,281-69-1,-270 35 110,-2-9-1,-3-9 0,214-113 0,-202 74 90,-5-9-1,292-227 1,-382 253 80,164-171 0,-208 187-3,-4-2-1,-4-4 1,55-96 0,-82 118-2,-4-1 0,-3-2 0,-2-1 0,-4-1 0,19-87 1,-31 98-2,-3-1-1,-3 1 1,-2-2 0,-3 1 0,-2 0 0,-3 0 0,-13-66 0,4 65 24,-2 0 0,-3 1 0,-3 0 0,-36-73 0,19 61-8,-2 1 0,-94-120 0,53 95-26,-4 4 1,-3 3-1,-5 5 1,-135-95-1,109 96 6,-255-131 0,295 176-294,-2 4 0,-1 3 0,-1 3 0,-133-23-1,160 42-615,-1 2-1,-96 3 1,125 4-234,0 2 1,-1 1 0,1 1 0,1 1 0,-1 1 0,1 2 0,-29 13-1,37-12-1666,1 1 0,-18 14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4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 8793,'2'-1'264,"0"-1"1,0 1 0,0 0-1,0-1 1,0 0-1,0 0 1,-1 1 0,1-1-1,0 0 1,-1 0 0,0-1-1,1 1 1,-1 0-1,0 0 1,1-4 0,-1 0 894,-1 0 1,1 0 0,-1-1-1,0 1 1,-2-9 0,2 13-874,0-4 750,0 0 0,1-1 1,0 1-1,0 0 0,0 0 1,3-9-1,-2 12-246,0 5-548,1 0 0,0 0-1,-1 0 1,0 0 0,1 0-1,-1 0 1,3 5 0,2 5-12,0 0 1,-1 0 0,-1 1-1,0-1 1,-1 1 0,5 26-1,9 84 434,-13 124-447,-6-147-194,-3-52-23,22-75 0,7-20 0,-5 1 0,3 2 0,45-68 0,-38 73 0,0 2 0,3 1 0,1 1 0,61-47 0,-82 72 0,0 0 0,1 2 0,0-1 0,1 2 0,0 0 0,0 1 0,0 0 0,1 1 0,31-5 0,-41 9 0,0 0 0,1 1 0,-1 0 0,0 0 0,1 1 0,-1-1 0,1 2 0,-1-1 0,0 0 0,0 1 0,0 0 0,0 1 0,0 0 0,0-1 0,-1 2 0,1-1 0,-1 1 0,0 0 0,0 0 0,0 0 0,-1 0 0,1 1 0,-1 0 0,0 0 0,-1 0 0,1 1 0,4 9 0,0 2 0,-1 0 0,-1 1 0,-1 0 0,0-1 0,-2 2 0,0-1 0,0 0 0,-2 37 0,-4 10 0,-13 76 0,12-111 0,-25 131 90,-2 21-543,7-61-3363,7-46-997,8 0-3397,5-16-4371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29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4089 649 8761,'-19'-25'445,"-1"0"382,-1 0 0,-29-26 0,30 35-298,0 1 0,-1 1 0,-1 0 0,0 2 0,-1 1 0,0 0 0,0 2 0,-1 0 0,-45-8 0,9 6 244,0 3-1,-121-1 1,67 12-276,1 5-1,1 5 1,0 5 0,-211 62-1,196-37-190,2 6-1,3 4 1,-220 134-1,147-56-21,5 8-1,6 8 1,-174 181 0,243-209-92,6 5 0,5 4 0,6 4 0,6 5 0,6 4 1,-114 253-1,161-299-95,3 3 1,5 1 0,-31 170 0,53-202-56,2-1 1,2 1-1,4 0 1,3 0-1,3-1 1,23 117-1,-11-114-18,3 0 0,4-2 1,2 0-1,3-2 0,3-1 0,3-1 0,63 84 0,-51-85 0,4-3 0,2-2 0,3-3 0,1-1 0,3-4 0,114 72 0,-73-61-131,3-5-1,146 55 1,51-16-173,-106-45 74,2-8-1,211 15 1,-119-39-6,1-12 1,315-35 0,-274-9-80,506-127 0,-595 101 136,-3-10 0,-4-11 0,324-168 1,-405 168 50,266-196 1,-309 193 52,-4-5-1,168-190 1,-215 211 27,-4-2-1,-3-3 1,77-148-1,-98 158 10,-4-2 0,-2 0 0,-4-2-1,-2 0 1,11-93 0,-20 72 10,-5 0 0,-3-1 0,-5 0 0,-4 0 1,-4 1-1,-41-176 0,23 171 6,-4 2 1,-3 2-1,-5 1 1,-4 1-1,-4 3 0,-75-106 1,43 88 0,-4 4 0,-5 4 0,-3 3 0,-5 4 0,-4 5 0,-139-93 0,112 98-90,-4 5 0,-3 6-1,-3 5 1,-2 7 0,-179-49 0,210 78-430,-3 5 1,0 5-1,0 5 0,-2 5 0,-158 6 1,169 10-1502,0 5 0,0 4 1,-140 40-1,11 19-6090,230-73 7999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0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1 10697,'-1'16'795,"1"-6"-248,0 0 0,-1-1 0,0 1-1,-1 0 1,0 0 0,0-1 0,-7 16 0,-68 179 3869,-1 112-3034,15 4-6586,38-219-1553,15-63 37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0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8133,'17'6'1687,"-19"1"716,1-5-2207,0 0 0,0 0 0,0 0 0,0 1 0,0-1 0,0 0 0,1 0 1,-1 0-1,1 1 0,-1-1 0,1 4 0,1 14 344,0 0 0,2 0-1,0-1 1,1 1 0,1-1 0,15 37-1,61 116 470,-59-130-1037,1-1 0,3 0 0,1-2 0,43 47-1,-62-78-34,1 0 0,-1-1-1,1 0 1,0-1-1,20 11 1,-23-15 51,0 1 1,0-1-1,0 0 1,0 0-1,0-1 1,1 0 0,-1 0-1,1 0 1,-1-1-1,0 0 1,13-1-1,18-8 2,1-2 0,-2-1 0,1-1 0,34-20-1,-23 11 65,80-25-1,-14 14-783,197-86 0,-256 93 857,-1-3 0,-1-2 0,-2-2 0,-1-2 0,62-59 0,-52 26 1277,-58 66-389,-2 5-1038,0-1 1,1 1-1,-1 0 1,1 0 0,0 0-1,0-1 1,0 1 0,0-1-1,0 1 1,1 0 0,-1-1-1,1 0 1,-1 1 0,1-1-1,0 0 1,0 0 0,3 2-1,39 27-508,-37-27 480,13 7-347,0-1-1,0-1 1,1-1-1,0-1 1,0-1-1,1-1 1,37 5-1,9-5-1333,78-4-1,-75-1-196,13-2-2469,-35 4 866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70 13109,'33'-70'12214,"-31"73"-10543,0 2-1336,1-1-125,-1 0 0,1 0-1,-1 0 1,0 1 0,-1-1 0,1 1 0,-1 0 0,0-1 0,0 1-1,0 0 1,-1 0 0,0 0 0,0 5 0,-32 282 1581,3-62-9139,25-193 4054,0 0-3889,3-13-4066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1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10721,'0'0'4196,"7"15"-3628,3 0-480,4 6-604,6 12-452,-7 0-472,7 0-2248,0 3-2289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1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9273,'-4'14'1391,"-1"1"-1,-1-1 1,-1-1 0,1 1 0,-2-1 0,-16 22-1,17-24-837,1 1 0,0-1 0,1 1 0,0 1 0,-5 18 0,0 2 172,9-30-347,10 5 375,-8-8-722,-1 1-1,1 0 1,-1-1-1,1 1 0,-1-1 1,1 1-1,-1 0 0,1-1 1,-1 1-1,1-1 1,0 1-1,-1-1 0,1 0 1,0 1-1,0-1 1,-1 0-1,1 1 0,0-1 1,0 0-1,-1 0 1,1 0-1,0 0 0,0 0 1,0 1-1,-1-2 1,3 1-1,22-6 199,-1-2-1,0-1 1,0-1 0,0-1-1,-1-1 1,25-18 0,-30 19-120,6-4 29,-1 2 0,2 0 0,33-12 0,-51 23-115,-1 0-1,1 0 0,0 0 1,0 1-1,0 0 1,0 0-1,0 1 0,0 0 1,0 0-1,1 1 1,-1 0-1,0 0 0,0 1 1,-1-1-1,1 1 0,0 1 1,-1 0-1,9 4 1,9 10-498,0 2 1,-1 0-1,-1 2 1,0 0 0,27 38-1,0-3-3869,3-3-3935,-28-34-958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1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3 12461,'-20'-3'2008,"26"28"-260,1-1-219,-4 6-289,-3 18-256,-6-3-188,6 10-168,0 5-100,0 0-140,0 9-168,3-2-200,-3-1-408,-3-3-428,-4 1-672,4-7-512,-11-6-801,1-6-1555,-1 1-3361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2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0 760 6721,'37'-26'1892,"-28"18"-1167,2 0 0,-1 1 0,17-8 0,236-117 3533,-212 103-3768,-2-2-1,-1-3 0,45-41 0,-81 61-235,8-5 1580,-48 29-696,-3 2-827,21-5-204,1 1 0,0 0 0,0 1-1,0 0 1,1 0 0,0 1 0,1 0 0,0 0-1,-8 18 1,8-14-37,0 1 0,2 0-1,-1 1 1,2-1 0,0 1 0,-3 29-1,7-38-51,-1 0 0,1 0-1,1 0 1,-1 0 0,1 0-1,1 0 1,-1 0 0,1 0-1,0 0 1,1-1-1,-1 1 1,1-1 0,8 12-1,-5-10-29,0 0 0,0-1 0,1 0 0,1 0 0,-1-1 0,1 0 0,0 0 0,0-1 1,10 5-1,5 1-157,0-2 0,0 0 0,1-2 0,0-1 0,0-1 0,1-1 0,28 2 0,-31-5-118,42-3-1,80-17-591,-121 15 787,0-1 1,0-1 0,-1-2 0,0 0 0,0-1 0,0-1 0,-2-1 0,1-1 0,28-22 0,-30 20 86,0-1 0,-1 0 0,-1-2 0,-1 0 0,0-1 0,23-35 0,-14 11 125,-1 0 1,22-59-1,7-5-326,-52 103 20,10-1-377,0-1 0,1 1 0,0 1 1,-1 0-1,1 1 0,17-1 0,-14 1 231,-11 1 390,-1 0 0,1 1 0,-1 0 0,1 0 0,0 0 0,-1 0 0,1 0 0,0 1 0,-1-1 0,1 1 0,-1 0 0,1 0 0,-1 0 0,1 1 0,-1-1 0,0 1 0,0 0 0,0 0 0,0 0 0,4 4 0,-4-3 66,0 1-1,-1 0 0,0 0 1,1 0-1,-1 0 1,-1 1-1,1-1 0,-1 1 1,0-1-1,0 1 0,0-1 1,0 1-1,-1-1 1,0 7-1,0 17 311,-1 0 0,-1 0 0,-2 0-1,-9 35 1,-38 107 709,16-64-667,-89 221 307,67-192-608,35-77-68,-60 107 1,80-162-71,7-6-96,0-1 25,-1 0 0,1 0 1,-1 0-1,0-1 0,0 0 1,5-7-1,4-5-67,36-37-322,94-103-1018,56-38-374,227-229-354,-366 361 2533,-3-3 1,96-144-1,-151 206-297,1-1 0,-1 0 0,0 0 0,0 0 0,-1 0 0,1 0 0,-1 0-1,1-9 1,-1 5 48,-1 9-112,0 0 0,0 0 0,0 0 0,0 0 0,0 0-1,0 0 1,0 0 0,0 0 0,-1 0 0,1 0 0,0 0 0,0 0 0,0 0 0,0 0 0,0 0 0,0 0-1,0 0 1,0 0 0,-1 0 0,1 0 0,0 0 0,0 0 0,0 0 0,0 0 0,0 0 0,0 0 0,0 0-1,0 0 1,0 0 0,-1 0 0,1 0 0,0 0 0,0 0 0,0 0 0,0 0 0,0 0 0,0 0 0,0 0-1,0 0 1,0 0 0,0-1 0,0 1 0,0 0 0,-1 0 0,1 0 0,0 0 0,0 0 0,0 0 0,0 0-1,0 0 1,0 0 0,0-1 0,0 1 0,0 0 0,0 0 0,0 0 0,0 0 0,0 0 0,0 0 0,0 0-1,-9 3 19,0 1 0,0 1 0,1 0 0,-1 0-1,1 0 1,0 1 0,0 1 0,1-1 0,0 1 0,0 0-1,1 1 1,0 0 0,0 0 0,1 0 0,-1 0 0,2 1-1,0 0 1,0 0 0,0 0 0,-3 16 0,4-15-93,1 0 1,1 0 0,-1 0 0,2 0-1,-1 0 1,1 0 0,1 0-1,0 0 1,0 0 0,1 0 0,0 0-1,1-1 1,0 1 0,1-1 0,0 1-1,0-1 1,1 0 0,0-1-1,0 1 1,13 13 0,-13-16 0,0-1 0,0-1 1,1 1-1,0-1 0,0 0 0,0 0 1,1-1-1,-1 1 0,1-2 0,0 1 1,-1-1-1,1 0 0,1 0 0,-1-1 1,0 1-1,0-2 0,0 1 0,1-1 1,-1 0-1,9-2 0,-6 1 50,0-1-1,0-1 1,0 0-1,-1 0 1,1 0-1,-1-2 1,0 1-1,0-1 1,0 0-1,0-1 1,-1 0-1,0 0 1,13-14-1,5-12 181,-2 0 1,38-68-1,-23 36-4,50-67 23,-74 112-170,1 1 1,0 1 0,2 1 0,29-23-1,-26 25-10,0 1 0,0 1-1,2 1 1,36-14 0,-50 22 9,1 0-1,-1 0 1,1 1 0,0 0 0,0 0 0,-1 1-1,1 1 1,0 0 0,0 0 0,0 1 0,0 0-1,0 1 1,0 0 0,10 4 0,-16-5 25,-1 1 0,0 0 0,0 0 0,0 0 0,-1 0 0,1 0 0,0 1 0,-1-1 0,0 1 0,1-1 1,-1 1-1,0 0 0,0 0 0,-1 0 0,1 0 0,-1 1 0,1-1 0,-1 0 0,0 1 0,0-1 0,0 1 0,-1-1 0,1 1 0,-1-1 0,0 1 0,0-1 0,-1 5 0,0 12 150,-2 0 0,0 1 0,-11 33 0,4-16-70,9-33-202,-1 0 0,1 1 0,1-1 0,-1 1 1,1-1-1,0 0 0,0 1 0,1-1 0,0 1 1,0-1-1,0 0 0,0 1 0,1-1 0,0 0 1,0 0-1,0 0 0,1 0 0,-1-1 0,1 1 1,0-1-1,1 1 0,-1-1 0,1 0 0,0 0 1,0-1-1,0 1 0,0-1 0,6 4 0,2 0-586,0 0 0,1-1 0,0-1 0,0 0 0,0 0 0,27 5 0,-9-3-1719,28 10-3429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2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9 5428,'20'-6'2037,"-40"6"-3073,0-3-865,7 9 357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3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7763 1291 5765,'-17'-40'1123,"-2"1"0,-31-49 0,-6-11 1423,38 65-1534,-2 0 0,-34-46 0,24 45-576,-2 2 1,-1 2-1,-1 1 1,-2 1-1,-1 3 0,-1 0 1,-1 3-1,-1 1 0,-1 2 1,-44-16-1,4 9-95,0 3 0,-1 3-1,-1 5 1,-132-11 0,32 18 140,-354 29 0,-182 85-8,193 1-215,5 23 0,-784 305 0,1004-305-152,-445 260 0,529-254-7,7 10 0,-299 266 0,410-318-77,4 4-1,4 4 0,-88 127 1,137-166-9,2 2 1,3 2-1,3 1 1,2 2 0,4 1-1,3 1 1,-18 85-1,35-113 7,1 0 1,3 0-1,1 1 0,3-1 0,1 1 1,2-1-1,13 66 0,-7-72-22,1 0 0,2-1 0,1 0 0,2-1 0,2-1 0,1 0 0,1-1 0,44 55 0,-28-47 3,1-2 1,2-2-1,2-1 1,48 33 0,-25-26 10,3-2 0,89 40 0,-5-18-52,2-7 0,170 39 0,-54-30-51,3-13 0,420 28 0,-356-68-87,580-52 1,-384-24-284,-5-24 0,-3-22 0,-6-23 0,985-397 0,-1262 422 220,424-261 1,-525 276 206,-5-6 1,-3-6 0,-6-5-1,122-138 1,-179 169 77,-3-3-1,-4-3 1,-4-3-1,-3-1 1,-5-3-1,-3-2 1,-5-2-1,47-161 1,-70 183-9,-3-1 1,-3 0-1,-4 0 1,-3-1 0,-5-90-1,-5 103-19,-2 0-1,-4 0 0,-1 1 1,-4 0-1,-2 2 1,-45-101-1,30 96-5,-3 1-1,-2 3 1,-3 0 0,-3 3 0,-2 2-1,-2 1 1,-93-79 0,70 76-35,-2 3 0,-2 4-1,-3 2 1,-2 4 0,-145-59 0,148 76-145,0 3 1,-1 3 0,-2 4 0,0 4 0,-96-6 0,109 17-348,1 3 0,0 3 0,-1 3 0,2 2-1,-1 4 1,-114 35 0,113-24-1229,1 4 0,2 2-1,-120 75 1,26 15-4822,156-118 6481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5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141 214 5104,'-24'-8'890,"15"7"-213,1-1 0,0-1 1,0 0-1,-1 0 0,2 0 0,-1-1 0,0 0 0,1-1 0,0 0 0,-12-10 1,7 2 2652,11 13-3237,1 0-1,-1 0 1,1-1-1,0 1 1,-1 0-1,1 0 1,-1-1-1,1 1 1,0 0-1,0-1 0,-1 1 1,1 0-1,0-1 1,-1 1-1,1-1 1,0 1-1,0 0 1,0-1-1,0 1 1,-1-1-1,1 1 1,0-1-1,0 1 1,0-1-1,0 1 0,0-1 1,18-15 525,-8 10-423,-1 1-1,0 0 0,1 0 0,0 1 0,0 0 0,0 1 0,19-4 0,83-6 841,-111 13-1025,450-4 1888,-352 7-1626,943 44 1099,-695-28-1166,902 23 320,-1128-39-486,1032 12 210,578-19-190,0-49-80,-204-61 54,-1008 93-493,-474 25-378,-1 1-1,67 18 1,-86-17 56,-21-5-158,-24-16-18495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3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60 12257,'-14'-9'1584,"38"0"-352,3 0-412,-7 3-247,0 3-698,0-6-507,-3 0-684,3 6-2820,0 0-3137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6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61 262 12833,'-33'18'1964,"26"-14"-208,4-6-199,1 1-1610,1 0 264,0 1-1,-1 0 1,1-1-1,0 1 0,0-1 1,0 0-1,0 1 1,0-1-1,1 0 0,-1 0 1,0 0-1,0 1 1,0-1-1,1 0 0,-2-2 1,3 2-63,-1 0 0,1 0 0,0 0 0,0 0 0,-1 0 0,1 0 0,0 0 1,0 0-1,0 0 0,0 1 0,0-1 0,0 0 0,0 0 0,0 1 0,1-1 0,-1 1 0,0-1 0,0 1 0,0 0 0,3-1 1,21-8 258,0 1 0,1 1 1,38-4-1,89-5 252,-100 11-477,1034-46 733,-40 5-3467,-1041 46 2427,-1-1-1,1 1 1,0-1-1,-1 0 1,1 0 0,-1 0-1,1-1 1,-1 0-1,9-5 1,-1 1-411,-12 5 443,-1 1-1,1-1 0,0 0 0,-1 0 0,1 1 1,-1-1-1,1 0 0,-1 0 0,0 0 0,1 0 0,-1 0 1,0 0-1,1 0 0,-1 0 0,0 1 0,0-1 0,0 0 1,0 0-1,0 0 0,0-2 0,0 0-290,3-10-887,-3-10-7253,0 5 80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9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234 153 3904,'11'-12'1118,"-8"9"771,-5 1-1087,-12-17 2244,-20-36-1,33 53-2160,-13-44 1949,10 33-3298,-4 16-593,-13 5 861,17-7 204,0 1 0,0 0-1,0 0 1,0 0 0,0 0 0,0 0-1,1 1 1,-1 0 0,1 0 0,0 0-1,0 0 1,0 0 0,0 1 0,0-1-1,1 1 1,-4 6 0,-3 6 105,0 1 0,-12 31 0,11-18-68,0 1 0,2 0 0,1 0 0,1 1 0,2 0 0,0 46 0,5-51-289,1 0 1,1 0-1,2 0 1,0 0-1,2-1 1,1 0-1,22 48 1,40 66-5376,-28-65-422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40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2949 467 5216,'-9'-10'170,"-1"-1"332,1-1-1,0-1 1,1 0 0,-9-17-1,10 18-294,0 0 0,-1 0 0,0 1 0,-1 0 0,0 1 0,-1 0 1,0 0-1,0 1 0,-1 0 0,-19-11 0,0 2-14,0 1 0,-1 2 1,-40-15-1,15 12-107,-2 2 1,0 3-1,0 3 1,-1 1-1,-81 0 1,33 10 5,0 4 1,-118 21 0,131-8 47,0 3 0,1 5 0,-95 40 0,69-16 209,-201 119-1,262-134-195,3 2 1,1 3-1,-73 70 0,101-87-88,-20 19 95,2 1 0,1 2 0,3 2 0,2 2 0,-40 65 0,44-51-89,2 2 1,3 1 0,3 2 0,2 0 0,4 2 0,3 0-1,3 1 1,3 0 0,4 1 0,2 0 0,4 1-1,2-1 1,4 0 0,3 0 0,3-1 0,3 0 0,4-1-1,2 0 1,3-2 0,60 122 0,-43-116-96,3-3-1,3-1 1,3-2 0,112 119-1,-109-136-71,1-3 0,3-3 0,2-1-1,2-4 1,1-2 0,70 32-1,-50-35-75,1-2-1,1-5 0,1-3 1,2-4-1,0-3 0,174 11 0,-163-26 80,-1-5 1,1-4-1,-1-5 0,0-3 0,-2-5 0,112-36 0,-60 5 82,-3-6 1,-2-6-1,-3-6 0,-3-7 0,180-130 1,-219 133 128,-3-5 0,-4-4 1,-3-3-1,-4-4 1,-4-4-1,-4-3 0,94-158 1,-137 197 11,-2-1 0,-3-1 0,-3-1 0,-2-2 0,-3 0 1,20-118-1,-33 134-63,-1 1-1,-3-1 1,-1 0 0,-3 0 0,-1 0 0,-3 0 0,-1 1-1,-2 0 1,-2 1 0,-28-65 0,12 50-27,-2 1 1,-4 1-1,-1 2 1,-3 2-1,-2 1 1,-2 2-1,-2 2 0,-55-45 1,20 28-17,-1 4-1,-4 3 1,-2 3 0,-136-61 0,115 68-211,-1 5 0,-3 5 0,-1 5 1,-188-29-1,253 54-286,0 3 1,-1 2-1,1 2 1,-1 2-1,1 2 0,0 2 1,0 3-1,1 1 0,-59 21 1,87-24-345,1 0 1,0 2 0,-17 11 0,18-9-695,1 2 0,-15 14 0,29-26 1451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171 306 4912,'-34'23'1122,"34"-23"-1057,-1 0 0,0 0 0,1 0 1,-1 0-1,0 0 0,0 0 0,1 0 1,-1 0-1,0 0 0,1-1 0,-1 1 0,0 0 1,0 0-1,1-1 0,-1 1 0,1 0 0,-1-1 1,0 1-1,1-1 0,-1 1 0,1 0 0,-1-1 1,1 1-1,-1-1 0,1 0 0,-1 1 0,1-1 1,0 1-1,-1-1 0,1 0 0,0 1 0,-1-1 1,1-1-1,-3-1 334,0 0 0,0 1 1,0-1-1,-1 1 0,1 0 1,-1 0-1,1 0 0,-1 0 1,-4-1-1,-16-10 1996,10 4-1401,9 6-441,1 0 0,-1 0 0,1 0 0,0 0 0,0-1 0,-5-5 0,8 7-469,0 1 0,0 0-1,1-1 1,-1 1 0,0 0-1,1-1 1,-1 1 0,1-1 0,0 1-1,-1 0 1,1-1 0,0 1-1,0-1 1,0 1 0,0-1-1,0 1 1,1-1 0,-1 1 0,0-1-1,1 1 1,-1-1 0,1 1-1,-1 0 1,1-1 0,-1 1 0,1 0-1,0-1 1,0 1 0,1-1-1,2-4 44,1 1 0,0 0 0,0 0 0,0 1-1,1 0 1,0 0 0,-1 0 0,1 0-1,1 1 1,-1 0 0,13-4 0,11-3 295,44-7 0,-48 12-247,634-75 1148,-607 76-1398,363-13-1492,-117 7-2701,-216 8 1282,-33 3-2231,-24 0-3565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7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47 12057,'-23'-17'1289,"18"14"-638,1-1-1,-1 0 1,0 1-1,0 0 1,0 0-1,0 0 1,-1 1-1,-5-2 1,9 4-452,-1 0 0,1 0-1,0 0 1,0 0 0,0 0 0,-1 0 0,1 1 0,0-1 0,0 1-1,0 0 1,0 0 0,0 0 0,0-1 0,0 2 0,0-1 0,0 0-1,0 0 1,1 1 0,-1-1 0,0 1 0,1-1 0,-1 1 0,1 0-1,0 0 1,0-1 0,-1 1 0,0 2 0,-11 19 244,0 0 0,2 1 0,1 0 0,0 1 0,2 0 1,1 0-1,1 1 0,1-1 0,-1 31 0,1 21 1341,9 146-1,12-80-5643,46 190 1,-24-147 168,-16-83-3290,10-10-4411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37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27 11293,'-14'-11'4132,"-5"3"-2323,4 1-19,14 7-1665,1 0 0,-1 0 0,0 0 0,0 0 0,0 0 0,0 0 0,0 0 0,1 0 0,-1 0 0,0 1 0,0-1 0,0 0 0,0 1 0,1-1 0,-1 1 0,0-1 0,0 0 0,1 1 1,-1 0-1,-1 0 0,1 1 231,-11 4 394,-3 1-406,1 1 1,0 1-1,0 0 1,1 1-1,-17 15 0,17-13-2485,-1-1 1,-16 11-1,14-30-13275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41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2516 437 5184,'-89'-114'2071,"76"99"-1670,-1 0-1,0 1 1,-1 0 0,-1 1 0,0 1 0,-28-16 0,-114-50 1161,148 73-1489,-47-20 221,-1 3 0,0 3 0,-2 2 0,0 3 0,-1 2 0,0 3 0,-83-2 0,101 11-173,0 2 0,0 1 1,0 3-1,0 1 0,1 2 0,0 2 0,0 2 0,1 1 0,1 3 0,1 1 0,-48 30 0,30-10 6,2 3-1,2 2 1,-49 51-1,-123 164 343,159-168-398,4 3 1,3 2 0,5 2 0,4 3 0,5 2 0,4 2 0,-48 187 0,69-199-46,4 0 1,3 1-1,5 1 1,4-1-1,4 1 0,4 0 1,4-1-1,4 0 1,38 142-1,-19-134-12,6-1 0,3-2 1,5-1-1,4-3 0,4-2 0,4-3 1,3-2-1,5-2 0,3-4 0,4-3 1,3-3-1,167 130 0,-143-137-38,3-4 0,3-5-1,116 48 1,-151-75 51,0-4 1,2-3 0,0-3-1,2-3 1,0-3-1,86 6 1,-97-16 22,-1-2 0,1-4 0,0-2 1,-1-3-1,0-2 0,75-20 0,-65 8 58,-1-4-1,-1-3 1,-1-3-1,121-72 0,-71 26-81,-4-5 0,-4-5 1,-3-5-1,-5-5 0,100-117 0,-92 80-26,-7-5 1,-5-4 0,142-272 0,-198 327-10,-4-1 0,-4-2 1,-4-2-1,-4 0 0,18-113 1,-37 149-5,-3 0-1,-2-1 1,-3 1 0,-7-64-1,1 78 10,-1 0-1,-2 0 0,-2 1 0,-2 0 0,-1 1 1,-23-44-1,8 30-1,-1 3 0,-3 0-1,-2 2 1,-61-65 0,41 58-29,-2 2 1,-127-89-1,81 77-18,-3 4 1,-3 6 0,-1 3-1,-162-49 1,141 61-112,-2 6 0,-1 6-1,-182-15 1,197 35-212,0 6 0,0 4 0,0 6 0,-130 25 0,211-26 52,1 2-1,-1 2 1,1 1-1,-59 29 1,78-33-172,2 2 0,-1 1 0,1 0 0,1 0 0,0 2 0,1 0 0,0 1 0,1 0 0,0 1-1,1 0 1,-11 20 0,-11 39-4503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41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51 10869,'-30'-6'3096,"20"-3"-2812,0-3-476,-13 0-2012,-4 0-1276,3 27-1909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43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 4500,'2'-15'15348,"7"19"-12097,3-2-6109,-4 14 2942,0 4 26,-1 1 1,6 26 0,8 26 97,44 112 91,-35-91-87,-20-59-83,2 1 0,1-2 0,25 47 1,-34-76-92,0-1-1,0 1 1,0 0 0,0-1 0,1 0 0,-1 0 0,1 0 0,0-1-1,0 0 1,1 0 0,-1 0 0,0 0 0,1-1 0,0 0 0,0 0-1,0-1 1,0 1 0,0-1 0,0 0 0,0-1 0,0 0 0,10 0-1,14-2 128,0-1 1,0-2-1,38-10 0,-49 11-80,71-22 271,159-67-1,-159 56-269,488-216-1191,-198 75-3036,-119 54-2381,-52 25-3032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8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73 4784,'34'15'6864,"-34"-17"-5978,1-1-638,0 0 0,0 1-1,0-1 1,0 1-1,0 0 1,1-1 0,-1 1-1,1 0 1,-1 0-1,1 0 1,0 0 0,0 0-1,0 0 1,0 0 0,0 1-1,0-1 1,1 1-1,5-4 5745,-9 2-5620,0 1-150,1 0 0,-1 0 0,0-1 0,0 1-1,-1 0 1,1 0 0,0 0 0,-1 0-1,1 1 1,-1-1 0,0 0 0,1 0-1,-1 1 1,0-1 0,0 1 0,0 0 0,0 0-1,0 0 1,-1 0 0,1 0 0,0 0-1,0 0 1,-7-1 3574,7 68-3281,5-52-515,1 1 0,1-1 0,0-1 0,0 1 0,1-1 0,1 0 0,1 0 0,-1-1 0,2 0 0,0 0 0,0-1 0,22 20 0,3-2 0,2-1 0,0-1 0,41 21 0,-59-38-22,1-1 0,0-1 1,1-1-1,0 0 0,35 7 0,-38-11-3,-1-1 1,1 0-1,0-1 0,-1-1 0,1 0 1,0-1-1,27-6 0,-34 4 3,1-1-1,-1-1 0,1 0 0,-1-1 1,-1 1-1,1-2 0,-1 0 0,0 0 1,-1 0-1,1-1 0,6-9 0,7-9-4,-1 0 1,24-42-1,12-24 656,-52 86-588,-3 2-40,1 1 0,-1-1 0,-1 1 0,1-1 0,0 0 0,-1 0 0,0 0 0,0 0 0,0 1 0,0-1 0,0-6 0,0-8-1,-3 6 0,-6 15 0,-5 12 0,-10 29 0,-26 72 0,34-77 0,-7 23 0,2 1 0,3 0 0,3 1 0,3 1 0,-5 104 0,26 327 0,-2-344 0,2 234 0,-15-229 0,3-131 0,-2-1 0,-1 0 0,-1 0 0,-10 25 0,13-44 0,0 1 0,0-1 0,-1 0 0,0 0 0,-1 0 0,1-1 0,-1 1 0,0-1 0,-1 0 0,1 0 0,-1-1 0,0 0 0,0 0 0,0 0 0,-1-1 0,1 0 0,-1 0 0,-10 3 0,-12 2 0,-1-1 0,1-2 0,-34 3 0,38-6 0,-100 9 0,-143-6 0,253-5 0,-16-1 0,-61-8 0,85 8 0,0 0 0,1-1 0,-1 1 0,0-1 0,1-1 0,0 1 0,0-1 0,0-1 0,0 1 0,0-1 0,1 0 0,-1 0 0,1 0 0,0-1 0,-6-6 0,9 6 0,-1 0 0,1 0 0,0 0 0,0 0 0,1 0 0,-1-1 0,1 1 0,0 0 0,1-1 0,-1 1 0,1-1 0,0 1 0,1-1 0,-1 1 0,1 0 0,0-1 0,3-6 0,3-12 0,1-1 0,15-30 0,-20 49 0,33-67 7,60-93-1,61-63-49,-127 187 18,80-99-2676,181-181-1,-90 108-5381,-147 158 1865,0 14-3806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44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5765,'0'0'9767,"0"3"-9283,3 27 551,-3-27-544,2 1-24,3 3-277,-2 1 0,1 0 0,-1 0 0,-1 1 0,1-1-1,-1 0 1,-1 1 0,2 16 0,-3 80 554,-1-74-509,-4 151 580,28 268 1,-19-420-740,2 0 0,1 0 1,1-1-1,1 0 0,2 0 0,1-1 1,1 0-1,1-1 0,22 29 0,-21-35-11,1-1-1,1 0 1,1-1-1,1-1 1,0-1-1,2-1 1,0 0-1,0-2 1,1 0-1,1-2 1,27 11-1,-10-8-8,1-3 0,0-1-1,1-1 1,0-3 0,0-2 0,77 1-1,-20-9-1,179-30 0,-123 3-129,-2-7 1,166-63 0,281-147-1632,-73 15-1907,8 25-4750,-310 133 890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45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50 9581,'-54'-11'5219,"54"11"-5177,-1 0 0,1-1 0,-1 1 0,0 0 0,1 0 0,-1 0 0,1 0 0,-1-1 0,1 1 0,-1 0 0,1-1 0,-1 1 0,1 0 0,-1-1 0,1 1 0,0-1 0,-1 1 1,1 0-1,0-1 0,-1 1 0,1-1 0,0 1 0,-1-1 0,1 1 0,0-1 0,0 1 0,0-1 0,0 0 0,-1 1 0,1-1 0,0 0 0,0 0 11,0 0 0,0 0 0,0 1 0,0-1 1,0 0-1,-1 1 0,1-1 0,0 0 0,-1 1 0,1-1 0,0 1 0,-1-1 1,1 0-1,-1 1 0,1-1 0,-1 1 0,1-1 0,-1 1 0,0-1 1,-5-2-45,0 1 0,0 0 0,0 0 0,-11-1 0,16 3-103,-1 0 0,1 0 1,0 0-1,-1 0 0,1 0 0,0 0 0,-1 0 0,1 0 0,0 0 0,-1 1 1,1-1-1,0 1 0,-2 0 0,3-1 17,-1 1 0,1-1-1,-1 1 1,1-1 0,0 1 0,-1-1-1,1 1 1,0-1 0,0 1 0,-1 0 0,1-1-1,0 1 1,0-1 0,0 1 0,0-1 0,0 1-1,0 0 1,0-1 0,0 1 0,0 0-1,0-1 1,0 1 0,0-1 0,0 1 0,0 0-1,1-1 1,-1 1 0,0-1 0,0 1-1,1 0 1,13 24-4026,7-1-2355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22:46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7269,'0'0'5076,"0"-2"-3666,1-5-2167,3-8 6459,-3 15-5626,-1 0 0,0 0-1,0 0 1,1 0 0,-1 0 0,0-1-1,1 1 1,-1 0 0,0 0 0,0 0 0,1 0-1,-1 0 1,0 0 0,1 0 0,-1 0-1,0 0 1,0 0 0,1 1 0,-1-1-1,0 0 1,1 0 0,-1 0 0,0 0 0,0 0-1,1 0 1,-1 1 0,0-1 0,0 0-1,1 0 1,-1 0 0,0 1 0,0-1-1,0 0 1,1 0 0,-1 1 0,0-1 0,0 0-1,0 0 1,0 1 0,0-1 0,0 0-1,1 0 1,-1 1 0,0-1 0,0 0-1,0 1 1,0-1 0,0 1 0,2 1-77,0 1 1,0-1-1,1 0 1,-1 1-1,1-1 1,0 0-1,0-1 1,0 1-1,0 0 1,0-1-1,4 2 1,46 14 1,-18-6 14,3 7 22,-36-17-30,13-35-1690,-15 29 1072,0-1 1,-1 1 0,0 0-1,0 0 1,-1-1-1,0 1 1,0 0-1,0 1 1,0-1-1,-6-8 1,1-1-2777,-3-4-4311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07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4040,'0'0'5773,"4"0"-5106,6 0-78,0-1 1,0 0 0,0-1 0,17-5 0,-21 6-512,-1 0 1,1 0 0,0 1 0,0 0 0,0 0 0,0 0-1,0 1 1,0-1 0,10 4 0,-9-3-30,227 58 179,-20-4-642,643 110-1647,-24-4 484,3224 603-314,-1513-393 2533,-1248-250 163,0-92 398,-1165-31-779,-1-7-1,-1-5 1,159-38 0,-269 44-327,-39 9-79,17 0 7,-61-4 28,-21-18 112,83 21-106,-28-15 501,28 15-560,-6-2-34,-10-7 20,16 8 61,-2 12 164,1 4-1092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08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64 3020,'-17'0'8622,"27"-10"-7671,-8 7-511,0 0 0,0 0 0,0-1 1,0 1-1,-1-1 0,0 1 0,1-1 0,-1 0 0,0-4 0,0 6 559,0 1-965,0 1 1,0 0-1,1 0 1,-1-1-1,0 1 0,0-1 1,0 1-1,0-1 1,0 1-1,0-1 0,0 0 1,0 1-1,0-1 1,1-1-1,4-1 437,-5 18-308,-2-13-162,1 0 0,0-1-1,-1 1 1,0 0 0,1 0 0,-1 0-1,0 0 1,0 0 0,0-1 0,0 1 0,0 0-1,0-1 1,-1 1 0,1-1 0,-1 1-1,1-1 1,-4 3 0,1 0-47,1-2-95,-19 6-3179,14-4-3513,-15-4 3520,-1 0 793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3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18 11337,'-4'-18'7199,"2"19"-5933,-3 1-1004,1 1-1,-1 0 1,1-1-1,0 1 1,0 0-1,0 1 1,1-1-1,-1 1 1,1 0-1,0 0 1,0 0-1,0 0 1,-4 8-1,-4 10 605,-13 35 0,23-56-835,-36 109 1063,5 0 0,4 2 0,-19 180 0,39-225-924,4-1 0,3 1 0,2 0-1,4 0 1,14 73 0,-10-94-194,2-1 0,2 0 0,2-1-1,2-1 1,1-1 0,3 0 0,2-1 0,32 45-1,-36-61-214,2-1-1,0-1 0,31 26 1,-5-7-580,1-2-1,3-2 1,1-3 0,96 49 0,-90-57-743,2-3 1,76 20-1,42-7-5685,-33-20-3186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3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342 247 10757,'0'-2'151,"1"0"0,-1 0 0,1 0 1,-1-1-1,1 1 0,-1 0 0,0 0 0,0 0 1,0-1-1,-1 1 0,1 0 0,0 0 0,-2-4 0,2 6-89,0 0-1,-1-1 0,1 1 1,0-1-1,-1 1 0,1 0 1,0-1-1,-1 1 0,1 0 1,-1-1-1,1 1 0,-1 0 1,1 0-1,-1-1 0,1 1 1,-1 0-1,1 0 0,-1 0 1,1 0-1,-1 0 0,1-1 1,-2 1-1,-20 6 1609,14 0-1202,1 0 0,-1 0-1,1 0 1,0 1 0,1 0 0,0 1 0,0-1-1,-8 16 1,6-11-209,-15 22 380,2 1 1,2 1 0,-27 71-1,22-34-121,-17 82-1,35-125-415,0 0 0,3 1 1,0-1-1,2 1 0,1-1 1,7 50-1,-5-66-96,1 0 1,0 0 0,1 0-1,1 0 1,0-1-1,1 1 1,0-1-1,1-1 1,0 1-1,1-1 1,1-1-1,0 1 1,0-1-1,1-1 1,22 18-1,-24-21-38,1-1-1,0-1 0,1 1 1,0-2-1,-1 1 0,1-1 1,1-1-1,-1 0 0,0 0 0,1-1 1,0 0-1,-1-1 0,1 0 1,15-1-1,-18-1 15,1 0 0,-1-1 0,0 0-1,0 0 1,0-1 0,0 0 0,-1 0 0,1-1 0,-1 0-1,0 0 1,0-1 0,0 0 0,-1 0 0,1 0 0,-1-1 0,-1 0-1,1 0 1,-1-1 0,5-7 0,-2 0-13,0-1 1,-1 0 0,-1 0-1,0 0 1,-1-1-1,-1 0 1,0 0 0,-1 0-1,-1 0 1,1-20-1,-3-21-71,-9-87-1,3 96 79,-3 0 0,-1 1 0,-3 1 0,-1 0-1,-3 0 1,-23-44 0,15 40-10,-3 1-1,-2 2 0,-2 1 1,-71-80-1,88 111-201,-1 1-1,-1 0 0,0 1 1,-1 1-1,-29-15 0,44 25 45,0 1-1,0 0 0,1-1 1,-1 1-1,0 0 0,0 1 1,-1-1-1,1 0 0,0 1 1,0 0-1,0 0 0,0 0 0,-5 0 1,6 1-44,1-1 1,0 1 0,0-1 0,0 1-1,-1-1 1,1 1 0,0-1-1,0 1 1,0 0 0,0 0-1,0 0 1,0 0 0,0-1-1,0 1 1,1 0 0,-1 0-1,0 1 1,1-1 0,-1 0-1,0 0 1,1 0 0,-1 0 0,1 1-1,0-1 1,-1 0 0,1 0-1,0 1 1,0-1 0,0 0-1,0 0 1,0 3 0,2 40-8235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3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3 11745,'-17'-3'2328,"1"6"-164,-4 0 249,-4 13-393,-13 5-352,10-3-404,-26 39 688,23-24-1272,3 6-412,7 4-780,3 2-628,-3 3-836,0-9-868,3 9-3101,10 1-5156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4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563 1 11329,'0'2'182,"0"0"1,-1 0-1,1-1 0,-1 1 1,1 0-1,-1 0 0,0-1 1,0 1-1,0 0 0,0-1 1,0 1-1,0-1 0,-1 1 1,1-1-1,0 0 0,-1 1 1,1-1-1,-1 0 0,1 0 0,-1 0 1,0 0-1,1 0 0,-1 0 1,0-1-1,0 1 0,1-1 1,-1 1-1,0-1 0,0 1 1,0-1-1,0 0 0,-2 0 1,-14 3 547,6 0-356,0 0-1,0 2 1,1-1-1,-1 1 1,1 1-1,0 0 1,1 1-1,-1 0 1,1 1-1,-16 15 1,4-1 54,2 0-1,0 1 1,-21 34 0,24-29-160,0 0 0,2 2-1,-20 54 1,24-54-174,2 1 0,0 0 1,3 0-1,0 1 0,2 0 0,1-1 1,2 1-1,1 0 0,2 0 0,1 0 0,11 50 1,-14-81-95,16 81-133,11 134 0,-27-215 119,1 20-183,-2-1 0,-2 26 0,2-39 65,0-1 0,0 0 0,-1 1 0,0-1 0,0 0 0,-1 0-1,1-1 1,-1 1 0,-1 0 0,1-1 0,-1 0 0,-5 7 0,2-6-278,1 0-1,-1 0 1,1-1 0,-2 0-1,1-1 1,-11 6-1,13-8-652,-1 0 0,1 0-1,-1 0 1,0-1 0,0 0-1,0 0 1,-10 0-1,-16-3-8082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4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9765,'50'-63'1616,"-13"48"-60,-20 15-180,16-9-268,1 2-248,6 11-179,27 8-333,-13 6-432,-1 9-756,8 3-573,9 9-2915,4 3-3333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8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3 12869,'-53'-3'2334,"37"7"1585,6 12-2169,7-11-688,-4 10-153,1-1 0,0 1 1,1 0-1,0 0 0,2 1 0,-1-1 1,2 1-1,-1 18 0,2 118 1380,2-138-2163,0 21-53,1 0 1,2 0-1,16 63 1,-16-85-79,0-1 1,1 1-1,1-1 1,0 0-1,0-1 1,1 1-1,0-1 1,1-1-1,1 1 1,-1-1-1,1-1 1,12 10-1,-15-15 5,0 1 0,0-1 0,1 0 0,0 0 0,0-1 0,0 0 0,0 0 0,0-1 0,1 0 0,-1 0 0,1-1 0,0 1 0,-1-2 0,1 1 0,0-1 0,0 0 0,-1-1 0,1 0 0,0 0 0,-1-1 0,1 0 0,-1 0 0,0 0 0,0-1 0,1 0 0,-2-1 0,1 0 0,0 0 0,-1 0 0,0-1 0,0 0 0,0 0 0,0 0 0,-1-1 0,0 0 0,0 0 0,-1 0 0,0-1 0,0 1 0,0-1 0,-1 0 0,0 0 0,0 0 0,0-1 0,-1 1 0,-1-1 0,1 1 0,-1-1 0,0 0 0,-1 1 0,0-13 0,-3-11 0,-1 1 0,-1 0 0,-2 0 0,-1 0 0,-1 1 0,-2 1 0,0-1 0,-2 2 0,-1-1 0,-2 2 0,0 0 0,-2 1 0,0 1 0,-2 0 0,-39-35 0,53 53-176,0 1 1,0-1-1,-1 2 0,0-1 0,0 1 1,0 0-1,0 0 0,-1 1 0,0 0 1,1 1-1,-1-1 0,0 2 1,-8-2-1,16 8-1628,2 12-1260,1 0 0,0 0 0,1 0 1,13 32-1,7-14-7136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4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614 13 12713,'0'-1'86,"0"1"1,0-1-1,0 1 0,0-1 1,1 0-1,-1 1 0,0-1 0,0 1 1,1-1-1,-1 1 0,0-1 0,1 1 1,-1-1-1,1 1 0,-1-1 0,1 1 1,-1 0-1,1-1 0,-1 1 1,1 0-1,-1-1 0,1 1 0,-1 0 1,1 0-1,-1-1 0,1 1 0,0 0 1,-1 0-1,1 0 0,-1 0 1,1 0-1,0 0 0,-1 0 0,1 0 1,-1 0-1,1 0 0,0 0 0,-1 0 1,1 0-1,-1 0 0,1 1 0,-1-1 1,2 1-1,0 0 106,0 0-1,-1 0 1,1 0-1,0 0 1,0 0-1,-1 1 1,1-1-1,-1 1 1,1-1 0,-1 1-1,0-1 1,0 1-1,1 0 1,-1 0-1,1 2 1,59 171 4662,12 98-2735,-50-179-1538,-11-49-398,54 235 765,-48-187-604,6 106-1,-21-149-257,-2 0 0,-3 1 1,-14 85-1,10-103-96,-2 0-1,-2 0 0,-1-1 1,-1 0-1,-2-1 1,-25 43-1,12-33-418,-1-2-1,-2 0 1,-1-2-1,-2-1 1,-2-2-1,-63 48 1,54-50-1469,-89 48 0,78-54-2105,-86 31 0,-26-7-7422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6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326 196 8945,'-2'-10'543,"0"0"-1,1 0 1,0 0 0,1 0 0,0-1 0,0 1-1,1 0 1,0 0 0,6-19 0,-6 25-396,1 0 0,0 0 0,0 0 1,0 0-1,0 0 0,0 0 0,1 0 1,0 1-1,-1-1 0,1 1 0,1 0 1,-1 0-1,0 0 0,1 0 0,-1 1 1,1-1-1,0 1 0,0 0 0,0 0 1,0 0-1,0 1 0,1-1 0,-1 1 1,0 0-1,9 0 0,6-1-66,0 2 0,1 0 0,-1 1 1,0 1-1,0 1 0,0 0 0,-1 1 0,1 2 0,-1 0 0,0 0 0,0 2 1,-1 0-1,17 11 0,-25-13-67,0 0 1,-1 0 0,0 1-1,0 0 1,0 0 0,-1 1-1,0 0 1,0 0 0,-1 1-1,0 0 1,-1 0 0,0 0-1,0 1 1,-1-1 0,0 1-1,-1 0 1,0 0 0,0 1-1,-1-1 1,-1 1 0,0-1-1,0 1 1,-1-1 0,0 1-1,-2 13 1,-4 4 6,-1 0 1,-1-1-1,-16 38 1,14-41-30,1 1 1,1-1 0,1 1-1,-6 44 1,13-59-3,0 0 1,1 0-1,0 0 0,1 1 0,0-1 1,0-1-1,1 1 0,0 0 1,9 17-1,0-5-1,0 0 0,2 0 1,0-1-1,20 20 0,-21-26 8,-1 1-1,0 0 1,-1 1-1,-1 0 1,0 0-1,11 30 1,-20-42 16,1-1-1,-1 1 1,0 0 0,-1-1 0,1 1-1,-1 0 1,0-1 0,0 1 0,-1 0 0,1-1-1,-1 1 1,0 0 0,0-1 0,-1 1-1,1-1 1,-1 0 0,0 1 0,0-1 0,0 0-1,-1 0 1,0 0 0,1-1 0,-1 1-1,-4 3 1,-3 3 25,-1-1 0,0-1 0,-1 0 1,0 0-1,0-1 0,-24 10 0,3-4 4,0-1-1,0-2 1,-1-1 0,-41 4 0,23-3-26,10-2-83,-213 42-1455,94-19-3100,113-20 222,23 1-2408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6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368 1 12909,'-3'36'2064,"6"-18"1705,-23-3-2249,4 0-172,-8 6-288,-13 6-184,14 1-184,-4 8-272,-3 6-660,-4 0-584,-2-6-1116,-51 52-6705,53-37-1380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7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 9965,'3'-15'5194,"-1"18"-3760,0 3-980,0 1 0,0 0 0,-1-1 0,0 1 1,0 0-1,0 0 0,-1 12 0,-7 57 647,2-28-353,1 37 304,10 143 0,-3-201-983,1-1-1,2 0 1,1 0 0,1-1 0,1 0 0,1 0-1,1-1 1,1 0 0,1-1 0,1 0 0,35 40-1,-34-45-116,2-1 0,0-1-1,1 0 1,1-1 0,1-1 0,-1-1-1,2-1 1,0-1 0,0 0-1,1-2 1,1 0 0,-1-2 0,38 8-1,-35-11 3,0-1 0,0-2 0,0 0 0,0-2 0,0 0 0,1-2 0,-2-1 0,1-1 0,0-1 0,-1-1 0,30-13 0,-17 3 64,-1-2 0,-1-1-1,0-1 1,-2-3 0,-1 0-1,36-36 1,49-45 1422,-115 103-947,-6 3 44,-9 4-382,1 0-1,-1 0 0,1 1 0,0 1 1,0 0-1,1 1 0,0 0 0,0 1 0,1 0 1,-11 12-1,-2 4-93,0 2 0,2 0 1,-18 32-1,10-7-1109,2 1 1,-40 110-1,24-19-3062,9-1-3485,13-37-2885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7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92 8429,'0'0'5671,"-2"-2"-4029,-40-44 6177,57 17-7448,1 15-263,-15 13 196,-3 4 103,-25 23 1274,5-5-1817,-49 61-597,38-42-438,22-26 123,0 0 0,1 1 0,1 0 0,-14 29 1,-3 30-5192,8-1-3691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9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654 112 2816,'-4'-1'1060,"-215"-47"7959,190 38-7203,27 9-963,-21 5 987,18-2-1675,1 0 0,0 0 0,-1 1 1,1-1-1,0 1 0,1 0 0,-1 0 0,0 1 0,1-1 0,0 1 0,0-1 0,-4 7 0,-31 52 878,-24 67 318,6 2 0,-58 202 0,100-289-1272,3 0 0,1 0 0,2 1 0,3 1 0,1-1 1,2 1-1,2 0 0,9 60 0,-7-91-79,1-1 0,1 0 1,0 0-1,1-1 1,0 1-1,1-1 0,0 0 1,2-1-1,-1 1 0,1-1 1,19 21-1,-19-25-29,1-1-1,-1 1 1,1-1 0,1-1-1,-1 1 1,1-2 0,0 1-1,1-1 1,-1-1-1,1 0 1,0-1 0,0 0-1,0 0 1,0-1 0,19 1-1,-13-2 7,0-2-1,0 1 0,0-2 0,0-1 0,-1 0 1,1 0-1,-1-2 0,0 0 0,0-1 0,0-1 1,15-9-1,-13 5-8,0-1 1,-1 0-1,-1-2 0,0 0 1,-1 0-1,0-2 1,-1 0-1,18-27 0,-3-1-27,-3 0 0,-1-2-1,-3 0 1,-1-2 0,-3 0 0,-2-1-1,-2-1 1,-2-1 0,-2 0-1,-3 0 1,-2 0 0,-2-1 0,-7-98-1,1 112-14,-2 0 0,-2 0 1,-2 1-1,-1 0 0,-25-60 0,29 82-25,-1 0 1,-1 1 0,0 0-1,-1 0 1,0 1-1,-2 0 1,1 1-1,-1 0 1,-1 1 0,0 0-1,-1 1 1,0 0-1,0 1 1,-1 0-1,-27-12 1,36 19-22,0 0 0,0 1 0,-1-1 0,1 1 0,0 0 0,-1 0-1,0 0 1,1 1 0,-1 0 0,1 0 0,-1 1 0,1-1 0,-1 1 0,1 0 0,-11 4 0,10-2-85,0 0 0,0 1 1,0 0-1,1-1 0,-1 2 1,1-1-1,0 1 0,0 0 1,1 0-1,-1 0 0,-5 9 1,1 2-794,0 0 1,1 1-1,1 0 1,1 1-1,0-1 1,1 1-1,1 0 1,-3 33 0,5 29-5489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0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687 6 12725,'-64'9'2100,"31"-15"-227,-21-3-109,14 12-236,3 3-168,-3 3-208,-7 3-320,4 10-84,-1 2-124,0 6-280,4 12-588,0 0-296,3 9-784,4 7-784,-1-7-496,1 18-2833,9 13-4372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5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282 148 4236,'-45'-28'1148,"36"23"4454,6 4-5230,-28-7 392,28 8 541,-17-6-486,3 3-436,14 2 21,0-1 110,-102-48 2167,75 42-2017,21 6-514,5 1 807,8-1-838,5-3-106,0 0 0,0 1 0,0 1 0,1 0-1,-1 0 1,1 1 0,0 0 0,-1 0 0,16 0 0,100 5 121,-64 1-109,300 14-1516,-301-10 756,-56-8 551,-1 1-56,31 4-96,-31-5 180,31 6-3453,-31-6 1352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5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0 603 4724,'0'0'8180,"11"-9"-6691,11-9-1135,0-2 1,-1 0-1,-2-2 1,0 0-1,-1-1 1,-1-1 0,-1 0-1,20-45 1,11-26-345,38-70 423,-38 76 856,-45 87-956,-5 4 61,-7 8-222,1 1-1,-1 0 0,2 1 1,0 0-1,0 0 1,1 0-1,0 1 1,-6 18-1,4-5-22,0 1 0,2 0 0,-6 41 0,11-53-233,-1 4-42,0 0-1,2 0 0,0 0 1,3 37-1,-1-52-204,0 1 0,0 0 0,1-1 0,-1 1 1,1-1-1,0 1 0,0-1 0,1 0 0,-1 0 0,6 7 0,-5-8-241,0-1 1,0 1 0,0 0-1,0-1 1,1 0-1,-1 0 1,1 0-1,-1 0 1,1 0-1,0-1 1,0 0-1,0 1 1,0-2-1,5 2 1,14-1-5698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5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10 5549,'-17'-9'5516,"1"15"-4952,-1-3-288,17 24-5332,0-3 1191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8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34 11021,'-19'-7'1117,"14"6"-646,1 0-1,-1-1 1,1 0 0,0 0-1,0 0 1,0 0-1,0-1 1,0 0 0,-6-5 6688,8 8-6982,0 0-1,0 0 1,1 0 0,-1 0-1,0 1 1,0-1 0,1 1 0,-1-1-1,0 1 1,1 0 0,-1 0 0,1-1-1,-1 1 1,1 0 0,-1 0-1,1 1 1,0-1 0,-1 0 0,1 0-1,0 1 1,0-1 0,0 1 0,0-1-1,0 1 1,0-1 0,0 1-1,1-1 1,-1 1 0,0 0 0,1-1-1,-1 1 1,1 0 0,0 0 0,0 0-1,0 3 1,-1 7 123,1 0 1,1 0-1,0 0 1,4 14-1,-3-12 25,3 12-251,2 0 1,0-1 0,2 0-1,0 0 1,2 0 0,1-2-1,0 1 1,2-2 0,1 0-1,0 0 1,2-1 0,0-1-1,34 29 1,-38-38-113,0 0 0,1-1 1,0 0-1,1-1 0,20 9 0,-29-15 17,1 0-1,1-1 1,-1 0-1,0 0 1,1 0-1,-1-1 1,0 0-1,1 0 0,0-1 1,-1 0-1,1 0 1,-1-1-1,1 0 1,10-3-1,-10 1-8,0 0 1,-1-1-1,1 1 0,-1-2 1,1 1-1,-1-1 1,0 0-1,-1 0 0,0-1 1,1 0-1,-2 0 0,1-1 1,-1 0-1,0 0 1,5-8-1,15-33 20,-3-2 1,-1 0-1,25-93 1,-30 89 406,9-56 268,-26 121-665,-1 8 0,0 0 0,-8 31 0,-6 0 0,2 0 0,-12 90 0,-6 259-6687,33-345-1883,10-10-5956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7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0 506 6893,'1'0'261,"1"0"0,-1-1 0,0 1 0,0-1 0,0 1 0,0-1 0,0 0 0,0 1 0,-1-1 0,1 0 0,0 0 0,0 0 0,0 0 0,-1 1 0,1-1 1,0 0-1,-1 0 0,1 0 0,-1-1 0,1 1 0,-1 0 0,1 0 0,-1 0 0,0 0 0,0 0 0,0 0 0,1-1 0,-1 1 0,0-2 0,2-10-490,0 9 393,0 0 0,0 0-1,1 0 1,0 0-1,0 1 1,0-1 0,0 1-1,0 0 1,1 0 0,-1 0-1,7-4 1,8-8 177,22-27-70,-2-1 1,-2-3 0,36-58 0,26-55 1265,-91 150-533,-12 16-519,-17 31 41,20-32-487,-21 46 168,2 2 0,2 0 1,-20 102-1,39-153-379,-1 0 1,1 1-1,0-1 1,0 1 0,0-1-1,0 0 1,1 1-1,-1-1 1,1 0 0,0 1-1,0-1 1,0 0-1,1 0 1,-1 0-1,1 1 1,-1-2 0,1 1-1,0 0 1,0 0-1,0-1 1,1 1 0,3 3-1,-3-4-462,0 0 0,1 0 0,-1 0 1,0 0-1,1-1 0,0 0 0,-1 1 0,1-1 0,0-1 0,0 1 0,-1 0 0,1-1 0,6 0 1,18-2-5873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8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20 646 6853,'0'0'106,"-1"0"0,0 0 0,1 0 0,-1 0 0,0 0 0,1 0 0,-1 0 0,0 0 0,1 0 0,-1 0 0,0-1 0,1 1 0,-1 0 0,0 0 0,1-1 0,-1 1 0,0 0 0,1-1 0,-1 1 1,1-1-1,-1 1 0,1-1 0,-1 1 0,1-1 0,-1 1 0,1-1 0,-1 1 0,1-1 0,0 1 0,-1-1 0,1 0 0,0 1 0,0-1 0,0 0 0,-1 1 0,1-1 0,0 0 0,0 0 0,-1-2 3549,15-19 384,6-7-3130,2 0 1,0 1-1,34-31 1,-30 30-711,-1-1 0,-1-1-1,34-59 1,42-107-39,-86 168-160,-3 9-14,-9 18 26,0-1-1,-1 1 0,0-1 0,1 0 1,-1 1-1,0-1 0,0 0 1,0 0-1,-1 1 0,2-6 0,-7 9 181,0 0-115,0 0 0,1 0-1,-1 1 1,0 0 0,0 0 0,1 0 0,0 1 0,-1-1-1,-7 7 1,7-3 66,-1 0 0,0 1-1,1-1 1,1 1-1,-8 14 1,-10 18 305,3 0 0,-22 63 0,34-82-520,2 1 0,0 0 0,2 0-1,0 0 1,1 0 0,1 1 0,2 26 0,0-41-152,0 0 1,1 0-1,0 0 1,0-1-1,0 1 1,1-1-1,0 1 1,0-1-1,0 0 1,1 0-1,0 0 1,0-1-1,1 0 1,-1 1-1,1-1 1,0-1-1,9 7 1,-8-7-809,0 0 1,1 0-1,-1 0 1,1-1-1,0 0 0,0-1 1,0 0-1,0 0 1,0 0-1,9 0 1,14 3-6583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1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9 555 6061,'4'-4'721,"0"1"0,0-1 0,-1 0 1,1 0-1,-1 0 0,0-1 0,0 1 1,3-8-1,-5 10-348,0-1 0,-1 1 0,1-1 0,0 0 0,-1 1 0,0-1 0,0 0 0,0 0 0,0 1 0,0-1 0,-1 0 0,1 1 0,-1-1 0,1 0 0,-1 1 0,0-1 0,-2-2 0,-2-9 1452,0 0-1,-5-21 0,9 32-979,-11-10 695,5 6-195,32 26-675,-13-10-598,9 6 46,-1 2 0,-1 0-1,20 23 1,5 9-70,-3 2-1,-2 1 1,-2 3 0,-3 0-1,31 71 1,-34-58-32,35 123 1,-58-162-68,-2 1 0,-1-1-1,-1 2 1,-2-1 0,-1 0 0,-1 0 0,-5 35 0,3-57 41,1-1 0,-1 1 0,0-1 0,-1 1 0,0-1 0,0 0-1,0 0 1,-1 0 0,0-1 0,-1 1 0,1-1 0,-1 0 0,0 0 0,-9 7 0,7-12 4,3-3 6,0 1 0,0-1 0,-1 0 0,1-1-1,1 1 1,-1-1 0,0 1 0,1-1 0,-1 0 0,1-1-1,0 1 1,0-1 0,0 1 0,0-1 0,1 0-1,-1 0 1,1 0 0,0 0 0,1 0 0,-1-1 0,1 1-1,-1 0 1,1-1 0,0 1 0,0-7 0,0-6-11,0 0 0,1-1 1,1 1-1,0 0 0,1 0 1,6-21-1,34-101-227,-15 73-225,2 1 0,3 2 0,3 1 0,53-70 0,-23 46-625,4 3 0,90-83-1,-96 107-391,2 4 0,107-70 0,-117 91-1121,1 2 1,1 3 0,120-42 0,-103 49-3113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1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 90 8101,'-5'-7'492,"4"6"-340,0-1 1,-1 1-1,1-1 1,0 1 0,0-1-1,0 0 1,1 1-1,-1-1 1,0 0-1,0 0 1,1 0 0,0 0-1,-1 0 1,1 0-1,0 1 1,0-1 0,0 0-1,0 0 1,0-3-1,0 4-40,1 0 0,-1 0 0,0 0 0,0 0 0,0 0 0,-1 0 0,1 0 0,0 0 0,0 0 0,0 0 0,-1 0 0,1 0 0,0 0 0,-1 0 0,1 1 0,-1-1 0,1 0 0,-1 0 0,0 0 0,1 1 0,-1-1-1,0 0 1,1 1 0,-3-2 0,0 0 182,0 0 0,-1 0-1,1 0 1,-1 0-1,1 1 1,-8-2 0,2 0 84,-1 1 0,1 1 0,-1 0 0,0 0 0,-15 1 0,1 4-58,-1 1 0,1 1-1,-1 1 1,2 1 0,-1 1 0,-37 21 0,14-3-44,1 2 1,-46 39-1,58-40-111,-41 42 1,61-55-130,1 0 0,0 1 1,1 1-1,1 0 1,-11 24-1,20-37-24,0 0-1,0 1 1,1-1-1,0 0 1,-1 1 0,2-1-1,-1 1 1,0 0 0,1-1-1,0 1 1,1 8-1,-1-11-7,1 0 0,0-1-1,-1 1 1,1 0-1,0 0 1,0 0 0,0 0-1,0-1 1,0 1-1,1 0 1,-1-1 0,0 1-1,1-1 1,-1 0-1,1 1 1,-1-1 0,1 0-1,0 0 1,0 0-1,-1 0 1,1 0 0,0 0-1,0-1 1,0 1-1,0-1 1,0 1 0,0-1-1,0 0 1,4 0-1,11 1 5,0-1-1,0 0 1,1-2-1,-1 0 1,0-1-1,25-8 1,103-40 32,-110 37-49,4-2 11,-11 5 33,-1 0 1,31-6-1,-57 17-34,1-1 1,-1 1-1,1 0 1,0 0-1,-1 0 1,1 0 0,-1 0-1,1 0 1,-1 0-1,1 0 1,0 0-1,-1 1 1,1-1-1,-1 1 1,1-1-1,-1 1 1,0 0-1,1-1 1,-1 1-1,3 2 1,-3-2-5,0 1 0,0 0 0,1-1 0,-1 1 0,0 0 0,-1 0 0,1 0 0,0 0 0,0 0 0,-1 0 0,1 0 0,-1 0 0,0 0 0,1 0 0,-1 0 0,0 0-1,0 0 1,-1 3 0,-2 38-342,-3 68-4049,6-36-3280,0-30 274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92 7713,'-9'13'2025,"18"-24"241,-3 3 3332,-33 25-4556,21-14-934,0-1 0,0 0 1,0 0-1,0 0 0,0-1 1,0 0-1,0 0 1,0-1-1,-8 1 0,-4 0 217,16-1-278,-1 0 1,1 0-1,-1-1 1,1 1-1,0-1 0,-1 0 1,1 0-1,0 1 1,-1-1-1,1-1 1,-4-1-1,0-1 69,3 3 82,5-2-40,-1-1-113,11-28 116,-11 31-156,-1-1 0,1 1 0,0 0 0,0-1 0,0 1 0,0 0 0,0 0 1,0 0-1,1 0 0,-1 0 0,0 0 0,0 0 0,1 0 0,-1 0 0,0 1 0,1-1 0,-1 0 0,1 1 1,-1-1-1,1 1 0,-1 0 0,4-1 0,1 1 2,0-1 0,0 1-1,0 0 1,0 0 0,0 1 0,0 0 0,0 0 0,0 1-1,0-1 1,0 1 0,0 0 0,-1 1 0,1 0 0,-1-1-1,1 2 1,-1-1 0,0 1 0,0-1 0,6 8 0,-2 2-2,-1 0 0,0 1 1,-1 0-1,0 0 0,-1 0 1,-1 1-1,0 0 0,-1 0 1,4 31-1,-4-20-1,1-3 5,-1 0-1,-1 1 0,-1-1 1,-2 36-1,-1-46-1,0 0 1,1 0-1,0 0 1,1 0-1,1 0 1,3 12-1,-4-20 23,-1-2 61,13 4 49,-13-7-137,1 1 1,-1-1-1,1 1 1,-1-1-1,1 1 1,0-1-1,-1 1 1,1-1-1,-1 1 0,1-1 1,0 0-1,-1 1 1,1-1-1,0 0 1,0 0-1,-1 0 1,1 1-1,0-1 0,0 0 1,1 0-1,2-2 5,0 0-1,0-1 0,0 1 0,0-1 0,-1 1 1,1-1-1,-1 0 0,5-5 0,2-2 4,163-148 34,50-42-107,-187 172 29,2 1 1,1 1-1,0 3 0,60-26 0,-94 47 35,0-1-1,1 2 1,0-1 0,-1 0-1,1 1 1,0 0 0,0 1-1,-1-1 1,1 1 0,0 0 0,0 1-1,0-1 1,11 3 0,-13-1 7,1 0 0,0 0 1,-1 1-1,1-1 0,-1 1 0,0 0 1,0 0-1,0 0 0,0 1 1,-1-1-1,1 1 0,-1 0 1,0 0-1,0 0 0,0 0 1,2 5-1,46 103 102,-9-17-34,-36-82-71,1 0 0,0-1-1,0 0 1,1 0 0,1-1 0,0 0 0,0-1-1,1 0 1,0 0 0,1-1 0,0 0 0,18 10-1,-6-6-33,1-1 0,0-1 0,1-1 0,0-2 0,1 0 0,-1-1 0,1-2 0,31 3 0,-41-7-42,1-1-1,0 0 1,0-1-1,-1-1 1,1 0-1,-1-1 1,1-1-1,-1-1 1,0 0-1,-1-1 1,1-1-1,-1 0 1,-1-1-1,16-10 1,-17 8 4,-1 0-1,0-1 1,0 0 0,-1-1 0,-1 0-1,0-1 1,0 0 0,-2-1-1,1 1 1,-2-2 0,10-22 0,-16 32 45,1 0 0,-1 0 1,0 0-1,0-1 1,0 1-1,-1 0 0,1 0 1,-1-1-1,-1 1 1,1 0-1,-1 0 1,0-1-1,0 1 0,0 0 1,-1 0-1,0 0 1,0 0-1,0 1 1,-1-1-1,1 1 0,-5-6 1,6 8 14,-1 0-1,0 0 1,0 0 0,-1 0 0,1 0-1,0 0 1,-1 1 0,1-1 0,-1 1 0,1 0-1,-1-1 1,1 1 0,-1 0 0,0 1 0,0-1-1,-4 0 1,3 1 5,0 0 0,0 0-1,0 1 1,0-1 0,1 1-1,-1 0 1,0 0 0,1 0-1,-1 1 1,0-1 0,1 1-1,-1 0 1,1 0 0,0 0-1,-4 4 1,-31 29-56,36-32 44,0 0 0,1-1 0,-1 1 0,1 0 1,0 0-1,0 0 0,0 0 0,0 0 0,0 0 0,1 1 0,-1-1 0,1 0 0,0 0 0,0 0 0,0 0 0,0 1 0,1-1 0,-1 0 0,1 0 0,0 0 0,0 0 0,0 0 0,0 0 0,0 0 0,1 0 0,0 0 0,-1-1 0,1 1 0,0-1 0,0 1 0,0-1 0,1 0 0,-1 1 0,0-1 0,1-1 0,0 1 0,-1 0 0,5 1 0,0 0 6,0-1 1,1 0-1,-1 0 1,1-1-1,-1 0 1,1-1-1,0 1 1,0-1 0,-1-1-1,1 0 1,-1 0-1,1 0 1,0-1-1,-1 0 1,0 0-1,0-1 1,10-5-1,11-6 81,0-2 1,47-35-1,-53 33 187,-1-1-1,34-39 1,5-6 594,-57 61-707,8 19 102,-9-11-228,0 1-1,0 0 0,0 0 0,-1 0 1,0 0-1,0 1 0,-1-1 1,1 0-1,-1 0 0,-1 7 1,-12 71 137,7-53-117,-28 139 183,-73 225 0,-60 7-138,115-286-106,28-70 67,23-43-50,4-6-30,380-394-430,-197 193-168,18-12 41,-129 132 641,-4-3-1,-4-3 1,58-104 0,-124 193-31,-1 1 1,1-1-1,0 0 1,-1 0-1,1 1 1,-1-1 0,1 0-1,-1 0 1,1 0-1,-1 0 1,1 0-1,-1 0 1,0 1-1,0-1 1,1 0 0,-1 0-1,0 0 1,0 0-1,0 0 1,0 0-1,0 0 1,0 0 0,-1 0-1,1 0 1,0 0-1,0 0 1,-1 0-1,1 0 1,0 0 0,-1 0-1,1 1 1,-1-1-1,1 0 1,-2-1-1,-1-3 0,2 5-6,1-1 0,-1 0 0,1 1 0,-1-1 0,1 0 0,-1 1-1,1-1 1,-1 1 0,0-1 0,0 1 0,1-1 0,-1 1 0,0 0 0,0-1 0,1 1 0,-1 0 0,0 0 0,0-1 0,0 1-1,1 0 1,-1 0 0,0 0 0,0 0 0,0 0 0,0 0 0,0 0 0,-2 1 11,0 0 1,1 0 0,-1 0-1,0 0 1,1 0-1,-1 0 1,1 1 0,-4 1-1,-1 3 34,0 0-1,1 0 1,-1 0 0,1 1-1,-7 9 1,5-3-6,0 1 1,1 0-1,1 0 1,0 1-1,0-1 1,2 1-1,0 0 0,1 1 1,0-1-1,1 1 1,1-1-1,0 19 1,2-16-45,0-1 1,1 0-1,1 1 1,1-1 0,0-1-1,2 1 1,-1 0-1,2-1 1,0 0 0,17 26-1,-7-18-366,1-1-1,1-1 1,1 0 0,2-1-1,0-2 1,0 0-1,43 26 1,-21-19-2151,0-3 1,2-1-1,84 28 0,-16-17-4995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5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 0 11001,'0'0'6621,"-8"11"-4767,-11 22-118,1 1 0,1 0 0,-21 67 0,-27 132 666,8-28-1285,37-146-944,-9 26-795,4 0 1,-24 155-1,42-181-593,-11 134-6141,18-179 5746,0 1 0,1 0 0,3 16-1,16 41-8640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5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0 13153,'-13'12'1976,"-21"-12"-215,4 0 75,-10 3-492,7 3-284,-1 7-192,-16 8-192,16 3-144,-6 3-412,7 3-380,-1 3-796,1 0-1084,-1 7 244,14 2-3453,3-6-4292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5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45 9357,'36'-9'403,"10"-3"671,49-6 0,-78 16-646,0 0 0,-1 1-1,1 1 1,0 0-1,0 1 1,0 1 0,19 5-1,-30-6-317,0 1 0,0 1 0,0-1 0,0 1 0,0 0 0,-1 0 0,1 0 0,-1 1 0,0 0 0,0 0 0,0 0 0,-1 1 0,1 0 0,-1 0 0,0 0 0,0 0 0,-1 0 0,0 1 0,0 0 0,0 0 0,3 9 0,-2-1-18,-1 1 0,0-1 0,-1 0 1,-1 1-1,0-1 0,-1 1 0,0-1 0,-1 1 0,-1-1 1,0 1-1,-9 27 0,-6 5 112,-1 0 0,-28 49 0,39-82-161,-41 72 316,-3-3 0,-94 114-1,-27 42 742,169-235-1067,1 1 1,-1-1-1,1 1 0,0-1 1,0 1-1,1 0 1,-1 0-1,1 0 0,0-1 1,1 1-1,-1 0 0,1 0 1,0 0-1,0 0 0,0 0 1,1 0-1,0 0 1,0 0-1,0 0 0,1 0 1,2 5-1,-3-7-22,0-1-1,1 0 1,-1 0-1,1 0 1,0 0-1,0 0 1,-1 0-1,1 0 1,1 0 0,-1-1-1,0 1 1,0-1-1,0 0 1,1 0-1,2 2 1,39 8-12,-33-9-12,38 6-442,0-2-1,53-1 0,102-8-2381,-122 0 1317,158-4-5739,-114-1 651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46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0 8653,'0'0'2332,"-21"9"-188,-2 6-120,6-12-231,1 3-145,-1 0-324,-3 3-220,-4 3-196,-6 16-176,10-4-160,0 3-120,7 6-392,-1 0-316,-6 3-660,-3 1-920,2-7-832,5 3-2713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6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5100,'0'0'3635,"-2"1"-2552,1 0-888,0-1 0,0 1 0,0-1 0,0 1 0,0-1 1,0 1-1,0 0 0,0-1 0,0 1 0,1 0 0,-1 0 1,0 0-1,0-1 0,1 1 0,-1 0 0,0 0 0,0 2 1,32 1 1412,389 6 55,-201-2-1411,-168-7-295,-8-1-554,-1 1-1,67 12 0,-105-12-195,-23 6-1494,1 1 781,-22-1-1625,-17 4-1186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7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682 1148 15465,'-6'-21'1244,"5"17"-859,0 0 1,0-1-1,0 1 0,-1 0 1,1 0-1,-1 0 1,0 0-1,0 0 0,-1 0 1,1 1-1,-1-1 0,-5-5 1,0 2-83,-9-11 1790,-1 2 0,-26-19 0,37 30-1687,0 1 0,0 0 0,-1 0 0,1 1 0,-1 0 0,0 0 0,0 1 0,0 0 0,0 0 0,-16 0 0,11 2-406,-1 1 0,1 0 0,-1 1 0,1 1 0,0 0 0,0 0 0,0 2 0,0 0 0,1 0 0,0 1 0,0 0 0,0 1 0,1 1 0,0 0 0,0 0 0,1 1 0,0 0 0,-9 13 0,-9 10 0,3 1 0,0 2 0,3 1 0,-29 57 0,38-66 0,2 1 0,0 1 0,-11 49 0,18-58 0,1 0 0,0 0 0,2 0 0,0 0 0,1 0 0,4 30 0,-3-44 0,0 0 0,0 0 0,1 0 0,0 0 0,0-1 0,0 1 0,1-1 0,0 1 0,0-1 0,0 0 0,1 0 0,0 0 0,0 0 0,7 6 0,-7-8 0,1 0 0,0 0 0,0 0 0,0-1 0,0 0 0,0 0 0,0 0 0,0 0 0,1-1 0,-1 0 0,1 0 0,-1 0 0,1-1 0,-1 0 0,1 0 0,10-2 0,2-1 0,-1 0 0,0-1 0,-1-1 0,1 0 0,-1-2 0,0 1 0,0-2 0,21-14 0,-14 6 0,-1-1 0,-1 0 0,-1-2 0,33-38 0,-14 6 0,-2-2 0,-3-2 0,51-110 0,117-351 0,-49-17 0,-126 394 0,-23 115 0,-3 8 0,-3 13 0,-4 13 0,5-10 0,-14 32 0,1 0 0,1 1 0,-13 55 0,11-34 0,-11 32 0,-23 70 0,-44 258 0,88-368 0,3 1 0,1 0 0,3-1 0,2 1 0,1-1 0,14 52 0,-16-85 0,1 1 0,0-1 0,1 0 0,0 0 0,0-1 0,2 1 0,0-1 0,0 0 0,16 18 0,-15-21 0,1-1 0,0 0 0,0 0 0,1-1 0,0-1 0,0 0 0,0 0 0,1-1 0,0 0 0,0 0 0,19 3 0,-11-4-72,1-1 0,-1-1-1,1 0 1,0-2 0,0 0 0,0-2 0,0 0-1,-1-1 1,1-1 0,-1 0 0,0-2 0,0 0-1,0-1 1,22-13 0,2-3-176,0-2-1,-2-2 1,-2-1 0,62-57 0,-30 16 728,-3-3 1,104-145-1,-150 182-36,-18 27-395,0 0 0,1 0 0,0 1-1,0 0 1,1 0 0,0 0 0,0 1-1,12-9 1,-18 14-49,0 1 0,0 0 0,1 0 0,-1 0 0,0 0 0,0-1 0,0 1 0,0 0 0,0 0 0,0 0 0,1 0 0,-1 0 0,0 0 0,0 0 0,0 0 0,0 0 0,1-1 0,-1 1 0,0 0 0,0 0 0,0 0 0,1 0 0,-1 0 0,0 0 0,0 0 0,0 0 0,0 0 0,1 0 0,-1 0 0,0 0 0,0 1 0,0-1 0,1 0 0,-1 0 0,0 0 0,0 0 0,0 0 0,0 0 0,0 0 0,1 0 0,-1 0 0,0 1 0,0-1 0,0 0 0,0 0 0,-1 12 0,-10 18 0,10-27 0,-23 67 0,3 0 0,-14 92 0,9-6 0,26-111-3978,1-40 2675,0 1-1,0-1 0,0 1 0,1-1 1,0 1-1,0-1 0,0 0 1,0 0-1,6 8 0,9 9-11464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09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179 220 6961,'10'-18'790,"-6"11"-217,0 1-1,0-1 1,-1 0-1,0 0 0,-1 0 1,1 0-1,-1 0 1,-1-1-1,0 1 1,1-9-1,-3 0 1873,-1 1 1,-1-1-1,-5-18 1,0-1 1581,-6 47-1393,8-1-2416,0 0-1,1 1 0,0-1 0,1 1 1,0 0-1,1 1 0,0-1 0,-1 18 0,-7 26 104,-13 39-321,-37 155 0,47-179 0,-6 114 0,15-111 0,1-37 0,2 0 0,1 1 0,2-1 0,9 56 0,-9-91 0,-1 1 0,1-1 0,0 1 0,-1-1 0,1 0 0,0 0 0,1 1 0,-1-1 0,0 0 0,1 0 0,-1 0 0,1 0 0,-1-1 0,1 1 0,0 0 0,0-1 0,0 1 0,0-1 0,0 0 0,0 1 0,0-1 0,1 0 0,-1 0 0,0-1 0,1 1 0,-1 0 0,0-1 0,5 1 0,3 0 0,0-1 0,0-1 0,0 0 0,0 0 0,13-4 0,-17 4 0,19-5 0,1-1 0,-1-2 0,0 0 0,26-15 0,90-58 0,-89 50 0,-2 1 0,-7 4 0,1 1 0,1 3 0,56-21 0,-87 39 0,0 0 0,0 2 0,0-1 0,1 2 0,-1 0 0,1 1 0,-1 0 0,1 1 0,0 1 0,-1 0 0,1 1 0,-1 1 0,0 0 0,0 1 0,24 10 0,0 6 0,-1 1 0,-1 2 0,46 39 0,-48-35 0,0-2 0,1-2 0,54 27 0,-66-39 0,1-2 0,-1 0 0,2-2 0,-1 0 0,1-2 0,-1-1 0,46 2 0,-58-6 0,0-1 0,1 0 0,-1-1 0,0 0 0,0-1 0,0 0 0,0-1 0,-1 0 0,1-1 0,-1 0 0,0-1 0,0 0 0,-1-1 0,0 0 0,0-1 0,-1 0 0,16-17 0,-13 10 0,-1-1 0,0 0 0,-1-1 0,-1-1 0,0 1 0,-1-1 0,-1-1 0,-1 1 0,-1-1 0,-1 0 0,3-22 0,-6 36 0,-1 1 0,0-1 0,0 0 0,0 0 0,-1 0 0,0 0 0,0 1 0,0-1 0,0 0 0,-1 1 0,0-1 0,-3-6 0,3 8 0,0 1 0,0 0 0,0 0 0,0-1 0,0 1 0,0 0 0,-1 1 0,1-1 0,-1 0 0,1 1 0,-1-1 0,1 1 0,-1 0 0,0 0 0,0 0 0,0 0 0,0 1 0,1-1 0,-1 1 0,0-1 0,-4 1 0,-7 1 0,0 0 0,0 1 0,0 0 0,1 1 0,-1 0 0,1 1 0,0 1 0,0 0 0,0 1 0,-15 9 0,1 2 0,1 0 0,0 2 0,-35 33 0,45-37 1,-94 94-90,87-75-434,15-19 306,9-14 201,-1 0 0,1-1 0,0 1 0,-1 0 0,1 0 0,0-1 0,-1 1 0,1 0 0,0-1 0,0 1 0,0 0 0,0-1 0,0 1 0,0-1 0,0 0 0,1 1 0,-2-1-3,5 2 13,-1-1 0,1 0 0,0 0 0,-1-1 0,1 1 0,0-1 0,0 0 0,0 0 0,-1-1 0,1 1 0,0-1 0,-1 0 0,1-1 0,0 1 0,-1-1 0,0 0 0,5-2 0,20-6-57,35-11 46,-50 15 59,0 1 1,0 0-1,0 1 0,1 1 0,0 0 0,22-1 1,-30 3-37,-1 1 1,1 0 0,-1 1 0,1-1-1,-1 1 1,0 1 0,1-1 0,-1 1-1,0 0 1,0 0 0,0 1-1,0 0 1,0 0 0,-1 0 0,1 1-1,-1-1 1,0 1 0,0 1 0,-1-1-1,1 1 1,-1-1 0,0 2 0,0-1-1,0 0 1,-1 1 0,6 10 0,-4-7-649,0 0 0,1 0 0,0-1 0,1 0 0,0 0 0,0-1 0,1 0 1,15 12-1,-12-12-2181,0 1 1,1-2 0,23 10 0,4-3-9066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7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18 7521,'-13'9'3488,"3"-24"-2220,0 3 1896,23 24-4372,-3 3-588,-3 0-1836,0 4-2189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7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62 100 7649,'-43'-22'3644,"41"20"-3339,1 0-1,-1 0 1,0 0-1,1 0 1,-1 0 0,1-1-1,0 1 1,0 0-1,0-1 1,0 1 0,0 0-1,-1-4 1,1 2 282,1 4-510,1-1 0,-1 0 0,0 0 0,0 0 1,1 0-1,-1 1 0,0-1 0,1 0 0,-1 0 0,0 0 0,1 1 0,-1-1 0,1 0 0,0 1 0,-1-1 0,1 0 1,-1 1-1,1-1 0,0 1 0,0-1 0,-1 1 0,1-1 0,0 1 0,1-1 0,-1 0 92,9-3-24,-1 0-1,1 1 1,0-1-1,0 2 1,0 0-1,1 0 1,-1 0-1,0 2 1,1-1-1,13 2 1,4-2-1,667 25 773,-450-8-803,-231-15-112,376 31-751,-373-30 539,-6-1-151,-1 0 0,1 1-1,-1 0 1,1 1-1,-1 0 1,0 0-1,0 1 1,18 11 0,-27-15 286,0 0 0,-1 0 0,1 1 0,-1-1 0,1 0 0,-1 0 0,1 1 0,-1-1 0,1 0 0,-1 1 0,1-1 0,-1 1 0,0-1 0,1 0 0,-1 1 1,0-1-1,1 1 0,-1-1 0,0 1 0,0-1 0,1 1 0,-1-1 0,0 1 0,0 1 0,-12 10-3813,6-7 1883,-13 9-3736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8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64 10221,'-24'-45'2004,"11"36"-212,-4 0 2749,-3 15-3933,3-3-312,31 12-1428,-1 0-808,7 6-2869,10 6-3788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9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38 149 5196,'-28'-17'2077,"22"13"3751,3-14-2560,3 16-3167,0 0 1,0 0 0,0 0-1,1 1 1,-1-1-1,1 0 1,-1 0 0,1 0-1,0 0 1,0 0-1,0 1 1,0-1 0,0 0-1,0 1 1,0-1-1,1 1 1,-1-1 0,0 1-1,1 0 1,-1-1-1,1 1 1,0 0-1,-1 0 1,1 0 0,0 0-1,0 1 1,-1-1-1,4-1 1,10-4 143,0 1 1,23-5-1,-34 9-143,75-13 380,1 3 0,120-1 1,-147 10-375,758-2 549,-401 8-2158,-362 1-1057,-48-4 2308,0 0 0,0 0 1,0 0-1,0 0 1,-1 0-1,1 0 1,0 1-1,-1-1 0,1 0 1,0 0-1,-1 0 1,0 0-1,1-1 0,-1 1 1,1 0-1,-3 2 1,3-3-257,-12 19-3737,-7-8-2087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9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8 598 7169,'-8'-1'10863,"15"6"-7768,-1 1-4357,-6-6 1274,0 0 1,0 0-1,0 0 0,0 0 1,0 0-1,0 0 0,1 0 1,-1 0-1,0 1 0,0-1 1,0 0-1,0 0 0,0 0 0,0 0 1,0 0-1,0 0 0,1 0 1,-1 0-1,0 0 0,0 0 1,0 0-1,0 0 0,0 0 0,0 0 1,0 0-1,1 0 0,-1 0 1,0 0-1,0 0 0,0 0 1,0 0-1,0 0 0,0 0 1,0 0-1,1 0 0,-1 0 0,0 0 1,0 0-1,0 0 0,0-1 1,0 1-1,0 0 0,0 0 1,0 0-1,0 0 0,1 0 0,-1 0 1,0 0-1,0 0 0,0 0 1,0-1-1,0 1 0,0 0 1,0 0-1,0 0 0,0 0 1,19-15 714,30-19 1,11-8-242,0-5-118,-22 20-266,-2-3-1,-1 0 1,40-47 0,-39 36-35,-13 15-52,-1-1-1,-1 0 1,28-50 0,-38 55-6,33-60 73,-43 80 44,-6 3 144,-8 5-90,0-1 1,0 2-1,1 0 1,0 0-1,0 2 1,0-1-1,1 1 1,1 1-1,0 0 1,0 0-1,0 1 1,2 0-1,-1 1 1,1 0-1,-9 20 1,11-21-145,0 1 0,0 0 0,2 0 0,-1 1 0,2-1 0,-1 1 0,2 0 0,0 0 0,0 0 0,1 0 0,1 0 0,0 1 0,1-1 0,1 0 0,0 0 0,0 0 0,8 20 0,-4-18-279,1 0 1,0-1-1,2 0 0,-1-1 1,2 0-1,0 0 0,12 12 1,-13-17-637,0 0 1,0 0 0,21 11 0,-21-14-878,0 0 0,1-1-1,-1 0 1,21 5 0,-10-5-8457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0:59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16 10769,'-20'-15'7537,"40"36"-16126,14 9 1856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00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8093,'0'0'4431,"2"-3"-2554,4-2-1495,-1 1-1,1-1 0,0 1 1,0 0-1,0 0 0,0 1 0,1 0 1,0 0-1,-1 0 0,1 1 1,12-2-1,14-3 111,42-1-1,-70 7-404,434-10 1432,3 32-1101,-321-13-333,505 31-1402,-582-31-1159,-44-8 2446,-1 0 0,1 0 0,0 0 0,0 0 1,0 0-1,0 0 0,0 0 0,0 0 0,0 0 1,0 0-1,0 0 0,-1 0 0,1 0 0,0 0 1,0 1-1,0-1 0,0 0 0,0 0 0,0 0 1,0 0-1,0 0 0,0 0 0,0 0 0,0 0 1,0 1-1,0-1 0,0 0 0,0 0 0,0 0 1,0 0-1,0 0 0,0 0 0,0 0 0,0 0 1,0 1-1,0-1 0,0 0 0,0 0 0,0 0 1,0 0-1,0 0 0,0 0 0,0 0 0,0 0 1,0 0-1,0 1 0,0-1 0,0 0 0,1 0 1,-1 0-1,0 0 0,0 0 0,0 0 0,0 0 1,0 0-1,0 0 0,0 0 0,0 0 0,0 0 1,1 0-1,-1 0 0,0 0 0,0 0 0,0 0 1,0 0-1,0 0 0,0 0 0,1 0 0,-24 4-1787,-23 2-2639,-1 2-2506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01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11 404 6437,'-10'-15'14227,"14"14"-13750,1 1-404,1-1 0,0 0 0,-1 0 0,1 0-1,0-1 1,-1 0 0,0 0 0,1-1 0,-1 1-1,0-1 1,0 0 0,-1-1 0,1 1 0,-1-1 0,1 0-1,-1 0 1,6-8 0,29-30 175,-15 17-75,40-54 1,-26 30-100,-26 35-54,-1 0 0,0-2-1,11-19 1,-17 26 7,0 1-1,0 0 1,1 1-1,0-1 1,14-12-1,-18 18 271,-13 22 361,4-10-559,2-2 34,-1 1-1,2 0 1,-1-1 0,1 2-1,-4 13 1,1 2-52,2 1 0,0 0-1,2 0 1,1 0 0,1 0 0,2 1-1,0-1 1,9 46 0,-6-53-605,2 0 1,0-1-1,1 1 1,1-1-1,10 19 1,-9-22-1009,1 0 0,1 0 0,0-1 1,1-1-1,1 0 0,13 12 0,2-3-7556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01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42 8525,'-23'-18'1956,"13"6"-504,0 0 1316,20 27-4500,10 9-2036,6-3-2449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12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2724,'1'1'246,"0"0"1,1 1-1,-1-1 0,0 0 0,0 0 0,1 0 1,-1 0-1,0 0 0,1 0 0,-1-1 0,1 1 0,-1 0 1,1-1-1,-1 1 0,1-1 0,0 1 0,-1-1 1,3 0-1,0 1-153,-1-1 0,0 1 0,0 0 0,0 0 0,0 1 0,1-1 0,-2 0 0,5 3 0,33 21-573,53 25-1,-62-34-242,25 11-1024,12 3-77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0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55 15385,'0'0'5883,"0"3"-3501,-1 2-1920,1 1 0,0-1 0,0 1-1,1-1 1,-1 0 0,1 1 0,1-1 0,-1 0-1,1 1 1,0-1 0,0 0 0,0 0 0,1 0 0,4 6-1,11 29 1028,-1 3-1110,28 88-57,34 142-322,-77-264 0,1-1 0,0 0 0,1 1 0,0-1 0,0-1 0,9 14 0,-11-19 0,-1 0 0,1 1 0,0-1 0,0 0 0,1-1 0,-1 1 0,0 0 0,1 0 0,-1-1 0,1 0 0,-1 1 0,1-1 0,0 0 0,-1 0 0,1-1 0,0 1 0,0 0 0,0-1 0,0 0 0,0 1 0,-1-1 0,1-1 0,0 1 0,3-1 0,6-2 0,0 0 0,-1-1 0,0-1 0,0 0 0,0-1 0,-1 0 0,1 0 0,-1-1 0,-1 0 0,10-9 0,8-10 0,47-57 0,70-115-916,14-18-1720,-126 173-354,4-4-2193,-8 20-1590,4 10-4512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13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1888,'94'51'504,"-47"-42"-104,3 0-64,-3 3-52,10 0-120,3 0-32,7 0-124,3 0-132,14 0-376,3 0-420,17 4 244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13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22 2804,'0'-21'820,"-7"39"-200,4-3 468,16-6-3236,0 3 1948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15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515 2506 3936,'9'5'410,"0"-1"-1,1 0 0,-1-1 1,1 0-1,-1 0 0,1-1 0,0-1 1,14 2-1,48 4 423,-1 3 1,74 21-1,-35-7-403,1240 268 1249,133 27-1453,-257-102-204,-929-171-7,776 114 29,3-31-366,368 13-219,-1044-103 377,299 32 36,-306-30 44,52 6 49,583 20-86,-577-65 89,515 14 10,-540 6-29,614 26-26,-71-57-55,-813 3 238,270-13 34,-3-35 207,89-60-130,-419 90-201,-1-4 0,108-48 1,-178 66 30,0-2 0,-1 0 1,0-1-1,-1-1 0,-1-1 1,0-1-1,-1-1 0,0 0 1,-2-1-1,0-1 0,20-32 1,-16 16 33,-3-1 0,0 0 0,13-49 0,8-62 142,-7-1 0,17-196 0,-45 306-191,-1 0 1,-2 0 0,-1 0-1,-2 0 1,-2 1 0,-1-1-1,-2 1 1,-2 0-1,-1 1 1,-2 0 0,-1 1-1,-2 1 1,-25-40 0,16 38-26,-1 2 0,-2 1 0,-2 1 0,0 1 0,-2 2 0,-2 1 1,0 2-1,-62-37 0,-31-5 29,-167-66-1,227 105-32,-403-144 24,262 108-24,-52-19-19,-254-66-18,475 142 65,-565-106 46,347 81-39,-367-54-43,-198-33 322,566 86-259,-1332-145 216,604 70-191,598 52-87,295 43 62,-677-137-53,230 40-35,340 72 66,-203-34-78,-364-31-22,291 80 137,402 23-82,-484 13 67,229-1-55,42-10 69,126-3-98,-299-18-29,-797-31 93,153 45 139,868 0-121,-356 34 0,491-12-69,0 4 0,2 5 0,1 4-1,-159 70 1,139-46 46,3 5 0,2 4 0,-200 153 0,241-154-11,3 3 1,3 3-1,3 3 1,-60 88-1,86-103 8,2 2-1,-40 97 0,58-118-17,1 1 0,2 0 0,2 1 0,2 0 0,-6 59 0,10-44 11,3 1-1,3-1 0,11 75 0,3-34 7,31 98 0,41 87-49,-86-273 19,30 88-140,68 141-1,-79-196 27,1-1-1,2-1 1,1-1-1,2-2 1,1 0 0,38 33-1,-18-26-393,1-1 1,3-3-1,101 55 0,-89-60-1624,97 34-1,8-15-2900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1:16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67 5525,'-16'-21'2532,"5"6"-2000,1 0 396,-3 12-896,0-3-508,-11 3-2184,4 0-769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18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1409 6581,'0'-2'508,"0"1"0,0-1 0,0 1 0,0-1 1,0 1-1,0-1 0,0 1 0,1-1 0,-1 1 1,1-1-1,-1 1 0,1-1 0,-1 1 0,1 0 0,0-1 1,0 1-1,0 0 0,1-2 0,25-22 1080,1-2-608,-22 18-459,1 0-1,-1 0 1,2 1-1,12-13 1,-17 19-1,9-19 280,-18 50-748,1-1-1,2 1 1,1-1-1,1 1 0,4 41 1,-1-1 80,-2-57-115,1 0-1,0 0 1,1 0-1,0 0 1,1-1-1,0 1 1,1-1-1,0 0 1,8 14 0,-10-20-4,1-1 0,0 1 0,0-1 0,0 0 0,0 0 0,0 0 1,1-1-1,0 1 0,0-1 0,0 0 0,0 0 0,0 0 0,1 0 1,-1-1-1,1 0 0,0 0 0,-1 0 0,1 0 0,0-1 0,0 0 1,0 0-1,1 0 0,-1-1 0,6 1 0,14-4 16,-1 0 0,0-1 0,0-2-1,0 0 1,0-2 0,-1 0 0,-1-2 0,37-20 0,-8-1 1,-1-2 0,69-59 1,-26 7-1,-4-3 0,120-153-1,124-222-623,-249 334-1622,94-191 0,-168 298 862,14-39 1,-21 50-270,-1-1 0,1 1 0,-1-14 0,-1 0-5270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20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184 501 7077,'-10'3'584,"0"-1"0,0 2 0,0-1 0,1 1 0,-1 1 0,1-1 0,0 2 0,1-1 0,-1 1 0,1 1 0,0-1 0,1 1 0,-1 1 0,2-1 0,-1 1 0,1 0 0,-10 16 0,13-18-479,0 0-1,0 0 1,0 0-1,1 0 1,0 0 0,0 0-1,0 1 1,1-1-1,0 1 1,0-1-1,1 1 1,0 0 0,0-1-1,0 1 1,1-1-1,0 1 1,0-1 0,1 1-1,-1-1 1,2 0-1,-1 0 1,1 0-1,0 0 1,0 0 0,0 0-1,1-1 1,0 0-1,8 9 1,-5-7-59,1 0 0,0 0 0,1-2 0,-1 1 1,1-1-1,0 0 0,1 0 0,-1-1 0,1-1 0,0 0 0,0 0 0,0-1 1,0 0-1,12 1 0,9-1 16,0-2-1,-1-1 1,46-7 0,-57 5-54,0-2 0,-1 0 0,0-1 0,0-1 0,0 0 0,0-2 1,-1 0-1,-1-1 0,0 0 0,0-2 0,-1 0 0,0 0 0,-1-1 1,-1-1-1,0-1 0,-1 1 0,0-2 0,13-23 0,-14 19-13,-1 0-1,-1 0 1,0-1-1,-2 0 1,0 0-1,-2-1 0,0 1 1,3-36-1,-8 40-9,-8 35 47,0 18 37,1 0 0,-4 68 0,4-33-20,-18 459 156,24-451-187,18 321-33,-2 71-396,-16-453 386,-1 0 1,-1 0 0,0-1 0,-1 0 0,0 1-1,-2-1 1,0-1 0,-1 1 0,-17 27 0,20-37 22,0-1 1,-1 0 0,0 0-1,0 0 1,-1-1-1,1 0 1,-1 0 0,0 0-1,-1 0 1,1-1 0,-1 0-1,0-1 1,0 0 0,0 0-1,0 0 1,0-1 0,-1 0-1,1 0 1,-1-1-1,0 0 1,1 0 0,-1-1-1,0 0 1,-14-2 0,14 1 3,0 0-1,0-1 1,0 0 0,1 0 0,-1-1 0,0 0 0,1 0 0,0-1 0,0 0 0,0 0 0,0-1-1,0 0 1,-8-8 0,8 5-12,-1-1 0,1 0-1,1 0 1,0 0 0,0-1 0,1 0-1,0 0 1,-6-21 0,5 8-57,1 0 0,1-1 0,1 1 0,0 0 0,3-1 0,0 0 0,1 1 0,7-43 0,14-33-710,65-179-1,62-85-403,-139 340 1116,442-906-1444,-408 851 1574,36-60 139,-66 117-64,1 0-1,1 1 1,35-35 0,-50 56-110,0 0 0,0 1 0,0-1 0,0 1 0,0-1 0,0 0 0,-1 1 0,1-1 0,0 1 0,-1 0 0,1-1 0,0 4 0,0 4 30,-1 0 0,1 0 0,-2 0 0,1 0-1,-1 0 1,-1-1 0,-4 19 0,-1 8 61,-7 47 111,-10 62-152,-9 248 1,33-353-22,7 163-79,5-155-53,-9-37-11,-2-10 69,0 0 0,-1 1 0,1-1-1,0 0 1,0 1 0,0-1 0,0 0 0,-1 0 0,1 0 0,0 0-1,0 0 1,0 0 0,0 0 0,0 0 0,-1 0 0,1 0 0,0-1-1,0 1 1,0 0 0,0 0 0,-1-1 0,1 1 0,0-1 0,0 1-1,0-1 1,-1 1-6,5-3-7,0 0 0,0-1 0,-1 1 1,1-1-1,-1 0 0,0 0 0,0 0 1,0 0-1,3-7 0,31-50-251,-27 42 198,16-25-126,39-49 1,-50 74 210,0 1 0,2 0 1,0 1-1,31-23 1,-43 37 37,0-1 0,0 1 0,0 0 0,0 1 0,1-1 0,-1 1 0,1 1 1,-1-1-1,1 1 0,0 0 0,0 1 0,0-1 0,-1 1 0,1 1 0,0-1 0,0 1 0,0 0 0,-1 1 0,1 0 0,-1 0 0,1 0 1,-1 1-1,10 5 0,10 7 101,-1 1 1,0 1 0,45 40-1,-47-37-13,0-2-49,1-1 0,28 14 0,-41-25-56,-6-4-21,1 1 0,-1-1-1,1 0 1,0-1 0,0 1 0,-1-1-1,1 0 1,0-1 0,0 0 0,0 0-1,0 0 1,0 0 0,0-1 0,0 0-1,6-2 1,-2 1-20,1-2 1,-1 1-1,0-1 0,0-1 0,0 0 1,-1 0-1,12-8 0,-9 3-15,0-1 0,-1 0 0,0 0 0,-1-1 0,0-1 1,0 0-1,-2 0 0,1-1 0,11-27 0,-10 15-81,0-1 0,-2-1 1,-1 0-1,5-45 0,-11 65 78,0 0-1,-1 0 1,0 0-1,0 0 1,-1 0-1,0-1 1,-1 1-1,1 1 1,-1-1-1,-1 0 1,-4-10-1,5 14 29,0 1 0,0-1 0,-1 1 0,1-1 0,-1 1-1,0 0 1,0 0 0,0 0 0,0 0 0,-1 1 0,1-1 0,-1 1-1,1 0 1,-1 0 0,0 0 0,0 1 0,0-1 0,0 1-1,0 0 1,0 0 0,0 0 0,-1 1 0,-4-1 0,-3 1 6,1 1 0,0 0 1,0 1-1,-1 0 1,1 1-1,0 0 1,1 0-1,-1 1 1,-19 11-1,12-5-87,1 0 0,0 1 0,1 1-1,-24 24 1,34-30-28,1 0 0,0 0 0,0 1-1,1-1 1,-5 9 0,9-14 112,0 1-7,0 0-1,0 1 1,1-1-1,-1 0 1,1 1-1,-1-1 1,1 0-1,0 1 1,0-1-1,0 0 1,0 0-1,0 0 1,0 0-1,1 0 1,-1 0-1,4 3 0,3 0-17,0 1-1,0-1 1,1 0-1,-1-1 1,1 0-1,1-1 1,13 4-1,7 3 38,14 9-30,80 19 0,-40-24-1921,-62-13-84,0 0 0,22-4 0,-13 0-3020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20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42 850 6241,'-25'-20'1566,"20"16"1368,-1-14-125,5 17-2751,0 0-1,1-1 1,-1 1 0,1 0 0,-1-1-1,1 1 1,-1 0 0,1-1 0,0 1-1,0 0 1,0-1 0,-1 1 0,1-1-1,1 1 1,-1 0 0,0-1 0,0 1-1,0 0 1,1-1 0,0-1 0,47-104 1873,-7 15-1385,13-33-190,-45 100-343,72-222 288,-76 226-308,2 0 1,0 1-1,1 0 0,1 0 0,18-27 0,-26 44 8,0 1 0,1 0 0,-1 0 0,1 0 0,-1 0 1,1 0-1,0 0 0,0 0 0,0 1 0,0-1 0,0 1 0,1-1 0,-1 1 0,0 0 0,1 0 1,-1 0-1,0 0 0,1 0 0,0 0 0,2 0 0,-2 1-2,-1 1 1,1-1-1,-1 1 0,0-1 1,1 1-1,-1 0 0,0 0 1,1 0-1,-1 0 0,0 1 1,0-1-1,0 0 0,0 1 1,0 0-1,0-1 0,-1 1 1,3 2-1,5 8 10,1 1 0,-2 1 1,0-1-1,12 29 0,-20-40-5,11 23 6,-2 1 0,-1-1 0,-2 2-1,0-1 1,3 42 0,-6 135-20,-5-177-127,-2 1 1,0-1-1,-12 37 1,9-41-337,1 0 0,2 0 0,0 1 0,1-1 0,1 27 0,2-31-158,-1-14 198,0 0 0,1 0 1,0 0-1,0 0 0,0-1 1,1 1-1,-1 0 0,1 0 1,0 0-1,0 0 0,0-1 0,0 1 1,1 0-1,0-1 0,2 5 1,11 0-3625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20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708 103 3512,'2'-14'442,"0"8"-146,-2 1 1,1-1-1,-1 1 0,1-1 0,-1 1 0,-2-11 0,1 13 791,1 0 15,-3-27 1058,3 30-2145,0 0 0,0-1 0,0 1 0,0 0 0,0 0 0,0 0 0,0 0 0,0 0 0,0 0-1,0-1 1,0 1 0,0 0 0,0 0 0,0 0 0,0 0 0,0 0 0,0 0 0,0 0 0,0-1 0,0 1-1,0 0 1,0 0 0,-1 0 0,1 0 0,0 0 0,0 0 0,0 0 0,0 0 0,0 0 0,0 0 0,0-1 0,0 1-1,-1 0 1,1 0 0,0 0 0,0 0 0,0 0 0,0 0 0,0 0 0,0 0 0,-1 0 0,1 0 0,0 0-1,0 0 1,0 0 0,0 0 0,0 0 0,0 0 0,0 0 0,-1 0 0,1 0 0,0 0 0,0 1 0,0-1 0,0 0-1,0 0 1,-12 1 283,0 0 1,0 1-1,1 0 0,-1 1 0,1 1 0,0 0 0,0 0 0,0 1 0,0 0 0,1 1 1,-17 12-1,-11 11 354,-54 54 0,85-76-547,-58 56 582,-94 119 0,130-143-725,2 1 0,1 2 0,2 0-1,-33 84 1,51-109-184,0 1-1,1 0 1,1 1-1,1-1 1,1 1-1,0 0 1,1 0-1,1-1 1,4 33-1,-1-37-127,0 0 0,1 0-1,0-1 1,1 1-1,1-1 1,0 0-1,1-1 1,0 1 0,1-1-1,0-1 1,1 0-1,0 0 1,16 14 0,-11-13-689,0-1 0,17 11 0,35 16-3126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21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51 5208,'-17'-6'1089,"11"-12"467,-1 6-1108,0 0-180,-20 9-5853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24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10 281 4512,'-9'9'3122,"11"-22"698,1 5-4534,-3 5 2790,1-1-1837,7-34 104,-7 35-200,15-23 199,1 15-324,0 0 0,1 2 0,0 0 0,0 1 1,1 0-1,32-7 0,-22 7 2,-1 2-1,53-6 1,207-1 29,-260 12-43,45-9 0,10 0 3,219-17-82,-158 12 76,40-1-24,-134 14 28,145-2-5,42 28-99,-234-23 84,0 0-1,61 27 8,-60-27 14,-2-1 5,3 2 28,20 19-67,88 69 32,-105-84 2,0 1-1,-1 0 1,0 0-1,7 9 1,-8-9 35,-4-4-16,1 0 9,0 0 1,-1 1-1,1-1 1,-1 1 0,0-1-1,0 1 1,-1 0-1,1 0 1,1 6 0,4 38 689,-7-45-592,2 0-102,-1-1 1,0 0-1,0 1 1,0-1-1,0 1 1,0-1-1,-1 1 1,1-1-1,0 6 0,0-2 256,2 22-203,-3-25 232,-3-19-7934,-1-1 1901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0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246 248 11409,'36'-27'2351,"14"-19"5549,4-4-2497,-50 46-5173,-1 0 0,1 0 0,-1-1 0,1 1 0,-1-1 0,-1 0 0,1 0 0,-1 0 0,1 0 0,-1 0 0,2-10 0,-3 13-172,-1 0 0,1 1-1,-1-1 1,0 0-1,1 1 1,-1-1 0,0 0-1,0 0 1,0 1 0,0-1-1,0 0 1,0 0 0,-1 1-1,1-1 1,0 0 0,-1 1-1,0-1 1,1 0-1,-1 1 1,0-1 0,0 1-1,0-1 1,0 1 0,0-1-1,0 1 1,0 0 0,0-1-1,-1 1 1,1 0 0,0 0-1,-1 0 1,1 0-1,-1 0 1,1 0 0,-1 1-1,0-1 1,-2 0 0,-9-1-30,1 1 1,0 1 0,-1 0-1,1 0 1,-1 2 0,1-1 0,0 2-1,0-1 1,0 2 0,0 0-1,0 0 1,1 1 0,0 0-1,0 1 1,0 0 0,1 1 0,-14 11-1,7-5-4,2 1 0,-1 1-1,1 0 1,1 0 0,1 2-1,0 0 1,2 0 0,0 1-1,-15 31 1,22-39-24,1 0 0,-1 1 0,2-1 0,0 1 0,0-1 0,1 1 0,0-1 0,0 1 0,2 0 0,-1 0 0,1-1 0,1 1 0,0-1 0,0 1 0,1-1 0,5 13 0,-2-11 0,0 0 0,0-1 0,1 1 0,1-1 0,0 0 0,0-1 0,1 0 0,1 0 0,0-1 0,0 0 0,0-1 0,20 12 0,5-1-679,1-2 0,0-1-1,1-2 1,1-1 0,0-2 0,57 9 0,242 12-9296,-284-29 8332,51 1-11768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24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0 3836,'0'0'3031,"-3"2"-2610,-19 11 398,20-12 1209,2 2-1727,-6 27 139,5-27-27,1-3-383,-1 0 0,0 1 0,1-1 0,-1 1 0,0-1 0,1 1 0,-1-1 1,1 1-1,-1-1 0,1 1 0,-1 0 0,1-1 0,-1 1 0,1 0 0,0-1 0,-1 1 0,1 0 0,0 1 0,-10 12 662,5-9-541,0 0 1,0 1 0,1 0-1,-1 0 1,1 0 0,0 1-1,1-1 1,0 1 0,0 0-1,0 0 1,1 0 0,0 0-1,-2 14 1,2-10-318,2 1 0,-1-1 0,1 1 0,1-1 0,0 1 0,1-1 0,0 1 0,5 13 0,3-4-3936,-5-14 2845,11 17-3581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26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4460,'0'0'2789,"17"-6"-2441,0 3 80,-1 9-836,5 0-440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28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30 154 3516,'0'0'6470,"-3"-2"-6063,1 2-81,1-1-1,-1 0 1,1 1 0,-1-1-1,1 0 1,-1 0 0,1 0-1,0 0 1,-1-1 0,1 1-1,0 0 1,0 0 0,0-1-1,0 1 1,0-1 0,0 1-1,0-1 1,1 1-1,-1-1 1,0 0 0,1 1-1,-1-1 1,1-2 0,1-16-780,0 17 1093,1 4-601,2 2-39,-1 0 1,0 0-1,1 0 1,-1 0 0,0 0-1,-1 1 1,1-1 0,-1 1-1,1 0 1,-1 0-1,0 0 1,-1 0 0,1 0-1,-1 0 1,2 8-1,-2-9-17,0 0 19,0-1 0,0 1 0,0 0 0,1-1 0,-1 1 1,1-1-1,0 0 0,-1 0 0,1 1 0,0-1 0,0 0 0,0 0 0,1-1 0,-1 1 0,0 0 0,1-1 0,4 3 1,-1-2 4,-1 0 1,1-1 0,0 1 0,-1-1 0,1-1 0,0 1 0,0-1 0,7 0 0,9-2-2,0-1 0,0-1 0,31-11 0,-39 11-46,36-10-1266,-1-2 1,-1-2 0,0-3 0,66-38-1,-61 27-2374,5 4-1590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29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4704,'0'0'9539,"5"0"-9715,48-3-1808,-10-3-2830,-3 3 529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36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3640,'0'0'7315,"-7"13"-6675,3-1-430,0 1 1,0-1-1,2 1 0,-1 0 1,2 0-1,-1 20 0,-4 29 46,4-45-458,1 1 0,1 0 0,1-1-1,0 1 1,2-1 0,0 1 0,10 33 0,5 34-5323,-14-61 2328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36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4912,'9'-9'50,"3"-1"4126,-12 11-4088,1-1 1,-1 0-1,1 0 0,-1 1 1,1-1-1,-1 0 0,1 1 1,-1-1-1,1 1 0,-1-1 1,1 1-1,-1-1 0,0 1 0,1-1 1,-1 1-1,0-1 0,1 1 1,-1-1-1,0 1 0,0-1 1,1 1-1,-1-1 0,0 1 1,0 0-1,0 0 0,10 35 123,-2 0-1,6 72 0,-12-89-232,7 108-1187,-8-70-3404,-1-33 1376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30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456 190 6509,'0'0'1688,"-2"-2"-75,1 0-1203,-1 1 1,0-1 0,0 1 0,0-1 0,1 1 0,-1 0 0,-1 0 0,1 0 0,0 0 0,0 0 0,0 0-1,0 1 1,-1-1 0,1 1 0,0-1 0,-1 1 0,1 0 0,-4 0 0,3 1-227,1-1 0,-1 1 0,1 0 1,-1 0-1,1 0 0,-1 1 0,1-1 0,0 0 1,-1 1-1,1 0 0,0 0 0,0-1 0,-3 5 1,-5 7-120,1 0 0,0 1 0,1 0 0,-9 24 0,10-24 562,-11 25-304,-85 191 883,82-175-1048,3 0 0,-15 77 0,27-101-115,2-1-1,1 1 0,1 36 0,2-54-34,1 0 1,1 0-1,0 0 0,1 0 1,0-1-1,1 1 0,0-1 1,1 1-1,0-1 0,9 13 0,-9-18 1,0-1 0,0 1-1,1-1 1,0 0 0,0 0-1,0 0 1,1-1 0,0 0-1,0-1 1,0 1 0,1-1-1,-1-1 1,1 1-1,0-1 1,0-1 0,0 0-1,0 0 1,1 0 0,11 0-1,-7-1-2,1-1-1,-1-1 0,1 0 0,-1 0 1,1-2-1,-1 0 0,0 0 0,0-1 1,0 0-1,-1-2 0,19-9 1,-13 4-7,-1 0 0,0-1 0,-1-1 1,0 0-1,-1-1 0,-1-1 1,0 0-1,21-32 0,-20 23 3,-2 0 0,0-1 0,-2 0 0,0-1-1,-2 0 1,6-31 0,-4 12-4,-2 0 0,-3-1-1,-1 0 1,-2 0 0,-2 0-1,-8-70 1,4 94 2,-1 1-1,-1-1 0,-1 1 1,0-1-1,-2 2 1,-1-1-1,0 1 0,-1 0 1,-1 1-1,-1 1 1,-1-1-1,0 2 1,-2 0-1,0 1 0,-27-24 1,30 31-141,0-1 0,-1 2 1,0-1-1,0 2 0,-1 0 1,0 1-1,0 0 0,-1 1 0,1 0 1,-1 1-1,0 1 0,-1 1 1,1 0-1,0 1 0,0 0 1,-1 1-1,1 1 0,-1 1 0,1 0 1,0 0-1,0 2 0,0 0 1,1 1-1,-1 0 0,1 1 1,-15 9-1,7-2-1095,0 2 0,-27 23 0,40-30 105,1 0-1,0 0 1,1 1-1,-10 16 1,-9 28-6350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30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40 8285,'-17'-9'4100,"24"-6"-3216,-1 0 100,-26 21-12253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30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0 5228,'-7'36'1685,"-6"-27"111,0 1 52,3-1-204,-4-3-36,1 12-324,-14 6-212,4 0-191,-4 3-205,-7 3-432,7 6-840,-3-2-1109,0 11-2859,0 6-3553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1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5096,'28'-15'1105,"-22"12"1394,-8-12-1214,1 14-1193,1 0 0,0-1 0,0 1 0,-1-1 0,1 1 0,0-1 0,0 1 0,0 0 0,1-1 0,-1 1 0,0-1 0,0 1 1,1-1-1,-1 1 0,2-2 0,-1 1-453,3-6 1033,-3 3-5448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1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19098,'0'0'2812,"2"2"-275,3 5-2224,0 0 1,0 0-1,-1 1 1,0-1 0,0 1-1,-1 0 1,0 0-1,-1 0 1,1 1-1,-2-1 1,2 12-1,1 16 1681,-3 52 0,-1-39-1424,0 42-570,-15 103 0,-26 90 0,17-137 0,18-105-374,-4 24-4415,-4 104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3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168 210 5152,'0'-5'677,"0"0"-1,0 0 1,-1 0-1,1 0 0,-1 0 1,0 0-1,-1 0 0,1 0 1,-1 0-1,0 0 1,0 1-1,-1-1 0,0 1 1,-4-7-1,5 9 127,1 1-623,-1-1 0,0 1 0,1 0 0,-1-1 0,0 1 0,0 0 1,0 0-1,0 0 0,0 1 0,0-1 0,0 0 0,0 1 0,-3-1 0,1 3-32,0 0 0,1 0-1,-1 0 1,1 0 0,0 1-1,-1-1 1,1 1 0,0 0 0,1 0-1,-1 0 1,0 1 0,1-1-1,0 1 1,0-1 0,-2 6-1,-4 8 298,1 1 0,-5 20 0,4-13-127,0 2-103,2 0-1,1 0 0,1 1 1,1-1-1,2 1 1,0 0-1,2 0 1,1 0-1,2-1 1,9 41-1,-10-57-198,0 0-1,1 0 1,1-1-1,-1 1 1,2-1-1,-1 0 1,1-1-1,1 0 1,0 1 0,0-2-1,1 1 1,0-1-1,0-1 1,13 10-1,-15-13-34,0-1 1,0 0-1,0 0 0,0 0 0,0-1 0,1 0 0,-1 0 1,1-1-1,-1 0 0,1 0 0,0 0 0,-1-1 0,1 0 0,0 0 1,13-2-1,-12 0-24,0 1-1,0-1 1,0-1 0,0 1 0,-1-1 0,1-1 0,-1 1-1,1-1 1,-1-1 0,0 1 0,-1-1 0,8-7 0,-5 2-31,-1-1 0,0-1 0,0 1 0,-1-1 0,-1-1 0,0 1 0,0-1 0,-2 0 0,1-1 0,-2 1 0,3-17 0,-1 1-41,-2 1 0,-1-1 0,-1 1 0,-5-42 0,-1 22-3,-14-59 0,13 85 84,-1 1 0,0 0 0,-1 0 0,-21-36 0,21 48-115,1 0-1,-2 0 0,1 0 0,-1 1 1,-1 1-1,1-1 0,-1 2 0,-1-1 1,-14-6-1,24 13 76,0 0 0,0 0 1,0-1-1,0 1 0,0 1 1,0-1-1,0 0 0,0 0 0,0 0 1,0 0-1,0 1 0,0-1 0,0 0 1,0 1-1,0-1 0,0 1 1,0-1-1,-1 2 0,0-1-181,-13 3-865,12-4-244,4 5-2312,2 17-350,0 3-2150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3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 9297,'5'-13'2602,"-7"21"2642,-5 17 446,4-12-6438,3-2 1056,0-1 0,1 0 1,4 18-1,1 12 180,8 77 102,-6-62-1791,-2 0 0,-2 75 0,-1-74-1888,0 5-4661,-6-34 780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3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41 115 8345,'1'-1'119,"0"0"1,0 0 0,0 0-1,-1 0 1,1-1 0,0 1 0,-1 0-1,1 0 1,-1-1 0,1 1-1,-1-1 1,1 1 0,-1 0-1,0-1 1,0 1 0,0-1-1,0 1 1,0 0 0,0-1-1,0 1 1,0-1 0,-1 1-1,1-1 1,0 1 0,-1 0-1,1-1 1,-1 1 0,-1-2 0,-1 0 374,0 0 1,-1 1-1,0 0 1,0-1-1,1 1 1,-1 1-1,0-1 1,-8-2-1,9 3 2010,4-1-2453,0 0 1,1 0 0,-1 0-1,1 0 1,0 0-1,0 1 1,0-1 0,0 0-1,0 1 1,0-1-1,2 0 1,4 0-166,-1 1 0,1 0 0,0 1 0,-1 0 0,10 1 0,10-1-358,51-4-1430,100-9-5896,-121 4 2249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4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7 7969,'-1'-1'139,"1"1"0,-1-1 0,1 1 0,-1-1 0,0 1 0,1-1 1,-1 1-1,0 0 0,1-1 0,-1 1 0,0 0 0,1-1 0,-1 1 0,0 0 1,0 0-1,1 0 0,-1 0 0,0 0 0,0 0 0,1 0 0,-1 0 0,0 0 1,0 0-1,1 0 0,-1 0 0,0 1 0,1-1 0,-1 0 0,0 0 0,0 1 1,1-1-1,-1 0 0,1 1 0,-1-1 0,0 1 0,1-1 0,-1 1 0,1-1 0,-1 1 1,1 0-1,-1-1 0,1 1 0,0-1 0,-1 1 0,1 0 0,0-1 0,-1 2 1,-10 12 785,-6 3 821,8-10-1344,1 1 0,0 0 0,1 0 0,0 1 0,0 0 0,0 0 0,2 0 0,-1 1 0,1 0 0,-6 16 0,2 10-358,2 0-1,-6 67 1,3-15-3459,5-13-4189,-1-27-264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4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21 127 7797,'-21'0'1728,"38"-12"-252,-3 0 884,-4-9-1308,0 0-348,3 9-196,7 3-212,7 0-280,-4 0-348,11 0-232,-4 0-476,10 9-220,-3-3-336,-3 3-1696,19 3-1577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4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47 124 6721,'-33'6'1732,"20"-15"5944,26 0-6727,-3 0-201,7 3-180,3-3-348,7 0-324,16-3-676,-3 3-352,11-3-269,2-6-663,1 2-1748,13 4-2525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5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 6477,'0'0'13327,"-1"3"-12868,-85 346 2126,42-188-2459,-23 34-2641,13-66-4413,45-109 5112,-22 57-6915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2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22 4596,'-7'-21'7130,"23"39"-7128,-12-12-5432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7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35 8529,'1'-8'1451,"-5"-8"11068,-1 11-9856,1-1-4698,-10 23 3486,2 8-1105,1 0-1,1 1 1,1 0 0,1 1-1,2 0 1,-4 29-1,6-33-291,2-14-166,-10 54-1072,-8 109 0,20-149 137,1 0 1,0-1-1,7 28 0,-5-36-243,0-1-1,1 1 1,1-1-1,0 0 1,1 0 0,9 14-1,11 7-7076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7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0 10873,'-11'7'2723,"7"-3"-2311,0 0 0,0 0 0,0 0 1,0 0-1,0 1 0,1 0 0,0 0 0,0 0 0,-4 8 1,-20 58 1349,18-31-1225,1 1-1,-5 82 1,4-33-274,6-47-1413,1-1 1,8 76 0,0-85-1020,0 5-5241,-6-19 2068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1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12909,'284'-10'6311,"-9"0"-2945,-196 11-1753,116 16 0,-180-15-1359,0 1 0,0 1 0,0 0 0,0 1 0,-1 0 0,26 15 0,-32-15-132,0 0 1,-1 0-1,0 1 1,0 0-1,0 1 1,-1-1-1,0 1 1,0 1-1,-1-1 1,1 1-1,-2 0 1,8 16-1,23 81 589,-25-73-526,0 0-1,30 61 0,-35-84-154,1 0 0,0-1 1,0 1-1,0-1 0,1 0 1,1-1-1,-1 0 0,1 0 1,0 0-1,1-1 0,-1 0 1,1-1-1,19 9 0,-19-11-14,1 1-1,-1-2 1,1 1-1,0-1 1,-1-1 0,1 0-1,0 0 1,0-1-1,0 0 1,0-1-1,18-3 1,-23 3-11,0-1 0,-1 1 0,1-1 0,0 0 1,-1 0-1,0 0 0,0-1 0,1 1 0,-2-1 0,1 0 0,0-1 0,0 1 0,-1 0 0,0-1 1,0 0-1,0 0 0,0 0 0,0 0 0,-1 0 0,0 0 0,0-1 0,0 1 0,0-1 1,-1 0-1,0 1 0,1-8 0,0-2-44,-2 1 0,1-1 0,-2 1 0,0-1 0,0 1 0,-2-1 1,1 1-1,-2 0 0,0 0 0,0 0 0,-1 1 0,-1-1 0,-7-12 0,3 9-72,1 1 0,-2 0-1,0 1 1,0 0 0,-2 1-1,1 1 1,-2-1-1,0 2 1,-25-17 0,33 25-361,-1 0-1,0 0 1,0 0 0,0 1 0,0 0 0,-14-2 0,10 2-1512,-1 1 1,1 1-1,-1 0 0,1 1 1,-17 2-1,26-2 849,-1-1 1,1 1-1,0-1 1,-1 1-1,1 0 1,0 0-1,0 0 0,-1 1 1,-2 1-1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7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0 141 8637,'14'-23'2824,"-11"17"-2316,1 0 0,-1 0 1,1 1-1,0-1 0,0 1 1,0 0-1,1 0 0,0 1 1,0-1-1,0 1 1,9-5-1,7 0-416,0 0-1,1 1 1,0 2-1,0 0 1,1 1-1,0 2 1,0 0 0,0 1-1,0 1 1,28 3-1,32 6-2470,119 26 0,-188-31 2060,103 19-5053,-60-11 237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7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79 6581,'-10'-9'674,"9"8"-539,0 0 0,-1 0 0,1 0 1,0 0-1,-1 0 0,1 0 1,0-1-1,0 1 0,0 0 0,0-1 1,0 1-1,0-1 0,1 1 0,-1-1 1,0 0-1,1 1 0,-1-1 0,1 0 1,0 1-1,-1-1 0,1 0 1,0 1-1,0-1 0,0-2 0,1-6-592,-3-7 5361,-2 13 88,-3 18-3271,-1 15-1047,-7 56 1,2-6-233,-4 3-573,7-28-2364,-34 103 0,7-58-5348,14-48 204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7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19 2608,'0'0'1352,"-13"-9"-1656,-4 0-176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8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3452,'28'5'600,"-22"-4"3361,-8 1-4107,-1 0-1,1 0 1,0-1-1,0 1 0,-1-1 1,1 1-1,-1-1 0,1 0 1,-1 0-1,-3 1 1,-22-12-1095,25 9-43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8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22 3432,'-20'-18'741,"17"15"3201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9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16 3720,'-7'-15'7086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1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4 154 8237,'-3'-30'3716,"13"15"-2260,0 6 884,3-6-1447,1 0-181,2 3-132,-2 6-248,16-3-348,13-3-488,-6 0-568,7 6-377,3-3-579,-4 6-1800,11 6-2557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2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44 164 8081,'-26'21'8156,"16"-30"-6999,3-3-233,20 2-308,14-5-476,10 0-156,6 0-440,4 0-676,17-6-425,6 0-591,11-6-1828,9 3-2829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5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0 12213,'-112'47'0,"337"-47"0,-338-47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1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0 4208,'-3'4'1012,"0"0"-1,1-1 0,-1 2 0,0-1 1,1 0-1,0 0 0,-2 6 0,0 6-1491,4-13 668,-1 0 8,-13 60 1242,-41 111 1,49-156-1312,1 0-1,-3 24 1,-3 11 44,6-28-90,0 0 1,0 47-1,3-38 33,-2 9-94,1-4 17,3-36 127,1-7-780,74-245-1449,-11 45 1296,-29 46 2135,-31 141-1204,-2 13 1130,-2 8-1041,-3 26 70,-1 0 0,-1 0 0,-14 46-1,0 1-1,-34 138 226,28-121-403,18-70-111,4-15-36,0 1 1,1-1 0,0 1 0,-1 11-1,3-19-13,0 1-1,0 0 0,-1-1 1,1 1-1,-1-1 0,0 1 0,0-1 1,0 1-1,-1 2 0,-2-3-186,6-17-17,27-79-882,-8 32 465,40-113-573,-51 148 1092,-2 2 43,-1-1 1,6-37-1,-12 59 310,-4 5-202,0 0 0,1 1 1,-1-1-1,1 1 0,-1 0 0,1-1 0,0 1 1,0 0-1,0 0 0,0 1 0,0-1 1,0 0-1,0 1 0,1-1 0,-1 1 0,-1 3 1,-2 1 18,-23 37 31,2 1-1,2 0 1,-33 88 0,47-102-102,1-7-509,-11 47 1,19-68 288,3-6-2128,0 0 2117,0 0 0,0 0 0,1 0 0,-1 1 0,1-1 0,4-3 0,7-8-434,8-28-229,-21 40 1093,-1 1-177,1-8 141,-1 1 0,-1-1-1,0 0 1,-4-17 0,5 24-48,-18 7-221,2 0-4350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1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8773,'4'-2'432,"0"0"0,0 0 0,0-1 0,0 0 1,0 0-1,0 0 0,-1 0 0,0 0 0,1-1 0,-1 1 0,-1-1 1,1 0-1,0 0 0,-1 0 0,0 0 0,0-1 0,2-5 1,-3 7 2143,0 0-303,0 2-2051,-1 0 1,0-1 0,1 1 0,-1 0 0,1-1-1,0 1 1,-1 0 0,1 0 0,0-1-1,0 1 1,0 0 0,0 0 0,0 0 0,0 0-1,0 0 1,0 1 0,0-1 0,1 0-1,1-1 1,-1 3-69,-1-1 0,1 1 0,-1 0 0,1-1 0,-1 1 0,1 0 0,-1 0 0,0 0 0,1 0 0,-1 0 0,0 1 0,0-1 1,0 0-1,0 0 0,0 1 0,0-1 0,0 1 0,0-1 0,1 4 0,6 12 324,-1 0 1,-1 1 0,0 0 0,-1 1 0,-1-1-1,-1 1 1,1 37 0,-3-10-479,-2 0 0,-2 0 0,-15 76 0,-45 131 0,32-141 0,26-87-2057,1 0 0,-2 31-1,0 3-2541,5-34-2629,6-5-4556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3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1336 336 5012,'-4'-5'311,"-1"0"-1,0 0 0,0 1 1,0-1-1,0 1 0,-1 0 1,0 1-1,0-1 0,0 1 1,0 0-1,-1 1 0,1-1 1,-1 1-1,1 1 0,-1-1 1,-12 0-1,-7-1 245,0 0 1,0 2-1,-27 3 0,27 1-301,-1 1 0,1 1 1,1 1-1,-1 2 0,1 0 0,0 2 0,-33 17 0,17-4 90,0 3-1,1 1 1,-41 36-1,10 2-19,4 3 0,2 2 0,4 3-1,3 3 1,3 2 0,4 3 0,3 2 0,-36 89-1,66-131-252,2 1-1,1 0 1,3 1-1,1 1 1,-6 61 0,14-74-45,2 0 0,1 0 0,2 1 0,1-1 0,1 0 1,2-1-1,1 1 0,17 47 0,-5-32-6,2-1-1,2-1 0,2-1 1,2-1-1,1-2 0,37 41 1,-20-32-104,3-1 1,2-3 0,109 78-1,-130-104-9,1-1 0,0-1 0,2-2 0,-1-1 0,2-2 0,0-1 0,0-1 0,60 9-1,-74-17 73,0 0 0,0-2 0,0 0-1,-1-1 1,1 0 0,0-2 0,0 0-1,-1-1 1,0-1 0,0-1 0,0-1-1,-1 0 1,0-1 0,0-1 0,-1 0 0,0-2-1,23-18 1,-7 0-35,-3-2 0,0-1 0,-2-1 0,35-56 0,70-157-101,-83 135 233,-6-2 0,-5-1 0,-5-2 0,-4-2 0,-6 0 0,14-225 0,-35 282-11,-2 0 0,-2 0-1,-3 1 1,-3-1-1,-3 1 1,-2 1 0,-38-107-1,37 133-58,-2-1 0,-1 2 0,-1 0 0,-2 2 0,-1 0 0,-26-28 0,27 37-5,0 1 1,-2 1-1,0 0 1,-1 2-1,-1 1 1,-1 1-1,0 0 1,-37-14-1,44 22-190,-1 1-1,-1 1 1,1 0-1,0 2 1,-1 0-1,0 1 1,0 1-1,0 0 0,0 2 1,1 1-1,-1 0 1,0 1-1,1 1 1,0 1-1,0 1 1,0 1-1,0 0 0,1 1 1,-31 19-1,20-7-1764,2 0 0,-37 35 0,10 6-4147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3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1 600 5969,'0'-1'96,"0"-1"1,1 1 0,-1-1 0,0 1 0,1-1 0,0 1 0,-1 0 0,1-1 0,0 1 0,0 0 0,0 0 0,-1-1 0,1 1 0,1 0 0,-1 0-1,0 0 1,0 0 0,0 0 0,0 0 0,1 1 0,-1-1 0,0 0 0,1 1 0,-1-1 0,7-1 5634,-7 0-5114,13-24 374,-12 24-207,0 4-379,1 0-315,0 0 0,0 1 0,-1-1 0,1 1 0,-1-1 0,0 1 0,1 0 0,-1 0 0,-1 0 0,1 0 0,0 0 0,-1 0 0,1 1 0,-1-1 0,0 0-1,0 1 1,-1-1 0,1 1 0,-1-1 0,1 1 0,-1 0 0,0-1 0,-1 6 0,0 8 103,2 0 0,0 0 0,0 0 0,2 0 0,0-1 0,1 1 0,1-1 0,0 0 0,1 0 0,1-1 0,14 25 0,-16-31-104,0 0 0,0-1 0,1 0 0,0 0 0,1 0 0,0-1 0,0 0 0,10 8 0,-11-11-28,0-1-1,0 1 1,0-1 0,1 0-1,-1-1 1,1 0-1,0 0 1,0 0 0,0-1-1,0 0 1,0 0 0,0 0-1,10-2 1,12-1 6,0-2-1,0-1 1,0-2 0,-1 0 0,0-2 0,51-24 0,154-95-47,-231 127-23,106-69-983,189-159 0,73-114-8182,-326 300 6975,27-25-5020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8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64 308 6493,'1'-2'138,"0"0"1,-1 0 0,1 0-1,0 0 1,0 0 0,-1 0-1,1 0 1,-1 0 0,0 0-1,0-4 1,-1 4 82,0 0 1,0 0-1,0 1 1,0-1-1,-1 1 1,1-1-1,0 1 1,-1 0 0,0-1-1,1 1 1,-3-1-1,3 1-131,-4-4 339,1 1-1,-1-1 1,1 0 0,1 0-1,-1-1 1,1 1-1,0-1 1,0 0 0,0 1-1,1-1 1,0-1-1,0 1 1,0 0-1,0-11 1,0 10-196,2 0 1,-1-1-1,1 1 1,0-1-1,0 1 0,1-1 1,0 1-1,0 0 1,1-1-1,0 1 0,0 0 1,5-9-1,-5 11-182,1 1-1,1 0 0,-1 0 1,0 0-1,1 0 1,0 0-1,0 1 0,0-1 1,0 1-1,1 0 1,-1 1-1,1-1 0,0 1 1,0 0-1,0 0 0,0 0 1,9-1-1,-4 1-16,1 0-1,0 1 0,0 1 0,-1 0 1,1 0-1,0 1 0,18 4 1,-25-4-28,1 0 0,-1 1 1,0-1-1,1 1 1,-1 0-1,0 1 1,0-1-1,0 1 0,-1-1 1,1 1-1,-1 0 1,1 1-1,-1-1 1,0 0-1,0 1 0,2 4 1,1-1 4,-1 0-6,0 0 0,-1 0 0,0 1 0,0 0 0,0-1 0,-1 1 0,0 1 0,-1-1 0,0 0 0,0 1 0,-1-1 0,0 1 0,0-1 0,-1 1 0,-1 14 0,-3 4-24,-1 1 1,-1-1-1,-13 35 1,15-50 14,-80 192 50,4-13 10,76-156-28,5-34-27,-1 0 1,1 0 0,0 0-1,-1 0 1,1 0 0,0 0-1,-1-1 1,1 1 0,0 0-1,0 0 1,0-1 0,0 1-1,0 0 1,0-1 0,0 1-1,0-1 1,0 1 0,2 0 0,-1 0-2,1 1-9,1 0 0,-1 0 0,1-1 0,0 1 0,0-1 0,-1 0 0,1 0 0,0 0 0,0-1 0,0 1 0,0-1 0,0 0 0,0 0 0,7-1 0,7-2-186,34-9 0,-47 10 142,16-3-129,229-73-4040,-196 57 2742,-17 9-284,-1-3 1,-1 0 0,33-22 0,-17 6-3425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8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6597,'0'2'147,"0"-1"0,-1 1 0,1 0 0,0 0 0,0-1 1,0 1-1,0 0 0,0 0 0,1-1 0,-1 1 1,1 0-1,-1 0 0,1-1 0,-1 1 0,1-1 0,0 1 1,0 0-1,0-1 0,0 1 0,0-1 0,0 0 0,0 1 1,0-1-1,1 0 0,-1 0 0,2 2 0,-3-3-111,0 0 1,1 0-1,-1 0 0,0 0 0,0 0 0,0 0 0,0 0 0,0 0 0,0 0 0,1 0 0,-1 0 1,0 0-1,0 0 0,0 0 0,0 0 0,0 1 0,0-1 0,0 0 0,1 0 0,-1 0 1,0 0-1,0 0 0,0 0 0,0 0 0,0 1 0,0-1 0,0 0 0,0 0 0,0 0 1,0 0-1,0 0 0,0 1 0,0-1 0,0 0 0,0 0 0,0 0 0,0 0 0,0 0 1,0 1-1,0-1 0,0 0 0,0 0 0,0 0 0,0 0 0,0 0 0,0 1 0,0-1 1,0 0-1,0 0 0,-1 0 0,-27 130 6677,21-89-5938,3 1 1,1 81-1,13-49-3199,-1-24-7089,-5-26 2983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8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10321,'27'0'3008,"-14"-12"-2368,1 0-200,16 6-352,17 3-280,3-6-352,7 3-180,10-9-184,-3 3-336,-1-9-1984,4 2-1445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9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0 7109,'-1'4'568,"-1"1"1,0-1-1,0 0 1,-1 0-1,1-1 0,-1 1 1,0 0-1,-3 3 1,-13 18 2268,8-8-1343,-1-1 0,-21 23-1,-10 12 518,20-17-1303,1 0 0,-18 38-1,-4 29-2819,20-56-1097,19-37 1367,0 1 0,0 0-1,-5 17 1,2 7-6161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2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143 349 9233,'0'-1'86,"-1"1"-1,0-1 1,1 1 0,-1-1-1,0 0 1,1 1 0,-1-1 0,1 0-1,-1 1 1,1-1 0,-1 0 0,1 1-1,-1-1 1,1 0 0,0 0-1,-1 0 1,1 0 0,0 1 0,0-1-1,0 0 1,0 0 0,0 0 0,0 0-1,0-1 1,5-26 1428,-1-8-139,-4 27-1118,0 0 0,0 0 0,1 0 0,0 0 0,0 0 0,1 0 0,0 0 1,1 0-1,0 0 0,7-13 0,4-6 403,30-42 0,-44 69-644,3-4 11,0 1 0,1 0 0,-1 1-1,0-1 1,1 1 0,0-1 0,0 1 0,0 0 0,0 0 0,1 1 0,-1-1-1,1 1 1,0 0 0,-1 0 0,1 1 0,0-1 0,0 1 0,0 0-1,0 1 1,0-1 0,0 1 0,0 0 0,10 1 0,-12 0-22,-1 0 0,1 0 0,0 0 1,-1 1-1,1-1 0,-1 1 0,1 0 0,-1 0 0,0 0 1,0 0-1,0 0 0,0 0 0,0 0 0,0 1 1,0-1-1,1 4 0,1 2 1,0-1 0,0 1 1,-1 0-1,5 16 0,-5-7 3,0 1-1,-1 0 0,-1 0 1,0 0-1,-2 0 1,0 0-1,-1 0 1,0-1-1,-2 1 1,0 0-1,-10 24 1,-8 12 28,-3-1 0,-37 59-1,48-88-14,-27 40 213,-3-3 1,-58 63-1,60-74 82,18-11 69,18-28-245,6-10-130,0 0 0,0-1 1,0 1-1,0 0 0,0-1 1,0 1-1,0-1 0,0 1 0,1 0 1,-1-1-1,0 1 0,0-1 1,0 1-1,1 0 0,-1-1 1,0 1-1,1-1 0,-1 1 1,1-1-1,-1 1 0,0-1 1,1 1-1,-1-1 0,1 0 1,-1 1-1,1-1 0,1 1 1,14 8 64,-5-7-71,0 0 0,0-1 0,0 0 0,1-1 0,-1-1 0,21-3 0,74-19-131,-69 13-11,73-14-451,161-45-2765,-226 55 2439,-5 2-1171,72-31-1,-54 14-1636,-1 4-1688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3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618 127 6997,'-20'-6'1113,"0"0"0,0-1 0,1-1 0,0-1 0,0-1 0,-32-23 0,48 31-1003,0-1 1,-1 1-1,0-1 0,1 1 1,-1 0-1,0 1 0,0-1 1,0 1-1,0-1 0,0 1 1,-1 0-1,1 1 0,0-1 1,0 1-1,-1 0 0,1 0 1,0 0-1,-1 0 0,1 1 1,0 0-1,0 0 0,-1 0 1,1 0-1,0 1 0,0 0 1,1-1-1,-1 2 0,0-1 1,0 0-1,1 1 0,0-1 1,-1 1-1,1 0 0,0 0 1,0 0-1,1 1 0,-1-1 1,-2 5-1,-9 13 184,2 1 0,0 0 0,2 0 0,-15 44-1,-19 101 562,40-147-769,-136 603 1547,126-553-1542,3 0 0,3 1 0,4 1 0,2-1-1,4 1 1,15 101 0,-13-145-126,1 1 0,2-2 0,1 1 0,1-1 0,1 0 0,2-1-1,0 0 1,2-1 0,1 0 0,0-1 0,2-1 0,1-1 0,1 0 0,1-1 0,0-1-1,2-1 1,0-1 0,1-1 0,1-1 0,0-1 0,1-1 0,1-1 0,0-2 0,1 0 0,51 12-1,-58-18-30,1 0-9,0-1 1,0-1-1,1 0 1,-1-2 0,0-1-1,1 0 1,26-5-1,184-31-639,-202 30 632,0-2 0,-1 0 1,0-2-1,-1-2 0,43-22 1,-52 24 32,46-24-55,-2-2 0,-2-4 1,-1-2-1,-3-2 0,73-74 0,-97 85 126,-2-2 0,-2-1 1,-2-1-1,-1-2 0,-1 0 0,-3-2 0,-1-1 0,-2 0 0,21-71 1,-29 72 66,-1 0 0,-3-1 1,-1 0-1,-2-1 0,-2 1 1,-2-1-1,-1 1 0,-3-1 1,-1 1-1,-2 0 0,-2 0 1,-2 1-1,-1 0 0,-33-70 1,22 67-78,-2 1 1,-1 1-1,-2 2 1,-2 1-1,-2 1 1,-1 2 0,-2 1-1,-1 1 1,-2 3-1,-1 0 1,-2 3-1,0 2 1,-2 1-1,-1 2 1,0 2-1,-49-15 1,58 24-389,-1 3 1,-62-10-1,76 17-71,0 1 0,0 0 0,0 2 0,1 1 0,-42 8 0,25 0-2001,1 1 1,-38 16-1,6 6-5510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3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31 9569,'-40'0'1948,"20"-12"-3644,3-6-1216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6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4492,'0'0'3235,"1"-2"-2719,42-31 1015,-40 31-1380,-29-17-4719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2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1 519 9277,'208'-22'3152,"381"4"1935,122-14-3501,-644 22-67,110-31 0,-174 40-1039,-7 3-384,-32 18 10,-20 10-37,1 3 1,1 2-1,-79 67 1,116-86-110,9-10 12,1 1 1,0 0-1,0 0 1,-9 14-1,16-20 30,0 0-1,1 0 1,-1 0 0,1 0 0,-1 0-1,1-1 1,-1 1 0,1 0-1,0 0 1,-1-1 0,1 1-1,0 0 1,0-1 0,0 1-1,-1 0 1,1-1 0,0 1-1,0-1 1,2 1 0,-3-1-2,4 2-5,0 0 0,0-1 0,0 1-1,0-1 1,0 0 0,0 0 0,0-1 0,0 1 0,0-1-1,0 0 1,1 0 0,-1 0 0,0-1 0,0 1 0,5-2 0,12-3 12,33-13 1,-36 11 27,47-21 35,-47 19 148,0 1 0,26-9-1,-42 17-134,1 0 0,-1-1 0,1 1 0,-1 0 0,1 0-1,-1 0 1,1 0 0,-1 1 0,0-1 0,1 0 0,-1 1-1,0 0 1,1 0 0,-1 0 0,0 0 0,0 0 0,1 0-1,-1 0 1,0 1 0,0-1 0,0 1 0,-1 0-1,4 3 1,3 5 305,0 0-1,0 0 0,9 19 0,7 9-59,-18-31-342,1-1 0,1 1 0,-1-1 0,1-1-1,0 0 1,0 0 0,1 0 0,0-1 0,-1 0 0,1-1 0,1 0 0,-1 0 0,0-1 0,1 0 0,-1-1 0,11 0 0,5 0-398,0-1 1,0-1-1,0-1 1,46-11-1,-46 7 239,1-1-1,-1-1 1,-1-1 0,0-1-1,0-2 1,-1 0 0,0-1-1,-1-2 1,0 0-1,-2-1 1,0-1 0,35-39-1,-23 18 153,-2-1 0,-2-1-1,-2-2 1,-1 0-1,-2-2 1,-3-1 0,28-85-1,11-34 3475,-58 161-2776,-1 7-68,2 13-230,0 1 0,-2 0 0,0 0 0,-5 32 0,-20 73 384,15-83-598,2 1 1,-5 55-1,11-50-108,0-17-270,0-1-1,3 1 1,4 37-1,-5-64 168,0 0-1,1 0 1,-1 0 0,1-1-1,-1 1 1,1 0 0,0 0-1,-1 0 1,1-1 0,0 1-1,0 0 1,1-1 0,-1 1-1,0-1 1,0 0 0,1 1-1,-1-1 1,1 0 0,-1 0-1,1 1 1,-1-1 0,1 0-1,0-1 1,2 2 0,1-1-47,1 0 0,-1 0 0,1 0 0,0-1 0,-1 0 0,10-1 0,-11 0 85,-1 0 0,1 1 0,0 0 0,0 0 0,0 0 1,0 1-1,-1-1 0,1 1 0,0 0 0,-1 0 0,6 2 1,-8-1 67,0 1 1,-1 0 0,1 0-1,-1-1 1,0 1 0,0 0 0,0 0-1,0-1 1,0 1 0,-2 5-1,1 15 389,2-19-393,0 1 0,1-1 0,0 1 1,-1-1-1,1 0 0,1 1 0,-1-1 0,1 0 1,-1 0-1,1-1 0,0 1 0,1 0 0,-1-1 1,1 0-1,-1 0 0,1 0 0,0 0 1,0-1-1,0 1 0,0-1 0,1 0 0,-1 0 1,1-1-1,5 2 0,14 4 34,0-2 0,0 0 1,36 1-1,-54-5-62,28 0-365,0 0 0,0-2 0,48-8 0,100-28-7544,-116 22 877,-19 6-4672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6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5621,'25'-17'1265,"-20"13"2222,-5 7-2440,-6 24 830,6-24-1010,1 1-64,3 13-226,1-1 0,1 1 1,1-1-1,0-1 0,11 19 0,21 38 871,-29-51-1007,0-1-1,2 0 0,27 36 0,-35-52-410,1-1-1,-1 1 0,1-1 1,0 0-1,0 0 0,0 0 1,0-1-1,0 0 0,1 0 1,-1 0-1,0-1 0,1 1 1,0-1-1,-1-1 0,1 1 1,6-1-1,5 0-74,0-1 0,0 0 1,0-1-1,16-5 0,238-78-2298,-179 52 1128,259-97-6001,-321 119 6048,119-48-5820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9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151 148 4928,'2'-1'318,"-1"0"-1,1 0 1,-1 0-1,1 0 1,-1 0-1,1 0 1,-1 0-1,0 0 1,0-1-1,0 1 1,1-1-1,-1 1 1,-1 0-1,1-1 1,0 0-1,0 1 1,0-1-1,-1 1 1,2-5-1,-1 3-75,0-1-1,0 0 0,0 0 1,1 1-1,0-1 0,-1 1 0,1-1 1,1 1-1,-1 0 0,0 0 1,1 0-1,0 0 0,-1 0 0,5-2 1,4-4 454,1 1 0,20-10 0,-4 2 416,-25 14-1007,0 0 1,1 1 0,-1-1-1,1 1 1,-1-1 0,1 1 0,0 0-1,0 0 1,-1 1 0,1-1-1,0 1 1,0 0 0,0 0-1,0 0 1,5 1 0,-8-1-86,1 1 1,-1-1-1,1 1 0,-1 0 1,1-1-1,-1 1 0,1 0 1,-1 0-1,1 0 1,-1 0-1,0 0 0,0 0 1,0 1-1,0-1 1,0 0-1,0 1 0,0-1 1,0 0-1,0 1 0,0-1 1,-1 1-1,1-1 1,-1 1-1,1 0 0,-1-1 1,1 1-1,-1-1 1,0 1-1,0 0 0,0-1 1,0 1-1,0 0 0,0-1 1,-1 1-1,0 3 1,-6 30 54,-2-1 1,-1 0 0,-29 62-1,25-63-229,11-25 75,0-1-1,1 1 1,-1 0 0,2 0-1,-1 0 1,1 0-1,0 0 1,1 1 0,0-1-1,0 0 1,1 0-1,0 0 1,0 0 0,5 15-1,-1-11-40,0 0 1,1-1-1,0 1 0,1-1 0,0-1 1,1 1-1,0-1 0,17 16 0,45 38-417,-29-16 370,-41-47 168,1 0-1,-1 0 1,0 0 0,1-1 0,-1 1 0,0 0 0,0 0 0,0 0 0,1 0 0,-1 0 0,0 0-1,0 0 1,0 0 0,-1 0 0,1 0 0,0 0 0,0 0 0,-1 0 0,0 1 0,0 3 12,1-2-3,-1 1-1,0-1 1,-1 0 0,1 1 0,0-1-1,-1 0 1,0 0 0,0 0-1,0 0 1,0 0 0,0 0 0,0 0-1,-1-1 1,0 1 0,1-1-1,-1 0 1,0 0 0,0 0 0,-3 2-1,-11 5-7,0 0 0,-24 9-1,23-11 5,-17 7-426,0-1-1,-1-2 0,-44 7 0,-47-1-7190,93-14 1955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1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767 520 11149,'-26'-3'931,"0"2"0,0 0 0,0 1 0,0 2 0,0 1 0,-32 7 0,33-4-456,0 2 1,0 0-1,1 1 0,0 2 0,1 1 1,0 0-1,1 2 0,0 0 0,1 2 0,1 0 1,-29 30-1,22-17-70,2 2 0,1 0 0,1 1 0,1 2-1,3 0 1,0 1 0,2 1 0,-22 70 0,30-72-281,1 0 1,1 0-1,2 1 0,2 0 0,1 0 1,2 0-1,1 0 0,2 0 0,1 0 1,12 46-1,-4-37-68,1-1 1,3 0-1,37 73 0,-38-90-128,0 0 0,2-2 0,1 0-1,1-1 1,1-1 0,42 37-1,-37-39-129,0-1 0,1-1-1,1-2 1,1-1 0,0-1-1,54 19 1,-37-19-155,1-3-1,0-1 1,89 6 0,-102-15 227,0-1 0,1-2 0,-2-2 0,1 0 0,0-3 0,43-13 0,-32 4 11,0-1-1,-2-3 1,0-1-1,-1-3 1,-2 0-1,67-56 1,-64 42 59,-1-1 0,-2-2 0,-2-2 0,-2-2 0,39-64 0,-42 55 63,-2-3 1,-3 0 0,-2-2 0,-3 0-1,-3-2 1,-2 0 0,-3-1 0,-3 0-1,-2-1 1,-3-1 0,-3-69 0,-4 98 14,-2 0 0,-2 0 1,-1 1-1,-1 0 1,-2 0-1,-2 0 0,-15-32 1,14 41-27,-1 0 0,-1 0 1,-1 1-1,-2 1 1,0 1-1,-1 1 0,-2 0 1,0 1-1,-27-21 0,5 10-237,-2 1-1,0 2 0,-2 2 0,-1 1 0,-54-18 0,66 31-863,-1 1 0,-74-11 0,81 19-377,0 1 0,-1 1 0,1 1 1,-39 6-1,-23 13-6562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34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16 2156,'-22'9'677,"34"-27"9681,-9 17-10223,3 0-72,0-1 0,0 1-1,0 1 1,0-1 0,0 1 0,0 0 0,0 0 0,0 1 0,0 0-1,9 2 1,10 1 76,176 17 471,-64-7-571,103 17 7,221 27-75,-324-57-42,-70-2 109,141-7-248,-59 11-363,-19 2 148,-97-5 345,48 6 1,12 0 3,63-3 77,-121-3 74,56-2-90,28-3 36,-34 3-30,49-4 11,20 7-18,-50 1-45,55 10 107,-136-12-35,0-1 0,0 0 1,1-2-1,-1-1 0,24-7 0,-45 10 223,-1 1-228,0 0-1,1 0 0,-1 0 0,0 0 1,0-1-1,0 1 0,0 0 0,0-1 1,0 1-1,0 0 0,0-1 0,0 1 1,-1-1-1,1 1 0,0-1 0,0 0 1,0 1-1,1-2 0,-2 2-10,0-1 0,0 1 1,0 0-1,0-1 0,1 1 0,-1 0 0,0-1 0,0 1 0,0 0 0,0-1 1,0 1-1,0-1 0,0 1 0,0 0 0,0-1 0,0 1 0,0 0 0,0-1 1,0 1-1,0 0 0,0-1 0,-1 1 0,1-1 0,0 1 0,0 0 0,0 0 1,0-1-1,-1 1 0,1 0 0,0-1 0,0 1 0,-1 0 0,1 0 1,0-1-1,-1 1 0,1 0 0,0 0 0,0 0 0,-1-1 0,1 1 0,-1 0 1,1 0-1,0 0 0,-1 0 0,-3-2-654,1-1 0,0 1 0,0-1-1,0 0 1,0 1 0,1-1 0,-1 0 0,1-1 0,-3-4 0,4 7 473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37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58 2056,'-30'-45'-660,"50"33"180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40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52 5432,'0'0'9522,"0"-2"-8925,4-8-1192,-2-3 5062,-2 13-4394,0-1-1,0 1 0,-1 0 1,1 0-1,0-1 0,-1 1 1,1 0-1,0 0 0,-1 0 1,1-1-1,0 1 0,-1 0 1,1 0-1,0 0 0,-1 0 1,1 0-1,-1 0 0,1 0 1,0 0-1,-1 0 0,1 0 0,-1 0 1,1 0-1,0 0 0,-1 0 1,1 0-1,0 0 0,-1 0 1,1 0-1,0 1 0,-1-1 1,1 0-1,-1 0 0,1 1 1,-1-1-118,1 0 0,0 0 0,0 1 0,-1-1 0,1 0 0,0 0 0,-1 0 0,1 0 0,0 0 0,-1 1 0,1-1 0,0 0 0,-1 0 0,1 0 0,0 0 1,-1 0-1,1 0 0,0 0 0,-1 0 0,1 0 0,0 0 0,-1 0 0,1-1 0,0 1 0,-1 0 0,1 0 0,0 0 0,-1 0 0,1-1 0,0 1 0,-1 0 0,1 0 0,0 0 0,0-1 1,-1 1-1,4-13-4988,1 2 925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38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65 4272,'-13'-5'997,"10"4"1367,13-5-1096,10-4-575,-1 1 0,2 1-1,32-9 1,-42 14-541,-3 1-52,1 1 0,0 0 1,0 0-1,0 1 0,-1 0 1,1 0-1,0 1 0,0 0 1,11 4-1,22 2 107,151 23 137,25 5-173,87 5-23,62 5-228,407-3 0,-717-42 120,116-3-60,-76-6 53,-94 9-12,37-6-253,-30-14-242,-7 13-5478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3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75 4776,'-1'0'71,"0"0"0,1 0 0,-1 0 0,0 0 0,0 0 0,1 0 0,-1 0 0,0 0 0,1 0 0,-1-1 0,0 1 0,1 0 0,-1 0 0,0-1 0,1 1 0,-1 0 0,0-1 0,1 1 0,-1 0 0,1-1 0,-1 1 0,1-1 0,-1 1 0,1-1 0,-1 1 0,1-1 0,0 1 0,-1-1 0,1 0 0,0 1 0,-1-1 0,1 0 0,0 1 0,0-1 0,-1 0 0,1 1 0,0-1 0,0-1 0,-1-1 1025,-3 2-312,-1-1 0,1 0 1,-1 1-1,0 0 0,-8-1 1,1 0-41,0-1 1,1 0-1,-12-6 1,20 8-735,6-1-837,0-1 412,0 1 1,0-1-1,0 1 0,0 0 1,1 0-1,-1 0 0,5-1 1,-4 1-594,7-4-2341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7:58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12 5685,'0'0'13453,"-13"-8"-25108,-1 4 7156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0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16 5276,'-6'-6'971,"9"4"-362,4-5 4232,-17 16-4056,4 0-1782,18-16-2398,2-4-1711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3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210 229 9013,'0'0'66,"2"0"173,0-1 1,0 1 0,0 0-1,0 0 1,0 0 0,0 0-1,0 1 1,0-1 0,0 0-1,0 1 1,0-1 0,-1 1 0,1 0-1,0 0 1,0-1 0,-1 1-1,1 0 1,0 1 0,-1-1-1,4 3 1,-4-4-16,0 0 1,0 0-1,0 0 0,0 0 0,0-1 1,0 1-1,-1 0 0,1 0 1,0 0-1,0-1 0,0 1 0,0-1 1,0 1-1,0-1 0,0 1 1,0-1-1,1 0 0,-1 0 240,45-20 6483,-31 16-6348,-1-2 1,1 0 0,-2 0 0,1-1-1,20-17 1,-32 22-560,-1 0 0,1 0 0,-1 0 0,0-1 0,0 1 0,-1 0 0,1-1 0,-1 1-1,1-8 1,-1 7-28,-1 0 0,0 0 0,0-1 0,0 1 0,0 0 0,-1 0 0,1 0 0,-1 0 0,0 0 0,0 0 0,-1 1 0,1-1 0,-1 1 0,1-1 0,-1 1 0,0 0 0,-1 0 0,1 0 0,-7-4 0,2 2 87,1 0-1,-1 1 0,0 0 0,0 0 0,-1 1 1,1 0-1,-1 0 0,1 1 0,-11-1 0,8 2-43,0 1 0,0 1-1,0 0 1,0 0-1,0 1 1,1 0 0,-1 1-1,1 0 1,-1 1-1,1 0 1,0 0 0,0 1-1,1 1 1,0-1-1,0 2 1,0-1-1,0 1 1,1 1 0,0-1-1,-13 18 1,13-15-9,0 1 1,1 0 0,0 0 0,0 0-1,1 1 1,1 0 0,0 0 0,1 1-1,0-1 1,0 1 0,2 0 0,0 0-1,0 0 1,1 0 0,1 0 0,0 0-1,3 21 1,-1-24-47,2 0 0,-1 0 0,1 0 0,1 0 0,0-1 0,0 0 0,1 0 0,0 0 0,14 16 0,-17-22 0,7 8-157,0 0-1,1-1 1,0-1-1,0 0 1,1 0-1,1-1 1,-1-1-1,1 0 1,0 0 0,20 5-1,11 2-1611,85 14 0,-101-23 1164,159 26-11256,-79-13-186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01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 7121,'-3'0'294,"0"1"0,0 0 0,0 0 0,-1 0 0,1 0 1,0 1-1,0-1 0,1 1 0,-1-1 0,0 1 0,0 0 0,1 0 1,-1 1-1,1-1 0,-5 6 4909,2-8-4833,1 0-1,-1 0 1,0 0 0,1 0-1,-1 1 1,1 0-1,-1 0 1,0 0 0,1 1-1,0-1 1,-1 1-1,1 0 1,-5 4 0,7-5 1362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11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0 195 3148,'0'0'3473,"6"-13"-2592,-2-1-460,-4 11-11,1 0 71,11-69 1528,-11 69-1767,-8-31 652,13 4-604,-5 27-21,10-16-389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5:58:12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16 2864,'0'0'3229,"-13"-6"-4198,-4-3-531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890 158 8501,'1'-3'511,"0"0"0,-1 0 1,1 0-1,-1 0 0,0 0 0,0 0 1,0 1-1,0-1 0,-1 0 0,1 0 1,-1 0-1,0 0 0,1 0 0,-1 1 1,0-1-1,-2-3 0,0 1 235,-1-1 0,0 1 0,0 0 0,0 0 0,0 0 0,-1 0 1,-5-4-1,1 2-93,0 0 0,-1 1 0,1 0 1,-1 0-1,-1 1 0,1 1 0,-1-1 1,-17-3-1,7 5-428,0 1 1,0 1-1,1 0 0,-1 2 1,0 1-1,0 0 0,1 2 1,-31 8-1,-16 9 617,-74 36 0,123-50-827,-16 8-15,-1 2 0,2 1 0,-39 28 0,43-27 0,17-12 0,2 0 0,-1 1 0,1 0 0,0 0 0,0 1 0,-8 11 0,16-18-17,1 0-1,-1 0 1,1 0-1,0 0 1,0 0 0,0 0-1,0 1 1,0-1 0,1 0-1,-1 1 1,1-1-1,-1 1 1,1-1 0,0 0-1,0 1 1,0-1-1,0 1 1,1-1 0,-1 1-1,1-1 1,-1 0-1,1 1 1,0-1 0,0 0-1,0 1 1,0-1 0,0 0-1,0 0 1,1 0-1,-1 0 1,1 0 0,-1 0-1,1-1 1,0 1-1,0 0 1,3 1 0,4 3-30,1-1 0,1 0 0,-1-1 1,1 0-1,-1-1 0,1 0 0,0-1 0,0 0 1,0 0-1,1-1 0,-1-1 0,15-1 1,20-2-63,76-16 0,-102 15 119,30-6 181,-28 4-10,-1 1 0,1 1 1,1 2-1,-1 0 0,0 1 0,42 4 0,-59-2-280,0 0-1,0 1 1,-1 0-1,1 0 1,-1 0-1,0 0 1,0 1 0,1 0-1,-2-1 1,1 2-1,0-1 1,-1 0-1,1 1 1,-1 0 0,0-1-1,0 1 1,0 1-1,-1-1 1,1 0-1,-1 0 1,0 1 0,2 9-1,-2-8-153,0 1 0,-1 0 0,1 0-1,-2 0 1,1 0 0,-1 0 0,0 0 0,0 0-1,-1 0 1,0 0 0,0 0 0,-1 0 0,0-1-1,0 1 1,-5 9 0,4-8-1009,1 1 1,-1-1-1,1 1 0,1 0 0,0-1 1,0 1-1,1 0 0,0 9 0,2 36-10827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4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756 819 9661,'11'-25'2441,"-11"24"-2307,0 0 0,1 0 1,-1 0-1,0 1 0,0-1 1,0 0-1,0 0 0,0 0 1,0 1-1,0-1 0,0 0 0,-1 0 1,1 0-1,0 1 0,0-1 1,-1 0-1,1 0 0,0 1 1,-1-1-1,1 0 0,-1 1 1,1-1-1,-1 0 0,1 1 0,-1-1 1,1 1-1,-2-2 0,1 1 339,-47-49 7067,23 27-4959,21 19-2322,-1 1-1,0-1 0,0 1 0,0 0 0,0 1 1,0-1-1,0 1 0,-1 0 0,1 0 0,-1 1 0,-11-2 1,-8 0 523,-36 0 1,38 2-246,-7 1-427,0 2 1,0 0-1,0 2 0,0 1 1,1 2-1,-46 15 0,56-15-79,1 1 0,-1 0 0,2 1-1,-1 1 1,1 1 0,1 0-1,0 1 1,1 1 0,0 1-1,-24 28 1,34-36-31,0 0 0,1 1 0,0 0 0,1-1 0,-1 1 0,1 1 0,1-1 0,-1 0 0,1 1 0,0-1 0,1 1 0,0 0 0,0 0 0,1-1 0,0 1 0,0 0 0,1 0 0,2 14 0,0-13 0,0-1 0,0 0 0,1 0 0,0 0 0,0 0 0,1-1 0,0 1 0,0-1 0,1 0 0,0-1 0,0 1 0,0-1 0,1-1 0,0 1 0,0-1 0,11 6 0,2 0-43,1-1 0,0-1 0,0-1 0,1-1 0,0 0 0,0-2 0,1-1 0,-1-1 0,1 0 0,0-2 0,26-1 0,-29-2-4,0 0 0,0-1-1,-1-1 1,1-1 0,-1 0 0,0-2-1,-1 0 1,1-1 0,-1-1 0,-1-1-1,0 0 1,0-1 0,15-14 0,-4-1-116,-1-2 1,-1 0 0,-2-2 0,-1-1 0,30-53 0,77-179-187,-126 253 337,88-217-87,-16 38 932,-14 37 863,-54 139-1619,-3 11-53,1 12-42,-6-9 16,3 6 2,-1-1 0,0 1 0,0 0 0,0 0 0,-1 0 0,0 0 0,0 0 0,-1 0 0,0 12 0,-12 71 0,6-56 0,-40 373 0,43-353-524,1 0 0,3-1 1,2 1-1,3 0 0,1-1 0,4 0 0,18 57 1,-4-48-8716,4-3-7115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7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91 139 14369,'-27'-87'2745,"4"65"-249,10 13-468,-1-3-408,1 3 1148,20 30-15117,6 19 1656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4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61 378 10925,'10'-2'1046,"-1"0"0,0-1 0,0 0 0,0-1 0,0 0 0,0 0 0,-1-1 0,15-11 0,17-8 1992,154-66 2028,-169 80-4667,-1-2 1,-1 0 0,0-2 0,-1 0 0,0-2 0,31-27 0,-51 41-364,0-1 0,0 1 0,0 0 0,0 0 1,0-1-1,0 1 0,-1-1 0,1 0 0,-1 1 1,0-1-1,0 0 0,0 0 0,0 0 0,0 0 1,0 0-1,-1 0 0,1 0 0,-1 0 0,0 0 0,0 0 1,-1-4-1,0 5-21,0 0 0,0 0-1,0 0 1,0 0 0,0 0 0,0 0 0,-1 0 0,1 0-1,-1 1 1,0-1 0,1 0 0,-1 1 0,0 0 0,0-1 0,0 1-1,0 0 1,0 0 0,0 0 0,0 0 0,0 0 0,-1 1-1,1-1 1,0 1 0,0-1 0,-1 1 0,1 0 0,0 0-1,-5 0 1,-10 0 13,-1 1 0,1 1-1,-1 1 1,1 0-1,0 1 1,-19 7 0,1 2 24,-65 33 1,75-31-53,1 0 0,1 1 0,0 1 0,1 1 0,-35 38 0,46-44 0,1 1 0,0 0 0,0 0 0,2 1 0,0 0 0,0 0 0,1 1 0,1 0 0,1 0 0,0 1 0,-5 26 0,9-33-2,0 0-1,1 0 1,0 1 0,0-1-1,1 0 1,1 0 0,-1 0-1,1 0 1,1 0 0,0 0-1,0-1 1,0 1 0,1-1-1,6 9 1,-3-6-18,2 0 1,-1-1-1,1 0 1,1-1-1,0 0 1,0 0-1,0-1 1,22 12-1,0-3-150,0-2-1,1-2 0,0-1 1,1-1-1,0-2 1,50 7-1,127 2-6597,-69-15-1648,-120-2 6521,75 1-9404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5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706 57 11877,'-15'-8'1297,"2"1"20,0 0-1,0 1 1,0 0 0,-1 1-1,0 0 1,0 1-1,-1 1 1,-23-3 0,12 6-895,-1 1 0,0 1 0,1 2 1,-1 0-1,1 2 0,1 1 1,-1 1-1,1 1 0,-45 23 0,52-23-170,0 2-1,0 0 1,1 0-1,1 2 1,0 0-1,1 1 1,0 1-1,1 0 1,0 1-1,2 0 1,0 1-1,1 1 1,-11 22-1,18-31-251,0 0 0,1 0 0,1 0 0,-1 1 0,2-1 0,-1 1 0,1 0 0,1-1 0,-1 1 0,2 0 0,-1 0 0,2-1 0,3 18 0,-1-14 0,1-1 0,0 0 0,0 0 0,1-1 0,1 0 0,0 0 0,0 0 0,1-1 0,15 15 0,-9-11 0,1-1 0,1 0 0,0-1 0,1-1 0,0 0 0,1-1 0,0-1 0,0-1 0,1-1 0,0 0 0,0-1 0,1-2 0,27 5 0,-25-9 0,1-1 0,-1-1 0,0 0 0,-1-2 0,1 0 0,29-11 0,-36 10 0,-1-1 0,1-1 0,-1 0 0,0-1 0,-1 0 0,23-20 0,-4-1 0,31-37 0,-41 42 0,103-109 0,-109 119 0,-15 13 0,0 0 0,0 1 0,0-1 0,0 0 0,0 1 0,0-1 0,0 1 0,0-1 0,1 1 0,-1-1 0,0 1 0,0 0 0,0 0 0,2-1 0,-2 2 0,-1 0 0,1-1 0,0 1 0,0 0 0,-1 0 0,1 0 0,-1 0 0,1 0 0,-1 0 0,1-1 0,-1 1 0,1 0 0,-1 0 0,0 0 0,0 1 0,1-1 0,-1 0 0,0 0 0,0 0 0,0 0 0,0 0 0,0 1 0,2 28-1,0 0 1,-3 1-1,0-1 1,-7 41-1,6-59-855,1 0 0,1 0 0,0 0-1,3 20 1,-1 6-5998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5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5152,'24'-3'1205,"2"6"-313,1 0-196,-3 12-332,9 15-592,-9-6-2096,-1 6-449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5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1 320 9241,'16'-78'4673,"-10"52"-488,6-39 0,-11 56-3674,1 1-1,0 0 1,0 0-1,1 0 1,0 0-1,0 0 1,1 0-1,0 1 1,1 0-1,-1 0 1,1 0-1,11-12 1,-13 16-407,1-1 1,-1 1-1,1 0 1,-1 0-1,1 0 1,0 1-1,0-1 1,0 1-1,0 0 1,1 0-1,-1 0 1,0 1-1,1-1 1,-1 1-1,1 0 1,0 1-1,-1-1 1,1 1-1,0 0 1,-1 0 0,1 0-1,0 1 1,-1-1-1,10 4 1,-1 1-35,-1 1 1,0 0 0,0 1 0,0 1-1,-1 0 1,0 0 0,-1 1 0,0 1-1,0 0 1,-1 0 0,0 0 0,-1 1 0,0 1-1,-1-1 1,0 1 0,-1 1 0,0-1-1,6 23 1,-7-20-127,-1 0 0,0 0 0,-1 1-1,-1-1 1,0 1 0,-2-1 0,1 1 0,-2 0-1,0-1 1,-1 1 0,-1 0 0,0-1 0,-1 0-1,0 0 1,-1 0 0,-10 18 0,2-12-195,0-2 0,-1 1 1,-1-2-1,-1 0 0,-22 19 0,4-3-502,19-7-1025,533-364 489,-505 328 1382,215-138 3329,-224 145-3267,0 0 0,1 0 0,-1 0 0,1 1 0,-1-1 0,1 1 0,0 0 0,0 0 0,8 0 0,-11 1-122,-1 0-1,1 1 1,-1-1-1,1 0 1,-1 1-1,1-1 0,-1 1 1,0-1-1,1 1 1,-1-1-1,0 1 1,0 0-1,1 0 1,-1 0-1,0 0 1,0 0-1,0 0 1,0 0-1,0 0 1,0 0-1,0 0 0,0 1 1,-1-1-1,1 0 1,0 1-1,-1-1 1,1 0-1,-1 1 1,0-1-1,1 1 1,-1-1-1,0 0 1,0 3-1,1 8-32,-1 0 0,0 0 0,-1 0 0,-1-1 0,0 1 0,-3 12 0,-3 15 0,-3 13 0,-34 100 0,40-136-1338,0 0 1,-3 27-1,6-33 31,1 1-1,1 0 1,0-1 0,0 1-1,1 0 1,1-1 0,0 1-1,0 0 1,4 11 0,1-10-11390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5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10209,'0'0'2296,"17"9"-1488,0-6-112,-4 18-672,0 0-572,4 0-476,10 16-2612,-4-4-2205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6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181 334 11109,'-14'10'815,"9"-6"-365,1-1 0,-1 0 0,0 0 0,0 0 0,0-1 0,0 0 0,-1 0 0,1 0 0,0 0 0,-11 1 0,11-2 22,0 1 0,0 0 1,1 0-1,-1 0 1,1 1-1,-1 0 1,1 0-1,0 0 1,0 0-1,0 0 0,0 1 1,1 0-1,0 0 1,-1 0-1,2 0 1,-1 0-1,0 1 1,1-1-1,0 1 0,0 0 1,-3 9-1,0 0 254,2 1-1,-1-1 0,2 1 0,0-1 0,0 1 0,2 25 1,0-32-696,1 1 0,1-1-1,-1 1 1,1-1 0,1 0 0,0 0 0,0 0 0,0 0 0,1 0 0,0-1 0,10 14 0,-11-17-27,0 0 0,1-1 0,0 1-1,-1-1 1,1 1 0,1-1 0,-1 0 0,0-1 0,1 1 0,-1-1 0,1 0 0,0 0 0,0 0 0,-1-1 0,1 0 0,0 1-1,1-2 1,-1 1 0,0-1 0,0 0 0,7 0 0,-4-1-3,0-1 0,0 0 0,0 0 0,-1-1 0,1 0 0,-1 0 0,0-1 0,1 0 0,-2 0 0,1-1 0,0 0 0,-1 0 0,0 0 0,0-1 0,-1 0 0,1 0 0,5-8 0,7-14 0,0 0 0,25-55 0,-43 82 0,14-30-7,-1 0 1,-2-1-1,-1 0 0,-2-1 1,5-42-1,-12 63-43,0 1 0,-1-1-1,-1 1 1,0 0 0,-1-1 0,0 1 0,0 0 0,-1 0-1,-1 0 1,0 0 0,0 1 0,-1 0 0,-1 0 0,0 0-1,0 0 1,0 1 0,-2 0 0,1 0 0,-1 1 0,0 0-1,0 0 1,-1 1 0,0 0 0,-1 1 0,0-1 0,1 2-1,-22-9 1,23 11-335,0 0-1,0 1 1,0 0-1,-1 0 1,-10-1-1,15 3 4,0 0 0,0 1 0,0-1-1,0 1 1,0 0 0,0 0 0,1 0 0,-1 0 0,0 1-1,0-1 1,1 1 0,-1 0 0,-5 5 0,4-4-403,-17 16-1969,11 1-3895,6 5-3838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6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44 8217,'6'-2'447,"13"-3"2398,-18 19-119,-3 0-1442,-25 208 4214,14-152-4481,-24 73-1,25-113 432,10-27 856,2-7-1665,2-6-484,-1 0 0,1 0 0,1 1 1,0-1-1,0 1 0,1 0 1,0 0-1,1 0 0,0 0 0,0 1 1,12-15-1,8-8 303,48-45 1,109-84 587,-154 138-758,1 2 0,2 1 1,0 1-1,59-24 0,-83 39-284,0 0 1,1 1 0,-1 0-1,1 0 1,0 1-1,-1 0 1,1 0 0,0 1-1,0 0 1,0 0 0,-1 1-1,1 0 1,0 0 0,0 1-1,13 5 1,-13-3-6,-1 0 0,0 1 0,0-1 0,0 2 0,0-1 0,-1 1 0,0 0 0,0 0 0,-1 1 0,1-1 0,-1 1 0,-1 0 0,0 1 0,6 11 0,0 4 1,0 2 0,-2 0 0,-1 0 0,0 0 0,3 39 0,2 133 0,-12-192 0,2 27-1447,1 1 0,2-1 1,1 0-1,1 0 0,2-1 0,20 49 0,-8-40-5990,7-5-4781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16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64 11677,'-24'-27'2424,"7"15"1589,11 0-2449,-1 0 932,-17 21-7024,1-3-709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9:30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84 4940,'-11'7'1828,"14"-12"579,-1 3-2028,-1 1-1,0 0 1,0-1-1,0 1 1,0-1-1,-1 1 1,1-1-1,0 0 0,-1 1 1,1-1-1,-1 0 1,1-2-1,-4-29 1407,3 30-1054,0 0-105,-3-3-696,3 5 155,-1 0 1,1 1 0,0-1 0,-1 0 0,1 1 0,0-1-1,0 0 1,-1 1 0,1-1 0,0 0 0,0 1 0,0-1-1,0 0 1,0 0 0,0 1 0,0-1 0,0 0 0,0 1-1,0-2 1,2 2-45,-1-1 0,0 1 0,1-1 0,-1 1 0,0 0 0,1 0 0,-1-1 0,0 1-1,1 0 1,-1 0 0,1 0 0,-1 1 0,0-1 0,1 0 0,-1 1 0,0-1 0,1 0 0,-1 1 0,0 0 0,2 0-1,0 0-26,25 14-2270,64-14-5812,-21 1 1620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4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195 636 6013,'17'5'1465,"-21"-9"438,-10-7 126,11 9-485,4 1-1325,-1 0-1,0 0 1,0 0 0,0 0 0,0 1 0,0-1-1,-1 0 1,1 0 0,0 0 0,0 0-1,0 1 1,-1-1 0,1 0 0,0 0 0,-1 1-1,1-1 1,-1 0 0,1 1 0,-1-1 0,1 0-1,-1 1 1,1-1 0,-1 0 0,0 1-1,1-1 1,-1 1 0,0 0 0,1-1 0,-1 1-1,0-1 1,0 1 0,1 0 0,-1 0-1,-2-1 1,2 1-144,0 0 0,0 0 0,0 1 0,-1-1 0,1 0 0,0 1 0,0-1 0,0 0 0,0 1 0,-1 0 0,1-1 0,0 1 0,0-1 0,0 1 0,0 0 0,0 0 0,0 0 0,1 0 0,-1 0 0,0 0 0,0 0 0,1 0 0,-2 1 0,-3 13 169,0 0 0,1 0 1,0 1-1,-2 26 0,2-14-38,-36 212 1388,-18 103-842,35-173-434,23-167-128,1-8-173,37-196-48,-4 16 5,26-113-231,7-31-21,-41 223 204,42-107 1,-60 190 117,2 1 0,1 0 0,0 0 0,24-31 0,-34 51-10,0 0 0,0 0 0,1 0 0,-1 1 0,1-1 0,-1 1 0,1-1 0,0 1 0,0 0 0,0-1 0,0 1 0,0 0 0,0 0 0,0 1 0,0-1 0,0 0 0,0 1 0,0-1 0,0 1 0,1-1 0,-1 1 0,0 0 0,0 0 0,0 0 0,1 0 0,-1 1 0,0-1 0,0 1 0,0-1 1,0 1-1,1 0 0,-1-1 0,0 1 0,0 0 0,0 0 0,-1 1 0,1-1 0,0 0 0,0 1 0,-1-1 0,1 1 0,1 1 0,6 7 124,0 0 0,0 0 1,-1 1-1,-1 0 0,10 17 1,6 18 443,-3 0 0,24 79 1,16 105 1039,-44-161-1252,105 495-108,25 100-239,-59-357-43,-86-300-133,2 0 0,-1 0 0,0 0 0,1 0 0,1-1 0,-1 1-1,1-1 1,0 0 0,0 0 0,1 0 0,-1-1 0,2 1 0,-1-1 0,10 7 0,-14-11-35,1-1 0,-1 1 0,1 0 1,-1-1-1,1 1 0,-1-1 0,1 0 1,0 1-1,-1-1 0,1 0 0,0 0 0,-1 0 1,1 0-1,0-1 0,-1 1 0,1 0 0,-1-1 1,1 1-1,0-1 0,-1 1 0,1-1 0,-1 0 1,1 1-1,-1-1 0,0 0 0,1 0 1,-1 0-1,0 0 0,0-1 0,1 1 0,-1 0 1,0 0-1,0-1 0,0 1 0,0-2 0,7-8-1808,-1 0 0,0 0-1,6-17 1,-10 22 85,19-36-10059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7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21 18790,'0'-1'203,"0"0"0,0 0 1,0 0-1,0-1 0,0 1 1,1 0-1,-1 0 0,0 0 1,0 0-1,1 0 0,-1 0 1,1 0-1,-1 0 0,1 0 1,0-1-1,0 2-83,-1-1 0,0 1 0,1 0 0,-1 0 0,1-1 0,-1 1 0,1 0 0,-1 0 0,0 0 0,1 0-1,-1-1 1,1 1 0,-1 0 0,1 0 0,-1 0 0,1 0 0,-1 0 0,1 0 0,-1 0 0,1 0 0,-1 0 0,1 1 0,-1-1 0,0 0 0,1 0 0,1 1 223,0 0 1,0 1-1,0-1 1,0 0-1,-1 1 0,1-1 1,-1 1-1,1 0 1,-1-1-1,0 1 1,1 0-1,-1 0 0,0 0 1,0 0-1,0 0 1,1 3-1,0 6-185,1-1 0,-2 0 0,1 1 1,-2-1-1,1 1 0,-1-1 0,-3 17 0,-15 80 316,11-73-446,-138 539-28,74-276-4310,70-287 3211,-1-1 1,2 1-1,-1 0 1,2 9 0,5 19-5720,9 7-6345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4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3 239 8565,'-3'-31'6824,"10"19"-5707,-1 0-225,18-3-180,19-6-188,11 3-192,6 3-360,11-3-712,9-3-832,4-3-929,16 0-1567,11-4-3005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1020 7537,'-17'-1'3330,"17"1"-3153,0 0 0,0-1 0,0 1 0,0 0 0,0 0 0,0 0 0,0 0 0,-1-1 0,1 1 0,0 0 0,0 0 0,0 0 0,0-1 0,0 1 0,0 0 0,0 0 0,0 0 0,0-1 0,0 1 0,0 0 0,0 0 0,0 0-1,0-1 1,0 1 0,0 0 0,0 0 0,1 0 0,-1-1 0,0 1 0,0 0 0,0 0 0,0 0 0,0-1 0,0 1 0,0 0 0,1 0 0,-1 0 0,14-13 5246,-2 4-7460,1-2 2083,0 0 0,0-1 1,-2 0-1,1 0 0,-1-1 0,-1-1 0,-1 0 1,0-1-1,0 1 0,-1-2 0,-1 1 1,-1-1-1,0 0 0,-1 0 0,3-19 0,1-24-11,-2-1-1,-1-117 1,-5 88 37,1 20 219,-13-113 1,4 104 223,7 75-463,-1 1 1,0 0 0,0-1-1,0 1 1,0 0 0,0 0-1,-1 0 1,1 0 0,0 0-1,-1 0 1,0 1 0,1-1-1,-1 0 1,-3-2 0,4 3 128,-1 3-96,0 0-1,0 0 1,0 0-1,0 0 0,1 1 1,-1-1-1,1 0 1,-1 1-1,1-1 1,0 1-1,0-1 1,0 1-1,-1 3 1,0-1 51,-12 34 557,2 0 0,2 0 0,-8 51 0,-5 126 751,14-111-824,-51 814 845,60-729-1070,8 0 0,61 346 0,-63-500-436,2-1 0,2-1 0,1 1 0,1-2-1,32 60 1,-40-87-174,0 0-1,1 1 0,0-2 1,0 1-1,0-1 1,1 1-1,0-1 0,0-1 1,0 1-1,1-1 0,-1-1 1,1 1-1,0-1 1,14 5-1,-16-7 58,0 0 0,0 0 0,1 0 0,-1-1 0,0 0 1,0 0-1,0 0 0,0-1 0,0 0 0,0 0 0,0 0 0,0 0 0,0-1 0,0 0 1,-1 0-1,1 0 0,0 0 0,-1-1 0,0 0 0,0 0 0,0 0 0,6-6 0,0-2-323,-1 0 0,0 0 0,-1-1 0,0-1 0,-1 1 0,0-1 0,5-14 0,-2-2-985,0 0 1,7-41 0,-12 44-222,-2 0 1,0 0 0,-2-1 0,-4-50 0,-6 20-4309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6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0 247 9317,'21'6'7301,"-5"-15"-6045,1-3-352,17 3-128,26-12-180,-7 9-120,11-6-116,6-3-344,11-3-860,6-3-528,0-15-924,0 11-2549,0 4-3816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6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55 6801,'1'-4'662,"-1"1"0,1-1 1,-1 0-1,0 1 1,0-1-1,0 0 1,-1-6-1,0-8 6974,-6 71-5183,3-28-1875,-18 106 1804,-8 70-296,28-171-1938,-13 222 1261,15-205-1616,2 1 0,2-1 0,13 62 1,25 45-3391,-25-102-149,1-3-3282,-5-14-3582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6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1 376 10313,'9'-7'937,"1"0"-1,0 0 1,0 1-1,1 0 1,0 0 0,0 1-1,14-4 1,88-20 459,-38 12-767,-39 7-432,119-38 251,-135 40-423,-1 0 1,1-1 0,-2-2-1,1 1 1,23-20-1,-36 24-31,0-1 0,0 1 0,0-1 0,-1 0 0,0 0 0,0-1-1,-1 0 1,0 1 0,0-1 0,3-13 0,-7 18 7,0 1 0,0-1 0,0 0 0,-1 1 0,1-1 0,-1 1 0,1-1 0,-1 0 0,0 1 0,0-1 1,0 1-1,0 0 0,0-1 0,-1 1 0,1 0 0,-3-3 0,2 4 6,0 0 0,0 1 1,-1-1-1,1 0 0,0 1 0,0-1 1,0 1-1,-1 0 0,1 0 0,0 0 1,-1 0-1,1 0 0,0 1 0,0-1 1,-4 1-1,-35 13 250,27-8-133,1 2 1,0-1 0,1 2-1,-1 0 1,2 0 0,-1 1-1,1 0 1,1 1 0,-14 18-1,10-11 113,1 1 0,1 1 0,1 0 0,0 1-1,-12 36 1,19-46-181,1 0 0,0 0 0,0 1 0,1-1 0,1 1 0,0-1-1,1 1 1,0-1 0,0 1 0,1 0 0,1-1 0,0 1 0,1-1 0,0 0 0,0 0 0,1 0 0,1 0-1,0-1 1,0 0 0,1 0 0,1 0 0,-1 0 0,2-1 0,-1 0 0,17 14 0,-11-12-254,0-1 1,1 0-1,1-1 0,0 0 1,0-1-1,0-1 1,1-1-1,0 0 1,1-1-1,21 4 1,-13-4-1085,1-2 1,29 0-1,-22-3-2622,41-6 0,-14-4-4360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7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0 286 7657,'0'0'2794,"3"3"-1653,11 10-351,0 0 0,1-2 0,16 11 1,-14-11-502,0 1 0,-1 1 0,18 18 0,5 11 148,-2 2-1,48 74 1,-75-101-395,1 2 0,-2-1-1,-1 1 1,0 0 0,-1 1 0,-1 0 0,-1 0-1,-1 0 1,-1 1 0,2 32 0,-5-39-33,-1 0 1,-1-1-1,0 1 0,-1-1 1,-5 19-1,6-26 105,0-1 0,0 0 0,-1 1 0,1-1 0,-1 0 1,0 0-1,0 0 0,-1-1 0,0 1 0,0-1 0,0 0 0,0 0 0,0 0 0,-9 6 0,11-10-65,1 0-1,0 0 1,0 0-1,0 0 1,-1 0-1,1-1 1,0 1-1,0 0 1,0 0-1,-1-1 1,1 1-1,0-1 1,0 1-1,0-1 1,0 1-1,0-1 1,0 0-1,0 1 1,0-1-1,0 0 1,-1-2-1,-1 1 110,-3-3-60,0-1 0,1 0 0,-1 0 0,2-1 0,-1 1 0,1-1 0,0 0 1,0 0-1,0-1 0,1 1 0,1-1 0,-1 1 0,1-1 0,0 0 0,1 0 0,0 0 0,0-15 0,1-16 81,1 0 1,10-57 0,-8 69-104,7-33-137,2 1-1,40-115 0,64-106-4318,-108 261 2472,1 0-1,0 1 0,17-22 1,-10 23-5960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8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888 1381 4888,'8'-25'1245,"-6"20"-52,-2 3 32,-6-17 321,-1 1 0,0 0 0,-1 1 0,-14-22 0,-9-21 14,-15-41-296,-138-329 324,100 224-1411,68 176-151,0 0 0,-2 1 0,-2 0 0,-32-36 1,38 50-14,-1 1 1,-1 1 0,0 1 0,-1 0 0,0 1 0,0 1-1,-26-11 1,30 15-10,-1 1 1,1 0-1,-1 1 1,0 1-1,0 0 0,0 0 1,0 2-1,-1 0 0,1 0 1,0 2-1,-15 1 0,14 4 3,10-3-8,-16 13-46,19-8 23,2-5 12,0-1 13,0 0 0,0 1 0,0-1 0,0 0 0,1 0 1,-1 0-1,1 0 0,-1 0 0,1 1 0,0-1 0,0 0 0,0 0 0,0-1 1,0 1-1,0 0 0,0 0 0,1 0 0,-1-1 0,1 1 0,-1-1 0,1 1 0,0-1 1,-1 0-1,1 1 0,3 0 0,51 30-52,-56-32 51,17 8 3,1-2 0,0 0 0,0-1 0,1-1 0,-1-1 0,1-1 0,0 0 0,-1-1 0,1-1 0,0-1 0,0-1 0,21-4 0,19-7-187,0-2 1,81-33 0,-118 40-48,15-5-831,0-1 0,0-3 0,-2-1-1,61-40 1,-36 23-3612,1 9-2679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8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90 11837,'-44'-70'6486,"41"67"-4414,3 3-1904,-1 0-1,0 0 1,0 0-1,0 0 1,1-1-1,-1 1 1,0 0-1,0-1 1,1 1-1,-1-1 1,0 1-1,1-1 1,-1 1-1,1-1 1,-1 1-1,0-1 1,1 1-1,-1-1 1,1 0-1,0 1 1,-1-2 0,-7-5 837,8 7-950,-1 0-1,0 0 0,1 1 0,-1-1 1,1 0-1,-1 0 0,0 1 1,1-1-1,-1 0 0,1 1 1,-1-1-1,1 1 0,-1-1 0,1 1 1,-1-1-1,1 1 0,-1-1 1,1 1-1,0-1 0,-1 2 0,-4 7 272,0 1 0,0-1 0,1 1 0,1 0 0,0 1 0,0-1 0,1 0 0,0 1 0,0 17 0,-1-3 97,-5 41 76,3 2-1,6 116 0,5-128-2170,21 98 0,11 12-7382,-22-118 2823,6-2-3560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9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11537,'-7'25'3190,"-1"0"1,-19 38-1,-11 31-292,30-66-2484,1 1 1,1 0 0,2 0 0,1 0 0,1 0 0,1 1 0,4 33 0,0-41-323,0-1 1,2 1 0,0-1 0,1-1 0,1 1 0,1-1 0,1 0-1,1-1 1,0 0 0,19 26 0,-17-30-141,1-1 0,0 0 1,1-1-1,1-1 0,0 0 0,0-1 0,1 0 1,1-2-1,-1 0 0,2 0 0,19 6 1,-27-11-12,0-1 1,1 0-1,0-1 1,-1 1-1,1-2 1,0 0 0,0 0-1,0-1 1,0 0-1,0-1 1,0 0 0,0-1-1,-1 0 1,1-1-1,-1 0 1,1-1-1,-1 0 1,0 0 0,0-1-1,16-11 1,-19 9 40,0 1 1,0-1-1,-1-1 0,0 0 1,0 0-1,0 0 1,-1 0-1,-1-1 0,1 0 1,-1 0-1,-1 0 1,0 0-1,0-1 0,-1 1 1,3-19-1,-3 2 2,0-1-1,-1 0 1,-2 1-1,-6-47 1,2 47-1,-1 1 0,0 0 0,-2 1 1,-1-1-1,-1 2 0,-1-1 0,-1 1 0,-1 1 1,0 0-1,-2 1 0,-1 1 0,-1 0 0,0 1 1,-1 1-1,-29-22 0,27 22-146,-1 2-1,-1 0 0,-1 2 1,0 0-1,-1 2 1,-1 0-1,-45-14 1,61 24-455,-1 1 0,0 0 0,1 0-1,-1 1 1,1 0 0,-1 1 0,-15 3 0,7-2-1447,0 4-3550,12 10-3381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49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41 5661,'0'0'1868,"-1"-2"105,-1-26 1822,2 25-1968,-3 2-176,2 0-1327,-1 0 1,0 0-1,0 0 1,0 1-1,0-1 1,0 1-1,0-1 1,0 1-1,0 0 1,0-1-1,-1 1 1,1 0-1,-3 1 1,3 0-97,0 0 0,0 0-1,0 0 1,0 0 0,0 1 0,1-1 0,-1 0 0,0 1 0,1 0 0,-1-1 0,1 1 0,0 0 0,0 0-1,-1 0 1,0 2 0,-2 5 156,0 0-1,0 1 0,1 0 0,0 0 1,1 0-1,0 0 0,0 0 0,1 17 1,3 79 485,1-80-1532,2 0 1,1 0-1,1 0 0,14 34 0,-6-17-3745,-1 0-3581,-5-10-2599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8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13 112 13269,'-6'-23'1120,"1"-2"377,3 3 4973,4 18-2316,10-4-1557,-2 4-2197,0-1 0,1 2 1,-1-1-1,1 2 1,0-1-1,21-1 0,75 0 215,-77 4-433,286 2-106,-247 2-81,0 3 0,106 25 0,-162-28 5,0-1 1,0 2-1,-1 0 0,0 0 1,0 1-1,0 1 0,-1 0 0,0 0 1,0 1-1,-1 1 0,18 17 1,-22-19-2,-1 0 0,0 0 0,-1 0 0,1 1 0,-1 0 0,-1-1 0,1 2 0,-1-1 0,-1 0 0,0 0 0,0 1 0,0 0 0,-1-1 0,-1 1 0,1 0 0,-1-1 0,-1 1 0,-2 16 0,-9 52-1071,-16 75-8638,20-113 2561,6 0-4688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50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10857,'3'-3'303,"0"1"-1,0-1 1,1 1 0,-1-1-1,0 1 1,1 0-1,-1 1 1,1-1 0,0 1-1,0-1 1,0 1 0,5-1-1,54-4 2627,-21 4-2207,161-16 869,199-28-1452,-388 42-163,-1-1 0,1 0 0,-1 0 1,1-1-1,-2-1 0,1 0 0,-1-1 0,0 0 0,-1-1 1,1 0-1,-2-1 0,0-1 0,0 1 0,11-17 0,-21 27 33,0 0-1,0 0 0,0-1 1,0 1-1,1 0 0,-1 0 1,0 0-1,0-1 0,0 1 0,0 0 1,0 0-1,1-1 0,-1 1 1,0 0-1,0 0 0,0 0 1,1 0-1,-1-1 0,0 1 0,0 0 1,0 0-1,1 0 0,-1 0 1,0 0-1,0 0 0,1 0 0,-1 0 1,0 0-1,1 0 0,-1 0 1,0 0-1,0 0 0,1 0 1,-1 0-1,0 0 0,0 0 0,1 0 1,-1 0-1,0 0 0,0 0 1,1 0-1,-1 0 0,0 0 1,0 1-1,1-1 0,-1 0 0,0 0 1,0 0-1,1 1 0,3 17 193,-6 29 28,-40 280 406,34-243-576,7-78-51,1 0 0,0 1 0,0-1-1,1 0 1,-1 1 0,1-1 0,1 0-1,2 9 1,-3-13 11,0 0 0,0 1 1,0-1-1,0-1 0,0 1 0,0 0 0,1 0 1,-1 0-1,0 0 0,1-1 0,0 1 0,-1-1 0,1 1 1,0-1-1,0 0 0,0 0 0,0 0 0,0 0 1,0 0-1,0 0 0,0 0 0,0 0 0,0-1 0,0 1 1,1-1-1,-1 0 0,0 0 0,4 0 0,5-1 52,0 0-1,0-1 1,0-1 0,-1 0-1,1 0 1,12-6-1,63-36 510,-60 30-99,0 2 1,29-11-1,-49 22-310,-1 1 1,1-1 0,-1 1-1,1 0 1,-1 0-1,1 1 1,0-1 0,-1 1-1,1 1 1,0-1-1,10 3 1,-12-2-104,0 1-1,0-1 1,-1 1 0,1 0 0,-1 0 0,1 0-1,-1 1 1,0-1 0,0 1 0,0 0-1,0 0 1,0 0 0,-1 0 0,1 0-1,-1 1 1,4 6 0,16 33-540,30 84 0,-43-99-1780,-1 1-1,4 37 1,-5-16-4236,3-4-4047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51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1478 0 5136,'11'33'1474,"-45"-31"3146,28 0-4295,0 0 0,1 1 0,-1 0 0,1 0 0,0 0 0,0 0 0,0 1 0,1 0 0,-1 0 0,-4 6-1,-40 49 1842,-137 229 2208,62-64-2761,-41 68-406,-12-9-472,-155 273-664,102-58-2421,118-151-4707,106-320 4567,-6 36-1,12 13-5107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52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0 3244,'-6'3'202,"0"-1"48,1 0-1,-1 1 0,1-1 1,0 1-1,0 0 0,-5 5 1,8-6 462,-8 2 121,9-3-758,0-1 0,0 0 0,0 0 0,0 1 0,0-1 1,0 0-1,0 1 0,0-1 0,0 1 0,0 0 0,0-1 0,0 1 1,1 0-1,-1-1 0,0 1 0,0 0 0,1 0 0,-1 0 0,-1 1 0,4 1-10,0 0-1,0-1 1,0 1-1,0-1 1,1 1-1,-1-1 1,1 0-1,-1 0 0,1 0 1,0 0-1,0 0 1,0-1-1,0 1 1,0-1-1,0 0 1,0 0-1,0 0 1,1 0-1,-1 0 0,0-1 1,1 0-1,-1 1 1,5-2-1,669 18 3666,-1-25-3595,-291 2 94,1679 3-63,717 123-94,-2524-100-104,237 15 87,-2-26-65,-114-45 14,-5-31-10,-60 10-8,127 4-114,-432 53 130,204-16-74,-97 10 97,-45 3-25,-27 3 4,82 9 0,-38 0-16,316 32 78,-308-35-109,-92-5 29,17-1 42,-19 0 24,0 0 0,0 0 1,0 0-1,0 0 0,0 0 1,0 0-1,0 0 1,-1 0-1,1 0 0,0-1 1,0 1-1,0 0 0,0-1 1,0 1-1,0-1 1,-1 1-1,1-1 0,0 1 1,0-1-1,-1 1 0,1-1 1,0 0-1,-1 1 1,1-1-1,-1 0 0,1 0 1,-1 1-1,1-1 0,-1 0 1,1 0-1,-1 0 1,0 0-1,1 0 0,-1 1 1,0-1-1,0 0 1,0 0-1,0 0 0,0 0 1,0-1-1,1-3-255,0 3 824,-2-1-416,-6-15 260,7 17-442,0 1 0,-1 0 0,1 0 0,0 0-1,0 0 1,0 0 0,-1 0 0,1 0 0,0 0 0,0 0-1,0 0 1,-1 0 0,1 0 0,0 0 0,0 0 0,0 0-1,-1 0 1,1 0 0,0 0 0,0 0 0,0 0 0,-1 0-1,1 0 1,0 0 0,0 1 0,0-1 0,-1 0 0,1 0-1,0 0 1,0 0 0,0 0 0,0 0 0,0 1 0,-1-1-1,1 0 1,0 0 0,0 0 0,0 1 0,0-1 0,0 0-1,0 0 1,0 1 0,-14 38 1680,8-20-1857,-92 370 2319,66-243-1771,-190 647 599,158-581-908,-19 96-82,-49 368 0,65-176-3053,13 0-7282,47-420 3314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53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530 0 4460,'-5'10'457,"4"-9"-265,0 1-1,0 0 1,0-1-1,0 1 0,0 0 1,1 0-1,-1 0 0,0 0 1,1 0-1,-1 3 2512,1-8-1610,-5-17 0,5 20-1072,0 0 1,0 0 0,0 0 0,0 0 0,0 0 0,0 1 0,0-1 0,-1 0 0,1 0 0,0 0 0,0 0 0,0 0 0,0 0 0,0 0 0,0 0 0,0 0 0,0 0 0,0 0 0,0 0 0,0 1 0,0-1 0,0 0 0,0 0 0,0 0 0,0 0 0,-1 0-1,1 0 1,0 0 0,0 0 0,0 0 0,0 0 0,0 0 0,0 0 0,0 0 0,0 0 0,0 0 0,-1 0 0,1 0 0,0 0 0,0 0 0,0 0 0,0 0 0,0 0 0,0 0 0,0 0 0,0 0 0,0 0 0,0 0 0,0 0 0,-1 0 0,1 0 0,0-1-1,0 1 1,0 0 0,0 0 0,0 0 0,0 0 0,0 0 0,0 0 0,0 0 0,0 0 0,0 0 0,0 0 0,0-1 0,-6 39 2742,0 3-1868,-78 228 2393,72-235-3083,-147 334 1154,67-189-2663,-5-4-3320,68-120-284,8-3-2938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54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1 748 4668,'2'-3'470,"0"1"-1,0 0 1,1 0-1,-1 0 1,1 0-1,-1 0 0,1 1 1,0-1-1,-1 1 1,1-1-1,0 1 1,0 0-1,0 0 0,0 0 1,6 0-1,4 0-166,-1 0-1,24 3 1,0 0 441,1147-32 1554,130-68-2117,-130 9-149,-1 25 68,982 49-394,-1352-11 294,-5-39 75,-788 63-68,607-49 43,141-14 92,-417 27-207,32-18 190,-131 16 102,-238 38-234,353-39-2,-288 36-44,-1 4 0,134 16 0,49 27-39,-221-37 98,-1-2 0,1-2-1,0-1 1,0-2 0,0-2 0,0-1-1,64-18 1,-84 15 91,-19 8-102,1 0-1,-1 0 1,0 0 0,0-1 0,0 1 0,0 0-1,1 0 1,-1 0 0,0 0 0,0 0 0,0 0 0,0 0-1,0 0 1,0-1 0,1 1 0,-1 0 0,0 0 0,0 0-1,0 0 1,0 0 0,0-1 0,0 1 0,0 0-1,0 0 1,0 0 0,0 0 0,0-1 0,0 1 0,0 0-1,0 0 1,0 0 0,0 0 0,0-1 0,0 1-1,0 0 1,0 0 0,0 0 0,0 0 0,0-1 0,0 1-1,0 0 1,0 0 0,-26-10-1052,1 3 72,6-2 143,-34-12-3932,16 14-946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57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6618 30 4896,'-10'-30'16370,"12"33"-15901,0-1-415,0 0 2,0 0 1,0 0 0,0 0-1,0 0 1,-1 0 0,1 1-1,-1-1 1,1 1-1,-1-1 1,0 1 0,0 0-1,0 0 1,0-1 0,-1 1-1,1 0 1,-1 0 0,0 0-1,0-1 1,0 1 0,0 0-1,0 4 1,-46 312 3024,-26 3-1722,33-157-1075,4-2 58,-20 246 0,51-372-300,0 42-2,4-73-32,0 0 1,1 0-1,0-1 1,0 1-1,1 0 0,-1-1 1,1 1-1,0-1 1,1 1-1,4 7 0,-6-11 3,27-24-138,-26 19 106,0 0 0,-1-1 0,1 0-1,-1 1 1,0-1 0,0 0 0,-1 1 0,1-1 0,-1 0 0,1 0 0,-1 0 0,0 0 0,-1-5 0,0 1-26,0 1 1,-1-1-1,0 1 0,0-1 1,0 1-1,-4-7 0,3 9 2,-1 1 0,1-1 0,-1 1 0,0 0-1,0 0 1,0 0 0,-1 1 0,0-1 0,1 1-1,-1 0 1,0 1 0,-1-1 0,1 1 0,0 0 0,-1 0-1,-9-1 1,-7-2-93,-1 1-1,-37-2 1,-395 15-635,328-2 651,-1179 84-578,716-45 622,-2094 192-104,2535-221 205,-186 17-10,250-30 24,-167-14 1,249 9-39,-25-1-37,1-2 1,-1-1 0,-27-9 0,-39-11-3202,92 23 2873,1 0 1,0 0-1,-1 0 1,1 0 0,0 0-1,0 0 1,0 0-1,1 0 1,-1 0 0,0-1-1,1 1 1,0 0-1,-1 0 1,1-1 0,0-1-1,1 2-84,0 0 1,0 0-1,0 0 0,0 1 1,1-1-1,-1 0 0,0 1 1,1-1-1,-1 1 0,3-2 1,26-22-7337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58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0 126 6133,'0'0'2712,"5"0"-1379,66 4 531,129-9 1,-107 0-1375,1508-22 736,-1566 27-1223,1393 13 4,-1065-8-4,877 41-55,-3 33-11,-826-51 43,-220-14 67,577 12 1321,-742-28-1133,0 0 0,1-1 0,-1-2 0,0-1 0,-1 0 0,0-2 0,0-1 0,31-16 0,48-31 188,183-68 1,-155 75-317,-129 48-112,22-5 629,-22 4 693,-14 8-809,6-4-400,1 1 0,-1 0-1,1 0 1,0 0-1,0 0 1,0 1-1,0 0 1,1 0 0,-1 0-1,-4 7 1,1 2 178,1-1 0,-8 22 0,-1 2 245,-9 21-25,3 1 0,2 1-1,3 1 1,2 0-1,-10 119 1,16 317-2725,9-132-9365,-10-245 335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59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417 40 3368,'-4'-4'1546,"0"0"0,-1 0 0,1 0-1,-1 1 1,0-1 0,0 1 0,-9-4 0,6 2-2325,5 4 2707,0 3-910,-8 5-533,0 1 0,1 0 0,0 0 0,0 1 0,1 1 0,1 0 0,-10 13 0,-47 84 1704,45-72-1475,-5 13-442,2 1 0,2 1 0,2 1 0,3 0 0,1 2 0,4-1 0,-8 76 0,11-61-969,-14 135-3434,16-66-3975,11-29-2837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6:59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276 130 7221,'-12'-69'10207,"6"44"-9147,6 23-820,0 0 0,-1 1 0,1-1 1,-1 0-1,0 0 0,0 0 1,1 1-1,-1-1 0,0 0 0,0 1 1,-1-1-1,1 1 0,0-1 0,0 1 1,-1 0-1,1 0 0,-1-1 0,1 1 1,-1 0-1,1 0 0,-1 0 0,0 1 1,0-1-1,-2-1 0,3 2-133,0 0 0,-1 0-1,1 1 1,-1-1 0,1 0 0,-1 1-1,1-1 1,-1 0 0,1 1 0,0 0-1,-1-1 1,1 1 0,0 0 0,-1 0-1,1-1 1,0 1 0,0 0 0,0 0-1,0 0 1,0 1 0,0-1 0,0 0-1,0 0 1,0 0 0,1 1-1,-1-1 1,0 0 0,1 1 0,-1-1-1,0 3 1,-24 71 1643,-22 107 0,22-77-1429,10-30-1286,-7 77 0,-2 20-3598,20-154 3808,-18 113-9155,15-56-1572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00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738 247 5921,'-1'-1'164,"0"0"1,0 0 0,0 0 0,0 1 0,1-1-1,-1 1 1,0-1 0,-1 1 0,1-1 0,0 1 0,0-1-1,0 1 1,0 0 0,0-1 0,0 1 0,0 0-1,0 0 1,-1 0 0,1 0 0,0 0 0,0 0 0,0 1-1,0-1 1,0 0 0,-1 0 0,1 1 0,0-1-1,0 1 1,0-1 0,0 1 0,-1 0 0,-4 2 912,3-2 2296,6-3-2694,4-1-535,0 1 0,-1 0 1,1 1-1,0-1 0,1 1 0,-1 1 0,0-1 0,14 2 0,8-2 71,1018-107 949,-720 67-1109,-83 8-30,150-16-393,-371 48 299,0 1-1,0 0 1,0 2-1,31 6 1,92 28 38,-27-5 145,-106-28-64,1 0 0,-1-1 1,1 0-1,0-1 0,0-1 0,19-1 1,23-12 1640,-40-17 211,-17 26-1878,-10-17 155,1 20 3,-3 15 103,1 9 117,0 0 1,1 0 0,1 1 0,-11 46-1,-46 153 1669,-105 391 280,149-487-2155,5 1 0,-1 210 0,22 53-51,6-288-71,-9-101-73,-1 0-1,1 0 1,-1 0-1,0-1 0,0 1 1,0 0-1,0-1 0,0 1 1,-1 0-1,1-1 0,0 1 1,-1-1-1,1 0 0,-1 0 1,1 1-1,-3 0 0,1-2-6,0-1-1,0 0 0,0 0 0,0 0 1,0 0-1,1 0 0,-1-1 0,0 1 1,-3-4-1,-5-2-40,-3-1-19,-41-23-251,-2 3-1,-76-28 1,10 20-219,-2 5-1,-1 6 1,-215-15-1,-393 27-1943,403 14 1038,127-1 14,-172-4-2518,128-13-3767,155 7 673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8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11753,'0'0'7101,"7"24"-9622,0-3-2271,6 9-3765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09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235 367 5821,'10'-10'1445,"1"0"0,0 0 0,0 1 0,13-9 1,-13 11-561,-6 2-286,-1 0-1,1 0 1,-1-1 0,0 1 0,-1-1-1,1 0 1,-1 0 0,0-1 0,-1 1-1,0 0 1,3-10 0,7-18 1405,-11 31-1779,0 0 0,0-1 0,-1 1 0,0 0 0,1-1-1,-1 1 1,-1 0 0,1-1 0,0 1 0,-1 0 0,1 0-1,-1-1 1,-2-4 0,-5-35 1631,8 32-1540,0 0-1,1 1 1,0-1-1,1 1 1,3-12-1,-4 19 210,-2 1-332,0 0-174,0 1 0,0 0 0,0 0 0,0 0 0,0-1 0,0 1 0,0 0 0,0 1 0,-1-1-1,1 0 1,0 0 0,-1 0 0,1 1 0,-3-2 0,2 2-9,-1 1 0,1-1 1,0 0-1,0 1 0,-1 0 0,1-1 0,0 1 0,0 0 0,0 0 0,0 0 0,-3 3 1,-28 16 142,0 1 0,2 2 0,-39 36 0,50-39-85,1 0 1,1 1-1,0 0 0,2 2 0,-22 39 1,34-55-61,1-1 0,0 1 1,0 0-1,1 1 1,0-1-1,0 0 1,1 1-1,0-1 1,0 0-1,1 1 0,-1 0 1,2-1-1,-1 1 1,1-1-1,0 0 1,1 1-1,0-1 1,0 0-1,1 0 0,-1 0 1,1 0-1,1 0 1,0 0-1,0-1 1,0 0-1,0 0 0,1 0 1,0 0-1,0-1 1,1 0-1,9 8 1,16 8-60,1-2 1,1 0 0,0-3 0,43 16 0,-36-16-204,-1 2-1,62 38 1,-92-50 184,0 1 0,0 0 0,0 1 0,-1-1 0,0 2-1,8 11 1,-14-17 50,0 0 0,0 0 1,0 0-1,0 0 0,-1 1 0,0-1 0,1 1 0,-1-1 0,0 1 0,-1-1 0,1 1 0,-1-1 0,0 1 0,1 0 0,-1-1 0,-1 1 0,1 0 0,-1-1 0,1 1 1,-1-1-1,0 1 0,0-1 0,-3 7 0,-2 0-3,1-1 0,-2 0 0,1 0 0,-1 0-1,0-1 1,-1 0 0,0 0 0,-18 12 0,-1-1-75,-50 23 0,51-29-499,1 1 0,-44 32 1,65-43 295,1 0 1,-1-1 0,0 0 0,0 0 0,0 0 0,0-1 0,0 1-1,-7 1 1,4-1-346,5-2 290,0 0 0,0-1 0,0 1 0,-1 0 0,1-1 0,1 0 0,-1 1 0,0-1 0,0 0 0,0 0 0,0 0 0,0 0 0,1 0 0,-1-1 0,0 1 0,1 0 0,-1-1 0,-1-2 0,3-15-5442,3 1-3565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10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 9581,'-2'0'515,"0"0"1,0 0-1,0 0 1,0 0 0,0 0-1,0 1 1,0-1-1,0 1 1,0-1-1,0 1 1,0 0-1,0 0 1,-1 1-1,-16 4 1655,13-5-1773,1 1-1,-1 0 0,0 1 1,1-1-1,0 1 0,-1 0 1,1 0-1,0 1 0,-8 7 1,-39 45 1997,29-30-1432,15-17-732,0 1-1,1 0 0,0 0 1,1 1-1,0 0 0,0 0 1,1 0-1,1 1 0,0-1 1,0 1-1,-2 17 0,5-24-199,1-1-1,-1 1 0,1 0 0,0-1 0,1 1 0,-1-1 0,1 1 1,-1 0-1,2-1 0,-1 0 0,0 1 0,1-1 0,0 0 1,0 1-1,0-1 0,0 0 0,1 0 0,-1-1 0,1 1 0,0-1 1,0 1-1,1-1 0,-1 0 0,1 0 0,-1 0 0,1-1 0,0 1 1,0-1-1,0 0 0,0 0 0,1 0 0,-1 0 0,5 0 0,3 1-18,0-1-1,1 0 0,-1-1 0,0 0 0,1-1 0,-1 0 0,18-3 0,-16 2-17,12-2-81,0-1 0,-1-1 0,1-1 0,-2-2 0,1 0 0,-1-2 0,0 0 0,-1-2 0,29-19 0,4-15 104,-53 44 386,9 7-81,-11-5-313,0 0 0,-1 0 0,1 0 0,0 1 0,0-1 0,0 0 0,-1 0 0,1 1 1,0-1-1,0 0 0,-1 1 0,1-1 0,0 0 0,-1 1 0,1-1 0,0 1 0,-1 0 0,1-1 0,-1 1 0,1-1 0,-1 1 0,1 0 0,6 32 182,-2-7-104,33 82-3345,-35-101 2045,2 11-76,-3-14-2731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10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8057,'0'0'6672,"17"6"-7600,0 0-400,-4 0-2312,1 3-2209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10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92 4576,'38'-12'3352,"-45"21"808,9-7-2572,9-4-692,-5-1-153,-1 1 0,1-1 0,-1 0 0,1 0 0,-1-1 0,6-5 0,-6 5-421,0 0 1,-1-1-1,0 0 0,0 0 1,0 0-1,0 0 1,-1-1-1,0 0 0,3-7 1,-5 10 832,-10 3-574,5 0-466,1 0 0,-1-1 0,0 1 0,1 1 1,-1-1-1,1 0 0,-1 1 0,1 0 0,-1 0 0,1 0 1,0 0-1,-1 0 0,1 1 0,0 0 0,0-1 0,0 1 1,0 0-1,0 1 0,0-1 0,-2 3 0,-9 7 195,5-4-108,-1 0-1,1 1 0,-8 11 0,15-18-165,0 1-1,0 0 1,1-1-1,-1 1 0,1 0 1,0 0-1,-1 0 1,1 0-1,0 0 0,1 1 1,-1-1-1,1 0 0,-1 0 1,1 1-1,0-1 1,1 6-1,-1-5-17,1-1 0,0 0 1,0 1-1,0-1 0,0 1 0,1-1 0,-1 0 0,1 0 1,0 0-1,0 0 0,0 0 0,0 0 0,1-1 1,-1 1-1,1-1 0,-1 1 0,6 2 0,-2-1-29,-1-2-1,1 1 1,0-1-1,-1 0 1,1 0-1,0 0 1,0-1-1,1 0 1,-1 0-1,8 0 1,1-1-63,0 0 0,-1-1 0,1-1 0,0 0 0,-1-1 1,1 0-1,-1-1 0,0-1 0,0-1 0,-1 1 0,1-2 1,-1 0-1,-1-1 0,1 0 0,-2-1 0,1 0 0,-1-1 1,0 0-1,15-20 0,-24 28 67,-1 0 0,1 0 0,-1 0 0,1 0 0,0 1 0,-1-1 0,1 0 0,0 1 0,0-1 0,0 1 0,1 0 0,-1 0-1,0 0 1,0 0 0,1 0 0,-1 0 0,0 1 0,1-1 0,-1 1 0,4-1 0,0 1-3,0 1 0,-1 0 1,1 1-1,0-1 0,-1 1 0,1 0 0,-1 0 0,7 4 0,64 47-4,-73-51 12,0-2-1,0 1 0,0 0 1,0 0-1,0-1 0,1 0 1,-1 0-1,0 0 0,6 0 1,-4-1 4,-3 1 0,0 0 0,0 0-1,0-1 1,0 1 0,0-1 0,0 0-1,-1 1 1,1-1 0,0 0 0,0 0-1,-1 0 1,1 0 0,0-1 0,-1 1-1,3-3 1,2-1-4,9-4-72,1 0-1,-1 1 1,1 1 0,1 0-1,-1 1 1,25-5 0,-28 9-724,0 0 0,0 1 1,0 0-1,0 1 0,21 3 1,-26-2 26,0 0-873,3 0-5017,9 2-3316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34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18 262 8929,'-2'-15'410,"-4"-11"1894,2 0 0,1 0 0,0-43-1,4 65-2216,0 0 0,0 1 0,0-1 0,0 1 0,1 0 0,-1-1 0,1 1 0,0 0 0,0 0 0,0 0 0,1 0 0,-1 1 0,1-1 0,-1 1 0,1-1 0,0 1 0,0 0 0,0 0 0,0 0 0,0 0 0,1 1 0,-1-1 0,5-1 0,8-3 100,0 1 0,1 1 1,26-5-1,5 3-311,-1 2 0,79 5 1,97 18-3436,-147-10 1507,26 7-2789,1 14-2743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35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27 218 7673,'-24'-24'9663,"21"3"-6696,4 18-2792,-1 0 1,0 1 0,1-1 0,-1 0-1,1 1 1,-1-1 0,1 1 0,0-1 0,0 1-1,1 0 1,-1-1 0,0 1 0,1 0-1,-1 0 1,1 0 0,0 0 0,0 0 0,0 0-1,0 0 1,0 1 0,0-1 0,0 1-1,0-1 1,1 1 0,-1 0 0,3-1 0,9-4 37,1 0 0,-1 1 0,20-3 0,-28 6-92,54-9 43,1 2 0,75 0 0,-65 5-622,9-2-224,219-19-4826,-162 9-894,4 8-4078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36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211 296 8629,'-19'-104'2211,"16"94"-1668,0 1 0,0 0 0,0 0 0,-1 0 0,-1 0 1,0 1-1,-8-12 0,8 13 149,0 0 0,1 0 0,0-1 0,0 1 1,-3-12-1,-12-32 2398,18 48-2101,-1 7 88,0 3-817,0 1 0,0-1 0,1 0-1,-1 1 1,2-1 0,-1 1 0,1-1-1,1 14 1,14 68 865,-5-39-611,-9-44-470,49 355 1936,-42-260-1623,-13 195 0,-36 110-2038,-11 49-4216,-6-154-5662,37-210 2471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36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9385,'26'0'348,"169"3"2882,-88 11-575,106 27 0,-126-23-1903,22 5 306,187 65 0,-286-84-989,1 1 0,-1 0 0,0 0 0,-1 1 0,16 12 0,-24-17-61,-1-1 0,1 1 0,0 0 0,-1 0 1,1 0-1,0 0 0,-1 0 0,1 0 1,-1 0-1,0 0 0,1 0 0,-1 0 0,0 0 1,0 0-1,1 0 0,-1 0 0,0 0 0,0 0 1,0 1-1,0-1 0,0 0 0,-1 0 1,1 0-1,0 0 0,0 0 0,-1 0 0,1 0 1,-1 0-1,1 0 0,-1 0 0,1 0 0,-1 0 1,0 0-1,1 0 0,-2 1 0,-2 2 10,0 0 0,0 0-1,0 0 1,0-1 0,-6 5 0,-10 1 15,0 0 1,0 0 0,-1-2-1,0-1 1,0 0-1,-27 2 1,13-1-4,-313 66-473,122-29-2956,220-43 2485,1 0 1,-1 0 0,0-1 0,1 0-1,-10 0 1,8-1-989,-17 0-6112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36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230 127 7669,'-2'-1'394,"-24"-14"1292,25 15-1434,0-1 1,0 0-1,1 0 1,-1 0 0,1 1-1,-1-1 1,0 0-1,1 0 1,0 0-1,-1 0 1,1 0-1,-1 0 1,1 0-1,0 0 1,0 0 0,0 0-1,0-1 1,-4 3 759,-2 1-866,1 1-1,0 0 0,0-1 1,1 2-1,-1-1 0,1 1 1,-1-1-1,1 1 1,0 0-1,1 1 0,-1-1 1,1 1-1,-1-1 0,1 1 1,1 0-1,-4 8 0,-17 42 269,3 0-1,-19 78 0,17-50-367,19-73-71,0 0 1,1 1-1,0-1 1,0 1 0,1 19-1,1-28 25,0 0-1,0-1 0,0 1 1,1 0-1,-1-1 1,1 1-1,-1 0 0,1 0 1,-1-1-1,1 1 1,0-1-1,0 1 1,0-1-1,0 1 0,0-1 1,0 0-1,0 1 1,1-1-1,-1 0 0,0 0 1,1 0-1,-1 0 1,1 0-1,-1 0 0,1 0 1,-1 0-1,1-1 1,0 1-1,-1-1 0,1 1 1,0-1-1,0 0 1,-1 1-1,1-1 0,0 0 1,0 0-1,-1 0 1,1 0-1,0-1 0,0 1 1,-1 0-1,4-2 1,22-5 3,-1-1 1,0-1 0,-1-1 0,0-1-1,-1-2 1,25-16 0,-14 9 257,73-31 0,-94 46-139,0 0-1,1 1 1,0 1 0,-1 0 0,1 1 0,0 1-1,1 0 1,-1 1 0,0 0 0,0 2 0,0-1-1,0 2 1,0 0 0,-1 1 0,18 7 0,-21-8-75,-1 1 0,1-1 0,0-1 0,0 0 0,0-1 0,13 0 0,-18-1-37,0 0-1,0-1 1,0 0-1,0 0 1,-1-1 0,1 0-1,0 0 1,-1 0-1,1 0 1,-1-1-1,0 0 1,0 0-1,6-5 1,1-3 1,0 0 1,-1 0-1,-1-1 1,0 0-1,10-16 0,39-75-16,-37 62-15,-12 24 34,2-6 3,23-32 0,-31 50-12,0 0-1,0-1 0,1 2 0,0-1 1,0 0-1,0 1 0,0 0 1,1 0-1,-1 1 0,1-1 0,7-2 1,-11 6-5,0 0 1,-1 0 0,1-1 0,0 1 0,0 0-1,0 0 1,0 1 0,-1-1 0,1 0 0,0 1-1,0-1 1,-1 1 0,1-1 0,0 1-1,-1 0 1,1 0 0,0 0 0,-1 0 0,1 0-1,-1 0 1,0 0 0,1 1 0,-1-1 0,0 0-1,0 1 1,0-1 0,0 1 0,0-1 0,0 1-1,1 3 1,4 6-1,0 0 1,-1 1-1,4 14 1,-7-21 3,9 34-9,-2 1-1,8 66 1,-14-66-6,-2-23 24,1 0 1,6 31-1,-7-44-10,0 0-1,1 0 1,-1-1 0,1 1-1,-1 0 1,1-1-1,1 1 1,-1-1-1,0 0 1,1 0-1,-1 0 1,1 0-1,0 0 1,0 0-1,0-1 1,7 5-1,-5-5-1,-1-1 0,1 1 0,0 0 1,0-1-1,0 0 0,1-1 0,-1 1 0,0-1 0,0 0 0,0 0 0,1 0 0,-1-1 0,0 0 0,0 0 0,6-2 0,7-3 0,-1 0-1,33-17 0,-10 1 45,0-1 0,-2-2 0,0-1-1,-2-3 1,-1 0 0,-1-3 0,-2 0 0,-1-2-1,-2-2 1,-2-1 0,39-66 0,-62 96 14,-1-1-1,0 0 1,-1 1 0,2-9 0,0 0 131,-11 21 279,6-5-445,0 1 1,-1 0-1,1-1 0,0 1 1,-1 0-1,1 0 1,0 0-1,0 0 0,0 0 1,0 0-1,0 1 0,0-1 1,0 0-1,0 0 0,0 1 1,0 1-1,-2 10 67,2 0 0,0-1-1,0 1 1,1 0 0,1 0-1,2 15 1,0 5 16,3 31-412,3-1 0,18 67 0,21 37-4700,-44-153 3755,1-1-1,10 22 0,-12-30 350,1 0 1,-1 0-1,0-1 1,1 1-1,7 6 1,18 10-5787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37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30 5921,'-23'22'1732,"10"-32"1788,-14 7-2092,0 0-316,4 3-244,-1 0-160,-6 0-180,3 0-468,-16-3-736,-21-9-932,-40-9-9001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5:28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168 121 17070,'-8'4'641,"-1"0"0,1 1 0,0 1 0,0-1 0,0 1 0,-7 8 0,12-10-208,-1 1 0,1-1 1,0 1-1,1 0 0,-1 0 0,1-1 1,0 2-1,0-1 0,0 0 0,1 0 1,0 1-1,-1 7 0,-25 119 2077,19-105-2072,1 0 0,2 1 1,1 0-1,1-1 0,1 1 1,2 31-1,2-41-438,0 0 0,1 0 0,1-1 0,1 1 0,1-1 0,0 0 0,14 27 0,-16-37 0,1 0 0,0-1 0,0 1 0,0-1 0,0 0 0,1 0 0,0 0 0,1-1 0,-1 0 0,1 0 0,0-1 0,0 0 0,0 0 0,1-1 0,-1 0 0,1 0 0,0 0 0,14 2 0,-14-4 0,1 1 0,0-2 0,0 1 0,0-1 0,-1 0 0,1-1 0,0 0 0,0 0 0,-1-1 0,1 0 0,-1-1 0,1 0 0,-1 0 0,0-1 0,0 0 0,0 0 0,-1-1 0,0 0 0,0 0 0,0 0 0,0-1 0,-1 0 0,0-1 0,7-9 0,1-6 0,-1 0 0,-1-2 0,-1 1 0,-1-1 0,-1-1 0,-1 0 0,-2 0 0,0 0 0,4-51 0,-9 53 0,-1 0 0,-1-1 0,-1 1 0,0 0 0,-2 0 0,-1 0 0,-1 1 0,-1 0 0,-1 0 0,-1 0 0,0 1 0,-2 0 0,-1 1 0,0 0 0,-1 1 0,-1 0 0,-1 2 0,-22-22 0,27 32 0,1 0 0,-1 0 0,0 1 0,0 1 0,0 0 0,-1 0 0,0 1 0,-21-5 0,26 7-135,-1 2 0,1-1 0,0 1 0,-1 0 0,1 0 0,0 0 0,-1 1 0,1 0 0,0 0 0,0 1 0,-10 4 0,-6 0-1055,15-4 589,1-1-1,0 1 1,0 0-1,0 1 1,0 0-1,0 0 1,1 0 0,-1 0-1,1 1 1,-9 8-1,10-8-411,0 1-1,0 0 1,0 0 0,1 0 0,0 0-1,0 0 1,-2 8 0,-10 32-11238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38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12 3628,'7'-12'4897,"-17"24"-4869,0 0-488,23 0-1868,4 3-453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47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1 219 3472,'3'-1'272,"0"-1"-1,0 1 1,0-1-1,0 0 1,0 0 0,0 0-1,-1-1 1,1 1-1,-1-1 1,1 1-1,-1-1 1,0 0-1,3-5 1,-3 5-353,0 0 1056,11-30 1457,-11 31-2008,-1 0-300,0 1 1,0-1-1,0 0 1,0 1 0,0-1-1,0 0 1,-1 0-1,1 0 1,0 0 0,-1 0-1,0 0 1,1 0-1,-1 0 1,0 0 0,0 0-1,0 0 1,0 0 0,-1 0-1,1 0 1,0 0-1,-1 0 1,1 0 0,-1 0-1,0 0 1,0 0-1,-1-2 1,1 3-169,0-2 430,0 0-45,-2-6-10,-2 0 0,1 0-1,-1 1 1,-9-12-1,13 18 752,0-1-724,-3-18 615,7 33 884,10 43-485,5 22-587,23 107 1146,-21-68-1024,29 250 747,-67 637-346,2-639-1161,15-209-434,1-151-25,2-6-1219,0 1 1296,0 0 0,0-1 0,0 0 0,0 1 0,-1-1 0,1 0 0,0 0 0,-1 0 0,0 0 0,1 0 0,-1 0 0,1-3 0,0-4-409,-1 1 0,0-1 1,-1 1-1,-1-17 0,1-1-1036,3-21-4405,0 2-3860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48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58 6877,'2'-5'728,"-2"-1"0,1 1 0,0 0 1,-1 0-1,0 0 0,0 0 1,-1 0-1,-2-12 6213,1 20-5666,-5 3-880,1 0 0,0 1 0,1 0 1,0 0-1,0 0 0,0 1 0,1-1 1,0 1-1,1 0 0,-4 9 0,-1 15 694,-9 52 0,8-32-372,-62 404 1941,54-353-2592,-16 133-2001,20-127-345,0 0-2524,10-40-3627,5-44-2020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49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738 285 6885,'2'-2'1456,"12"-6"-855,0 0 1,0 0-1,0 2 0,1 0 1,0 0-1,0 2 1,26-6-1,121-10 404,-115 16-722,1016-82 468,50 16-1513,-260 25 768,-816 44 220,0 0-1,-1 3 1,57 9 0,-91-10-178,0 1 0,-1-1 0,1 1 0,0 0 0,-1 0 0,0-1 0,1 1 0,-1 0 0,0 0 0,0 0 0,0 1 0,0-1 0,0 0 0,0 3 0,0-3-20,-1 1 1,0 0-1,0-1 0,0 1 1,0-1-1,0 1 0,-1-1 0,1 1 1,-1-1-1,1 1 0,-1-1 1,0 1-1,-2 3 0,1 1 45,1-1 0,-1 1 0,1 0 0,1 1 0,-1-1 0,1 0 0,0 0 0,1 0 0,0 0 0,0 0 0,1 0-1,-1 0 1,1 0 0,5 9 0,-1 6 182,0 0-1,-2 1 0,0-1 0,-2 1 1,0 32-1,-12 118 1032,3-95-911,-16 351 810,9-142-886,12-250-270,-1 0 1,-2-1-1,-13 52 1,14-76-32,0 1 0,-1-1 1,0 0-1,-1-1 0,-1 1 0,0-1 1,0 0-1,-1-1 0,0 0 1,-1 0-1,0 0 0,-1-2 0,-12 11 1,3-7-31,-1 0 0,0-2 0,0 0 1,-1-1-1,0-1 0,-38 9 1,-141 18-453,189-33 451,-1521 159-1174,1126-124 1116,-273 16-89,-1-36-812,629-17 343,-1-2 1,-97-18-1,131 16 74,0-1 0,1-1-1,0-1 1,-27-14 0,32 13-316,0 0 0,0 0 0,0-1-1,1-1 1,1 0 0,-17-19 0,2-8-4169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49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27 318 8309,'0'0'3782,"3"-1"-2253,-1 1-1316,-1-1 0,1 1 0,-1 0 0,1-1 0,-1 1-1,1 0 1,0 0 0,-1 0 0,1 0 0,-1 0 0,1 1 0,-1-1 0,1 0 0,0 1 0,-1-1 0,0 1 0,3 0 0,-2 2-59,-1-1 0,1 0 1,-1 0-1,0 1 1,1-1-1,-1 0 0,0 1 1,-1-1-1,1 1 0,0 0 1,0 3-1,2 14 269,0 1-1,-1 0 0,-1 23 1,0-3-125,-2-13-157,-2 0 1,0 0-1,-12 45 0,-3 23 52,13-74-155,0-1-1,-9 21 1,-5 24 65,19-63-80,2-5-13,4-6-14,0 0 0,-1 0 0,0 0 0,0-1 0,-1 1 0,0-1 0,0 0 0,-1 0 0,0-1 0,2-16-1,10-25 5,46-132-70,83-213-188,-137 382 274,0 0 1,2 0-1,-1 1 1,1 0-1,1 1 1,1 0-1,0 0 1,12-10-1,-19 18 41,0 1-1,0-1 1,1 1-1,-1 0 1,1 0-1,0 1 1,0-1-1,0 1 0,0 0 1,0 1-1,0-1 1,1 1-1,-1 0 1,0 0-1,1 1 1,-1-1-1,1 1 0,-1 0 1,1 1-1,-1-1 1,0 1-1,1 0 1,-1 1-1,0-1 1,1 1-1,5 3 1,-5-1 106,1 0 1,-1 1 0,0 0 0,-1 0 0,1 0 0,-1 1 0,0 0-1,-1 0 1,1 0 0,-1 1 0,0-1 0,-1 1 0,4 9 0,5 14 584,13 58 1,-16-51-405,11 45 421,12 117 1,-7 88 157,13 95-5629,-19-303 779,-5-25-5961,-8-32 1204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49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11 223 7161,'-11'-36'1716,"22"21"-68,2 3-248,14-3-224,20-6-192,-4 6-188,14 0-164,7-1-148,3 4-99,6 3-45,1 0-701,0 0-571,3 0-400,-10-6-772,-4 3-1408,-6 9-1985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0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38 7853,'-1'-1'81,"1"0"-1,-1-1 1,1 1 0,-1 0 0,1 0 0,0-1-1,0 1 1,-1 0 0,1-1 0,0 1 0,0 0 0,0-1-1,0 1 1,1 0 0,-1-1 0,0 1 0,0 0-1,1-1 1,-1 1 0,1 0 0,0-1 0,0 1 79,1 0 1,-1 1 0,1-1 0,-1 1-1,0-1 1,1 1 0,-1 0 0,1 0-1,-1 0 1,1 0 0,-1 0 0,1 0-1,2 0 1,30-1 1275,-18-1-1123,1 1 1,-1 1 0,1 0 0,-1 1 0,1 0 0,-1 2-1,0 0 1,0 1 0,0 0 0,0 1 0,0 1 0,-1 0-1,0 2 1,-1-1 0,17 13 0,-17-11-217,0 1 1,-1 1-1,0 0 1,-1 1-1,0 1 0,-1 0 1,-1 0-1,0 1 1,0 0-1,-1 1 0,-1 0 1,-1 0-1,0 1 1,7 26-1,-9-21-52,-2 0-1,0 1 1,-1-1-1,-2 1 0,0 0 1,-1-1-1,-6 33 1,-3-4 7,-3-1 0,-19 51 0,-9-2 990,40-93-438,-12-25-168,12 16-416,0-1 1,0 1-1,1 0 1,-1 0-1,1 0 1,0-1 0,0 1-1,0 0 1,1 0-1,-1 0 1,1-1-1,0 1 1,2-5-1,25-59 99,-15 39-84,19-36-1140,2 0-1,59-81 0,-80 126 565,60-84-3004,-23 35-1847,-14 22-1663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0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6869,'-22'22'2280,"17"-17"-131,4 4-716,0 1 1,0-1 0,-1 0-1,-5 14 1,-5 29 650,10-24-1411,1 1-1,1-1 1,6 39 0,20 87 387,-4-27-1425,-12-78-1406,26 81 0,-2-11-7875,-27-85 1882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0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1 170 6761,'10'-43'1476,"7"25"-252,-1 0-220,11 6-300,13-9-132,-3 9-96,10 0-392,-3 3-484,9 0-440,-3 0-2436,1 3-1525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47:50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51 413 5761,'-42'-30'2033,"42"30"-1966,-1 0 0,1 0 0,-1-1 0,1 1 0,-1 0 0,1 0 0,0 0 0,-1-1 0,1 1 0,0 0 0,-1-1 0,1 1 0,-1 0 0,1-1-1,0 1 1,0 0 0,-1-1 0,1 1 0,0-1 0,0 1 0,0 0 0,-1-1 0,1 1 0,0-1 0,0 1 0,0-1 0,0 1 0,0-1 0,0 0 0,2-32 3860,7-36 0,-6 49-2886,2-2-101,0 1 0,13-33 0,6-20 884,-17 51-1250,-5 16-331,0 1 1,0-1-1,-1 0 0,1 0 1,-1 0-1,-1-8 1,27 30 137,-20-8-332,0 2-1,-1-1 1,0 1 0,5 11 0,13 18 11,-3-8 24,-1 1 0,29 66 0,-40-77-235,-1 0 0,-2 1 0,0-1 0,-1 1 0,-1 1 0,2 30 0,-6-39-153,-1 1 0,0-1 0,-1 0 0,-1 0 0,0 0 0,-1 0 0,0 0 0,-1 0 0,0-1 0,-9 14 0,-31 44-3340,-6-6-3374,18-25-1492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69B1-3A02-5D29-9BC8-5D15A305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A5F07-9969-920C-3770-3170B48C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72EC-6CD7-283E-C745-DAFCDD33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552C-895C-878D-B303-DE1BBD61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8EE7-9860-E072-215B-473BA28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1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079F-5499-9E42-28B8-218F73EB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6262B-BE8B-E738-1E75-1991F6736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187A3-3DD8-D309-3E71-0B6D5529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87CC1-D493-012E-4B93-CC153CF1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2C59-DF4E-994F-DB6A-AF3A858E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8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BBBB9-C9C2-27DF-325F-4DC479860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1068C-A04A-38F3-3B78-0AC80805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CD6B-B5C1-D8C2-5C40-CA09B9D4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0B94-C653-11EA-E7F5-441F96B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7310-6C6C-E241-6A8A-31657920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3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5E4C-F0A4-66DE-C3A2-E02A40AC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166E-5DD8-86E0-76B6-7135AF39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CD60-A841-A98B-6D21-30F1957C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619C-7A6B-679E-2AC7-919A9F0A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8651-20DB-7FA3-9641-7BAF566E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3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7F06-387C-8FB7-38D8-C16A4A51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85980-60B1-59A9-51AE-2D20DEA3A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78D5-6225-D126-BB08-2154D00B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7A49-BA0E-4756-02EB-957A59F4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3D974-1F5E-6B3B-AC1A-E4B0856B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4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5436-2A45-F719-D849-4ABC5240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A5429-9804-BCA3-0DE1-1D2994706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FD35C-0591-0053-D22F-8EF7DD47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08130-56AA-4A02-CD50-2C8E0955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73AB2-9F27-74E4-F56D-82136182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0234-03C6-1C28-1234-62FFB7E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0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8D97-C8C4-0B82-F25F-42978888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08F7-C99C-5425-1A9A-0CCF03E4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513FA-7511-D6A7-A8B4-EF5742BDF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95B10-A93D-ED96-22DA-5D30C1F5F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F669E-B0B9-18C9-70B4-0B9A5DE79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874C4-0080-9274-2C76-99CDFF1F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576F7-3EC7-68D8-3C85-962E50B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45752-DCE9-A1F3-2C29-F2FF219B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0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B86A-334A-EA40-83A8-8774E349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AD551-B9F9-0B09-43A2-9B288C9B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32B65-17D6-5CD1-D96C-87F6B4CA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B391B-1071-CB05-6A6B-BBC74192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9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2DCBC-6EF1-1F59-FD2A-6DE75E58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D769F-DC74-13F7-14B5-3BE0273A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01875-0155-DD54-43D4-9217C226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4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B24A-787C-799F-C3C9-5E315815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3FA3-BB2D-AC5F-BEF4-38D8C63C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39D19-7F23-3701-390C-ACFE9EA32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C0E6-3067-D694-5F54-E2806092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87324-BEC1-F772-6378-8CC48AF2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5143A-AC61-81CE-669F-94B2FE09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94F8-DD7D-A128-C352-92D844F2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3D9858-A720-0A4E-1039-BCB1C2CD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EDDBA-5257-8B63-9AE6-820909A7E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19A53-4E7A-45B8-4D8E-056F98D5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FB08-1F68-EB97-22E2-58DFBF08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B305D-CDB6-26B5-A288-3CB5F77B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6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03BA7-7E5A-BD3B-3126-6FCE7BD9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82A65-881E-E500-B40E-00FE9253F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923D-416D-8026-464D-1BDE5D786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AF9D9-D97F-42AE-A5D6-F2DF8946D6D5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DCF2-7A34-9C21-4FDE-4EDF7E5A3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907F-4012-4519-15B0-A50E008EA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2001A-C60B-4EBB-9863-B1D183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21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6.xml"/><Relationship Id="rId299" Type="http://schemas.openxmlformats.org/officeDocument/2006/relationships/customXml" Target="../ink/ink207.xml"/><Relationship Id="rId21" Type="http://schemas.openxmlformats.org/officeDocument/2006/relationships/image" Target="../media/image67.png"/><Relationship Id="rId63" Type="http://schemas.openxmlformats.org/officeDocument/2006/relationships/image" Target="../media/image88.png"/><Relationship Id="rId159" Type="http://schemas.openxmlformats.org/officeDocument/2006/relationships/customXml" Target="../ink/ink137.xml"/><Relationship Id="rId324" Type="http://schemas.openxmlformats.org/officeDocument/2006/relationships/image" Target="../media/image218.png"/><Relationship Id="rId366" Type="http://schemas.openxmlformats.org/officeDocument/2006/relationships/image" Target="../media/image239.png"/><Relationship Id="rId170" Type="http://schemas.openxmlformats.org/officeDocument/2006/relationships/image" Target="../media/image141.png"/><Relationship Id="rId226" Type="http://schemas.openxmlformats.org/officeDocument/2006/relationships/image" Target="../media/image169.png"/><Relationship Id="rId268" Type="http://schemas.openxmlformats.org/officeDocument/2006/relationships/image" Target="../media/image190.png"/><Relationship Id="rId32" Type="http://schemas.openxmlformats.org/officeDocument/2006/relationships/customXml" Target="../ink/ink73.xml"/><Relationship Id="rId74" Type="http://schemas.openxmlformats.org/officeDocument/2006/relationships/customXml" Target="../ink/ink94.xml"/><Relationship Id="rId128" Type="http://schemas.openxmlformats.org/officeDocument/2006/relationships/image" Target="../media/image120.png"/><Relationship Id="rId335" Type="http://schemas.openxmlformats.org/officeDocument/2006/relationships/customXml" Target="../ink/ink225.xml"/><Relationship Id="rId377" Type="http://schemas.openxmlformats.org/officeDocument/2006/relationships/customXml" Target="../ink/ink246.xml"/><Relationship Id="rId5" Type="http://schemas.openxmlformats.org/officeDocument/2006/relationships/image" Target="../media/image59.png"/><Relationship Id="rId181" Type="http://schemas.openxmlformats.org/officeDocument/2006/relationships/customXml" Target="../ink/ink148.xml"/><Relationship Id="rId237" Type="http://schemas.openxmlformats.org/officeDocument/2006/relationships/customXml" Target="../ink/ink176.xml"/><Relationship Id="rId279" Type="http://schemas.openxmlformats.org/officeDocument/2006/relationships/customXml" Target="../ink/ink197.xml"/><Relationship Id="rId43" Type="http://schemas.openxmlformats.org/officeDocument/2006/relationships/image" Target="../media/image78.png"/><Relationship Id="rId139" Type="http://schemas.openxmlformats.org/officeDocument/2006/relationships/customXml" Target="../ink/ink127.xml"/><Relationship Id="rId290" Type="http://schemas.openxmlformats.org/officeDocument/2006/relationships/image" Target="../media/image201.png"/><Relationship Id="rId304" Type="http://schemas.openxmlformats.org/officeDocument/2006/relationships/image" Target="../media/image208.png"/><Relationship Id="rId346" Type="http://schemas.openxmlformats.org/officeDocument/2006/relationships/image" Target="../media/image229.png"/><Relationship Id="rId85" Type="http://schemas.openxmlformats.org/officeDocument/2006/relationships/image" Target="../media/image99.png"/><Relationship Id="rId150" Type="http://schemas.openxmlformats.org/officeDocument/2006/relationships/image" Target="../media/image131.png"/><Relationship Id="rId192" Type="http://schemas.openxmlformats.org/officeDocument/2006/relationships/image" Target="../media/image152.png"/><Relationship Id="rId206" Type="http://schemas.openxmlformats.org/officeDocument/2006/relationships/image" Target="../media/image159.png"/><Relationship Id="rId248" Type="http://schemas.openxmlformats.org/officeDocument/2006/relationships/image" Target="../media/image180.png"/><Relationship Id="rId12" Type="http://schemas.openxmlformats.org/officeDocument/2006/relationships/customXml" Target="../ink/ink63.xml"/><Relationship Id="rId108" Type="http://schemas.openxmlformats.org/officeDocument/2006/relationships/image" Target="../media/image110.png"/><Relationship Id="rId315" Type="http://schemas.openxmlformats.org/officeDocument/2006/relationships/customXml" Target="../ink/ink215.xml"/><Relationship Id="rId357" Type="http://schemas.openxmlformats.org/officeDocument/2006/relationships/customXml" Target="../ink/ink236.xml"/><Relationship Id="rId54" Type="http://schemas.openxmlformats.org/officeDocument/2006/relationships/customXml" Target="../ink/ink84.xml"/><Relationship Id="rId96" Type="http://schemas.openxmlformats.org/officeDocument/2006/relationships/customXml" Target="../ink/ink105.xml"/><Relationship Id="rId161" Type="http://schemas.openxmlformats.org/officeDocument/2006/relationships/customXml" Target="../ink/ink138.xml"/><Relationship Id="rId217" Type="http://schemas.openxmlformats.org/officeDocument/2006/relationships/customXml" Target="../ink/ink166.xml"/><Relationship Id="rId259" Type="http://schemas.openxmlformats.org/officeDocument/2006/relationships/customXml" Target="../ink/ink187.xml"/><Relationship Id="rId23" Type="http://schemas.openxmlformats.org/officeDocument/2006/relationships/image" Target="../media/image68.png"/><Relationship Id="rId119" Type="http://schemas.openxmlformats.org/officeDocument/2006/relationships/customXml" Target="../ink/ink117.xml"/><Relationship Id="rId270" Type="http://schemas.openxmlformats.org/officeDocument/2006/relationships/image" Target="../media/image191.png"/><Relationship Id="rId326" Type="http://schemas.openxmlformats.org/officeDocument/2006/relationships/image" Target="../media/image219.png"/><Relationship Id="rId65" Type="http://schemas.openxmlformats.org/officeDocument/2006/relationships/image" Target="../media/image89.png"/><Relationship Id="rId130" Type="http://schemas.openxmlformats.org/officeDocument/2006/relationships/image" Target="../media/image121.png"/><Relationship Id="rId368" Type="http://schemas.openxmlformats.org/officeDocument/2006/relationships/image" Target="../media/image240.png"/><Relationship Id="rId172" Type="http://schemas.openxmlformats.org/officeDocument/2006/relationships/image" Target="../media/image142.png"/><Relationship Id="rId228" Type="http://schemas.openxmlformats.org/officeDocument/2006/relationships/image" Target="../media/image170.png"/><Relationship Id="rId281" Type="http://schemas.openxmlformats.org/officeDocument/2006/relationships/customXml" Target="../ink/ink198.xml"/><Relationship Id="rId337" Type="http://schemas.openxmlformats.org/officeDocument/2006/relationships/customXml" Target="../ink/ink226.xml"/><Relationship Id="rId34" Type="http://schemas.openxmlformats.org/officeDocument/2006/relationships/customXml" Target="../ink/ink74.xml"/><Relationship Id="rId76" Type="http://schemas.openxmlformats.org/officeDocument/2006/relationships/customXml" Target="../ink/ink95.xml"/><Relationship Id="rId141" Type="http://schemas.openxmlformats.org/officeDocument/2006/relationships/customXml" Target="../ink/ink128.xml"/><Relationship Id="rId7" Type="http://schemas.openxmlformats.org/officeDocument/2006/relationships/image" Target="../media/image60.png"/><Relationship Id="rId183" Type="http://schemas.openxmlformats.org/officeDocument/2006/relationships/customXml" Target="../ink/ink149.xml"/><Relationship Id="rId239" Type="http://schemas.openxmlformats.org/officeDocument/2006/relationships/customXml" Target="../ink/ink177.xml"/><Relationship Id="rId250" Type="http://schemas.openxmlformats.org/officeDocument/2006/relationships/image" Target="../media/image181.png"/><Relationship Id="rId292" Type="http://schemas.openxmlformats.org/officeDocument/2006/relationships/image" Target="../media/image202.png"/><Relationship Id="rId306" Type="http://schemas.openxmlformats.org/officeDocument/2006/relationships/image" Target="../media/image209.png"/><Relationship Id="rId45" Type="http://schemas.openxmlformats.org/officeDocument/2006/relationships/image" Target="../media/image79.png"/><Relationship Id="rId87" Type="http://schemas.openxmlformats.org/officeDocument/2006/relationships/image" Target="../media/image100.png"/><Relationship Id="rId110" Type="http://schemas.openxmlformats.org/officeDocument/2006/relationships/image" Target="../media/image111.png"/><Relationship Id="rId348" Type="http://schemas.openxmlformats.org/officeDocument/2006/relationships/image" Target="../media/image230.png"/><Relationship Id="rId152" Type="http://schemas.openxmlformats.org/officeDocument/2006/relationships/image" Target="../media/image132.png"/><Relationship Id="rId194" Type="http://schemas.openxmlformats.org/officeDocument/2006/relationships/image" Target="../media/image153.png"/><Relationship Id="rId208" Type="http://schemas.openxmlformats.org/officeDocument/2006/relationships/image" Target="../media/image160.png"/><Relationship Id="rId261" Type="http://schemas.openxmlformats.org/officeDocument/2006/relationships/customXml" Target="../ink/ink188.xml"/><Relationship Id="rId14" Type="http://schemas.openxmlformats.org/officeDocument/2006/relationships/customXml" Target="../ink/ink64.xml"/><Relationship Id="rId56" Type="http://schemas.openxmlformats.org/officeDocument/2006/relationships/customXml" Target="../ink/ink85.xml"/><Relationship Id="rId317" Type="http://schemas.openxmlformats.org/officeDocument/2006/relationships/customXml" Target="../ink/ink216.xml"/><Relationship Id="rId359" Type="http://schemas.openxmlformats.org/officeDocument/2006/relationships/customXml" Target="../ink/ink237.xml"/><Relationship Id="rId98" Type="http://schemas.openxmlformats.org/officeDocument/2006/relationships/image" Target="../media/image105.png"/><Relationship Id="rId121" Type="http://schemas.openxmlformats.org/officeDocument/2006/relationships/customXml" Target="../ink/ink118.xml"/><Relationship Id="rId163" Type="http://schemas.openxmlformats.org/officeDocument/2006/relationships/customXml" Target="../ink/ink139.xml"/><Relationship Id="rId219" Type="http://schemas.openxmlformats.org/officeDocument/2006/relationships/customXml" Target="../ink/ink167.xml"/><Relationship Id="rId370" Type="http://schemas.openxmlformats.org/officeDocument/2006/relationships/image" Target="../media/image241.png"/><Relationship Id="rId230" Type="http://schemas.openxmlformats.org/officeDocument/2006/relationships/image" Target="../media/image171.png"/><Relationship Id="rId25" Type="http://schemas.openxmlformats.org/officeDocument/2006/relationships/image" Target="../media/image69.png"/><Relationship Id="rId67" Type="http://schemas.openxmlformats.org/officeDocument/2006/relationships/image" Target="../media/image90.png"/><Relationship Id="rId272" Type="http://schemas.openxmlformats.org/officeDocument/2006/relationships/image" Target="../media/image192.png"/><Relationship Id="rId328" Type="http://schemas.openxmlformats.org/officeDocument/2006/relationships/image" Target="../media/image220.png"/><Relationship Id="rId132" Type="http://schemas.openxmlformats.org/officeDocument/2006/relationships/image" Target="../media/image122.png"/><Relationship Id="rId174" Type="http://schemas.openxmlformats.org/officeDocument/2006/relationships/image" Target="../media/image143.png"/><Relationship Id="rId241" Type="http://schemas.openxmlformats.org/officeDocument/2006/relationships/customXml" Target="../ink/ink178.xml"/><Relationship Id="rId36" Type="http://schemas.openxmlformats.org/officeDocument/2006/relationships/customXml" Target="../ink/ink75.xml"/><Relationship Id="rId283" Type="http://schemas.openxmlformats.org/officeDocument/2006/relationships/customXml" Target="../ink/ink199.xml"/><Relationship Id="rId339" Type="http://schemas.openxmlformats.org/officeDocument/2006/relationships/customXml" Target="../ink/ink227.xml"/><Relationship Id="rId78" Type="http://schemas.openxmlformats.org/officeDocument/2006/relationships/customXml" Target="../ink/ink96.xml"/><Relationship Id="rId101" Type="http://schemas.openxmlformats.org/officeDocument/2006/relationships/customXml" Target="../ink/ink108.xml"/><Relationship Id="rId143" Type="http://schemas.openxmlformats.org/officeDocument/2006/relationships/customXml" Target="../ink/ink129.xml"/><Relationship Id="rId185" Type="http://schemas.openxmlformats.org/officeDocument/2006/relationships/customXml" Target="../ink/ink150.xml"/><Relationship Id="rId350" Type="http://schemas.openxmlformats.org/officeDocument/2006/relationships/image" Target="../media/image231.png"/><Relationship Id="rId9" Type="http://schemas.openxmlformats.org/officeDocument/2006/relationships/image" Target="../media/image61.png"/><Relationship Id="rId210" Type="http://schemas.openxmlformats.org/officeDocument/2006/relationships/image" Target="../media/image161.png"/><Relationship Id="rId26" Type="http://schemas.openxmlformats.org/officeDocument/2006/relationships/customXml" Target="../ink/ink70.xml"/><Relationship Id="rId231" Type="http://schemas.openxmlformats.org/officeDocument/2006/relationships/customXml" Target="../ink/ink173.xml"/><Relationship Id="rId252" Type="http://schemas.openxmlformats.org/officeDocument/2006/relationships/image" Target="../media/image182.png"/><Relationship Id="rId273" Type="http://schemas.openxmlformats.org/officeDocument/2006/relationships/customXml" Target="../ink/ink194.xml"/><Relationship Id="rId294" Type="http://schemas.openxmlformats.org/officeDocument/2006/relationships/image" Target="../media/image203.png"/><Relationship Id="rId308" Type="http://schemas.openxmlformats.org/officeDocument/2006/relationships/image" Target="../media/image210.png"/><Relationship Id="rId329" Type="http://schemas.openxmlformats.org/officeDocument/2006/relationships/customXml" Target="../ink/ink222.xml"/><Relationship Id="rId47" Type="http://schemas.openxmlformats.org/officeDocument/2006/relationships/image" Target="../media/image80.png"/><Relationship Id="rId68" Type="http://schemas.openxmlformats.org/officeDocument/2006/relationships/customXml" Target="../ink/ink91.xml"/><Relationship Id="rId89" Type="http://schemas.openxmlformats.org/officeDocument/2006/relationships/image" Target="../media/image101.png"/><Relationship Id="rId112" Type="http://schemas.openxmlformats.org/officeDocument/2006/relationships/image" Target="../media/image112.png"/><Relationship Id="rId133" Type="http://schemas.openxmlformats.org/officeDocument/2006/relationships/customXml" Target="../ink/ink124.xml"/><Relationship Id="rId154" Type="http://schemas.openxmlformats.org/officeDocument/2006/relationships/image" Target="../media/image133.png"/><Relationship Id="rId175" Type="http://schemas.openxmlformats.org/officeDocument/2006/relationships/customXml" Target="../ink/ink145.xml"/><Relationship Id="rId340" Type="http://schemas.openxmlformats.org/officeDocument/2006/relationships/image" Target="../media/image226.png"/><Relationship Id="rId361" Type="http://schemas.openxmlformats.org/officeDocument/2006/relationships/customXml" Target="../ink/ink238.xml"/><Relationship Id="rId196" Type="http://schemas.openxmlformats.org/officeDocument/2006/relationships/image" Target="../media/image154.png"/><Relationship Id="rId200" Type="http://schemas.openxmlformats.org/officeDocument/2006/relationships/image" Target="../media/image156.png"/><Relationship Id="rId16" Type="http://schemas.openxmlformats.org/officeDocument/2006/relationships/customXml" Target="../ink/ink65.xml"/><Relationship Id="rId221" Type="http://schemas.openxmlformats.org/officeDocument/2006/relationships/customXml" Target="../ink/ink168.xml"/><Relationship Id="rId242" Type="http://schemas.openxmlformats.org/officeDocument/2006/relationships/image" Target="../media/image177.png"/><Relationship Id="rId263" Type="http://schemas.openxmlformats.org/officeDocument/2006/relationships/customXml" Target="../ink/ink189.xml"/><Relationship Id="rId284" Type="http://schemas.openxmlformats.org/officeDocument/2006/relationships/image" Target="../media/image198.png"/><Relationship Id="rId319" Type="http://schemas.openxmlformats.org/officeDocument/2006/relationships/customXml" Target="../ink/ink217.xml"/><Relationship Id="rId37" Type="http://schemas.openxmlformats.org/officeDocument/2006/relationships/image" Target="../media/image75.png"/><Relationship Id="rId58" Type="http://schemas.openxmlformats.org/officeDocument/2006/relationships/customXml" Target="../ink/ink86.xml"/><Relationship Id="rId79" Type="http://schemas.openxmlformats.org/officeDocument/2006/relationships/image" Target="../media/image96.png"/><Relationship Id="rId102" Type="http://schemas.openxmlformats.org/officeDocument/2006/relationships/image" Target="../media/image107.png"/><Relationship Id="rId123" Type="http://schemas.openxmlformats.org/officeDocument/2006/relationships/customXml" Target="../ink/ink119.xml"/><Relationship Id="rId144" Type="http://schemas.openxmlformats.org/officeDocument/2006/relationships/image" Target="../media/image128.png"/><Relationship Id="rId330" Type="http://schemas.openxmlformats.org/officeDocument/2006/relationships/image" Target="../media/image221.png"/><Relationship Id="rId90" Type="http://schemas.openxmlformats.org/officeDocument/2006/relationships/customXml" Target="../ink/ink102.xml"/><Relationship Id="rId165" Type="http://schemas.openxmlformats.org/officeDocument/2006/relationships/customXml" Target="../ink/ink140.xml"/><Relationship Id="rId186" Type="http://schemas.openxmlformats.org/officeDocument/2006/relationships/image" Target="../media/image149.png"/><Relationship Id="rId351" Type="http://schemas.openxmlformats.org/officeDocument/2006/relationships/customXml" Target="../ink/ink233.xml"/><Relationship Id="rId372" Type="http://schemas.openxmlformats.org/officeDocument/2006/relationships/image" Target="../media/image242.png"/><Relationship Id="rId211" Type="http://schemas.openxmlformats.org/officeDocument/2006/relationships/customXml" Target="../ink/ink163.xml"/><Relationship Id="rId232" Type="http://schemas.openxmlformats.org/officeDocument/2006/relationships/image" Target="../media/image172.png"/><Relationship Id="rId253" Type="http://schemas.openxmlformats.org/officeDocument/2006/relationships/customXml" Target="../ink/ink184.xml"/><Relationship Id="rId274" Type="http://schemas.openxmlformats.org/officeDocument/2006/relationships/image" Target="../media/image193.png"/><Relationship Id="rId295" Type="http://schemas.openxmlformats.org/officeDocument/2006/relationships/customXml" Target="../ink/ink205.xml"/><Relationship Id="rId309" Type="http://schemas.openxmlformats.org/officeDocument/2006/relationships/customXml" Target="../ink/ink212.xml"/><Relationship Id="rId27" Type="http://schemas.openxmlformats.org/officeDocument/2006/relationships/image" Target="../media/image70.png"/><Relationship Id="rId48" Type="http://schemas.openxmlformats.org/officeDocument/2006/relationships/customXml" Target="../ink/ink81.xml"/><Relationship Id="rId69" Type="http://schemas.openxmlformats.org/officeDocument/2006/relationships/image" Target="../media/image91.png"/><Relationship Id="rId113" Type="http://schemas.openxmlformats.org/officeDocument/2006/relationships/customXml" Target="../ink/ink114.xml"/><Relationship Id="rId134" Type="http://schemas.openxmlformats.org/officeDocument/2006/relationships/image" Target="../media/image123.png"/><Relationship Id="rId320" Type="http://schemas.openxmlformats.org/officeDocument/2006/relationships/image" Target="../media/image216.png"/><Relationship Id="rId80" Type="http://schemas.openxmlformats.org/officeDocument/2006/relationships/customXml" Target="../ink/ink97.xml"/><Relationship Id="rId155" Type="http://schemas.openxmlformats.org/officeDocument/2006/relationships/customXml" Target="../ink/ink135.xml"/><Relationship Id="rId176" Type="http://schemas.openxmlformats.org/officeDocument/2006/relationships/image" Target="../media/image144.png"/><Relationship Id="rId197" Type="http://schemas.openxmlformats.org/officeDocument/2006/relationships/customXml" Target="../ink/ink156.xml"/><Relationship Id="rId341" Type="http://schemas.openxmlformats.org/officeDocument/2006/relationships/customXml" Target="../ink/ink228.xml"/><Relationship Id="rId362" Type="http://schemas.openxmlformats.org/officeDocument/2006/relationships/image" Target="../media/image237.png"/><Relationship Id="rId201" Type="http://schemas.openxmlformats.org/officeDocument/2006/relationships/customXml" Target="../ink/ink158.xml"/><Relationship Id="rId222" Type="http://schemas.openxmlformats.org/officeDocument/2006/relationships/image" Target="../media/image167.png"/><Relationship Id="rId243" Type="http://schemas.openxmlformats.org/officeDocument/2006/relationships/customXml" Target="../ink/ink179.xml"/><Relationship Id="rId264" Type="http://schemas.openxmlformats.org/officeDocument/2006/relationships/image" Target="../media/image188.png"/><Relationship Id="rId285" Type="http://schemas.openxmlformats.org/officeDocument/2006/relationships/customXml" Target="../ink/ink200.xml"/><Relationship Id="rId17" Type="http://schemas.openxmlformats.org/officeDocument/2006/relationships/image" Target="../media/image65.png"/><Relationship Id="rId38" Type="http://schemas.openxmlformats.org/officeDocument/2006/relationships/customXml" Target="../ink/ink76.xml"/><Relationship Id="rId59" Type="http://schemas.openxmlformats.org/officeDocument/2006/relationships/image" Target="../media/image86.png"/><Relationship Id="rId103" Type="http://schemas.openxmlformats.org/officeDocument/2006/relationships/customXml" Target="../ink/ink109.xml"/><Relationship Id="rId124" Type="http://schemas.openxmlformats.org/officeDocument/2006/relationships/image" Target="../media/image118.png"/><Relationship Id="rId310" Type="http://schemas.openxmlformats.org/officeDocument/2006/relationships/image" Target="../media/image211.png"/><Relationship Id="rId70" Type="http://schemas.openxmlformats.org/officeDocument/2006/relationships/customXml" Target="../ink/ink92.xml"/><Relationship Id="rId91" Type="http://schemas.openxmlformats.org/officeDocument/2006/relationships/image" Target="../media/image102.png"/><Relationship Id="rId145" Type="http://schemas.openxmlformats.org/officeDocument/2006/relationships/customXml" Target="../ink/ink130.xml"/><Relationship Id="rId166" Type="http://schemas.openxmlformats.org/officeDocument/2006/relationships/image" Target="../media/image139.png"/><Relationship Id="rId187" Type="http://schemas.openxmlformats.org/officeDocument/2006/relationships/customXml" Target="../ink/ink151.xml"/><Relationship Id="rId331" Type="http://schemas.openxmlformats.org/officeDocument/2006/relationships/customXml" Target="../ink/ink223.xml"/><Relationship Id="rId352" Type="http://schemas.openxmlformats.org/officeDocument/2006/relationships/image" Target="../media/image232.png"/><Relationship Id="rId373" Type="http://schemas.openxmlformats.org/officeDocument/2006/relationships/customXml" Target="../ink/ink24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62.png"/><Relationship Id="rId233" Type="http://schemas.openxmlformats.org/officeDocument/2006/relationships/customXml" Target="../ink/ink174.xml"/><Relationship Id="rId254" Type="http://schemas.openxmlformats.org/officeDocument/2006/relationships/image" Target="../media/image183.png"/><Relationship Id="rId28" Type="http://schemas.openxmlformats.org/officeDocument/2006/relationships/customXml" Target="../ink/ink71.xml"/><Relationship Id="rId49" Type="http://schemas.openxmlformats.org/officeDocument/2006/relationships/image" Target="../media/image81.png"/><Relationship Id="rId114" Type="http://schemas.openxmlformats.org/officeDocument/2006/relationships/image" Target="../media/image113.png"/><Relationship Id="rId275" Type="http://schemas.openxmlformats.org/officeDocument/2006/relationships/customXml" Target="../ink/ink195.xml"/><Relationship Id="rId296" Type="http://schemas.openxmlformats.org/officeDocument/2006/relationships/image" Target="../media/image204.png"/><Relationship Id="rId300" Type="http://schemas.openxmlformats.org/officeDocument/2006/relationships/image" Target="../media/image206.png"/><Relationship Id="rId60" Type="http://schemas.openxmlformats.org/officeDocument/2006/relationships/customXml" Target="../ink/ink87.xml"/><Relationship Id="rId81" Type="http://schemas.openxmlformats.org/officeDocument/2006/relationships/image" Target="../media/image97.png"/><Relationship Id="rId135" Type="http://schemas.openxmlformats.org/officeDocument/2006/relationships/customXml" Target="../ink/ink125.xml"/><Relationship Id="rId156" Type="http://schemas.openxmlformats.org/officeDocument/2006/relationships/image" Target="../media/image134.png"/><Relationship Id="rId177" Type="http://schemas.openxmlformats.org/officeDocument/2006/relationships/customXml" Target="../ink/ink146.xml"/><Relationship Id="rId198" Type="http://schemas.openxmlformats.org/officeDocument/2006/relationships/image" Target="../media/image155.png"/><Relationship Id="rId321" Type="http://schemas.openxmlformats.org/officeDocument/2006/relationships/customXml" Target="../ink/ink218.xml"/><Relationship Id="rId342" Type="http://schemas.openxmlformats.org/officeDocument/2006/relationships/image" Target="../media/image227.png"/><Relationship Id="rId363" Type="http://schemas.openxmlformats.org/officeDocument/2006/relationships/customXml" Target="../ink/ink239.xml"/><Relationship Id="rId202" Type="http://schemas.openxmlformats.org/officeDocument/2006/relationships/image" Target="../media/image157.png"/><Relationship Id="rId223" Type="http://schemas.openxmlformats.org/officeDocument/2006/relationships/customXml" Target="../ink/ink169.xml"/><Relationship Id="rId244" Type="http://schemas.openxmlformats.org/officeDocument/2006/relationships/image" Target="../media/image178.png"/><Relationship Id="rId18" Type="http://schemas.openxmlformats.org/officeDocument/2006/relationships/customXml" Target="../ink/ink66.xml"/><Relationship Id="rId39" Type="http://schemas.openxmlformats.org/officeDocument/2006/relationships/image" Target="../media/image76.png"/><Relationship Id="rId265" Type="http://schemas.openxmlformats.org/officeDocument/2006/relationships/customXml" Target="../ink/ink190.xml"/><Relationship Id="rId286" Type="http://schemas.openxmlformats.org/officeDocument/2006/relationships/image" Target="../media/image199.png"/><Relationship Id="rId50" Type="http://schemas.openxmlformats.org/officeDocument/2006/relationships/customXml" Target="../ink/ink82.xml"/><Relationship Id="rId104" Type="http://schemas.openxmlformats.org/officeDocument/2006/relationships/image" Target="../media/image108.png"/><Relationship Id="rId125" Type="http://schemas.openxmlformats.org/officeDocument/2006/relationships/customXml" Target="../ink/ink120.xml"/><Relationship Id="rId146" Type="http://schemas.openxmlformats.org/officeDocument/2006/relationships/image" Target="../media/image129.png"/><Relationship Id="rId167" Type="http://schemas.openxmlformats.org/officeDocument/2006/relationships/customXml" Target="../ink/ink141.xml"/><Relationship Id="rId188" Type="http://schemas.openxmlformats.org/officeDocument/2006/relationships/image" Target="../media/image150.png"/><Relationship Id="rId311" Type="http://schemas.openxmlformats.org/officeDocument/2006/relationships/customXml" Target="../ink/ink213.xml"/><Relationship Id="rId332" Type="http://schemas.openxmlformats.org/officeDocument/2006/relationships/image" Target="../media/image222.png"/><Relationship Id="rId353" Type="http://schemas.openxmlformats.org/officeDocument/2006/relationships/customXml" Target="../ink/ink234.xml"/><Relationship Id="rId374" Type="http://schemas.openxmlformats.org/officeDocument/2006/relationships/image" Target="../media/image243.png"/><Relationship Id="rId71" Type="http://schemas.openxmlformats.org/officeDocument/2006/relationships/image" Target="../media/image92.png"/><Relationship Id="rId92" Type="http://schemas.openxmlformats.org/officeDocument/2006/relationships/customXml" Target="../ink/ink103.xml"/><Relationship Id="rId213" Type="http://schemas.openxmlformats.org/officeDocument/2006/relationships/customXml" Target="../ink/ink164.xml"/><Relationship Id="rId234" Type="http://schemas.openxmlformats.org/officeDocument/2006/relationships/image" Target="../media/image173.png"/><Relationship Id="rId2" Type="http://schemas.openxmlformats.org/officeDocument/2006/relationships/customXml" Target="../ink/ink58.xml"/><Relationship Id="rId29" Type="http://schemas.openxmlformats.org/officeDocument/2006/relationships/image" Target="../media/image71.png"/><Relationship Id="rId255" Type="http://schemas.openxmlformats.org/officeDocument/2006/relationships/customXml" Target="../ink/ink185.xml"/><Relationship Id="rId276" Type="http://schemas.openxmlformats.org/officeDocument/2006/relationships/image" Target="../media/image194.png"/><Relationship Id="rId297" Type="http://schemas.openxmlformats.org/officeDocument/2006/relationships/customXml" Target="../ink/ink206.xml"/><Relationship Id="rId40" Type="http://schemas.openxmlformats.org/officeDocument/2006/relationships/customXml" Target="../ink/ink77.xml"/><Relationship Id="rId115" Type="http://schemas.openxmlformats.org/officeDocument/2006/relationships/customXml" Target="../ink/ink115.xml"/><Relationship Id="rId136" Type="http://schemas.openxmlformats.org/officeDocument/2006/relationships/image" Target="../media/image124.png"/><Relationship Id="rId157" Type="http://schemas.openxmlformats.org/officeDocument/2006/relationships/customXml" Target="../ink/ink136.xml"/><Relationship Id="rId178" Type="http://schemas.openxmlformats.org/officeDocument/2006/relationships/image" Target="../media/image145.png"/><Relationship Id="rId301" Type="http://schemas.openxmlformats.org/officeDocument/2006/relationships/customXml" Target="../ink/ink208.xml"/><Relationship Id="rId322" Type="http://schemas.openxmlformats.org/officeDocument/2006/relationships/image" Target="../media/image217.png"/><Relationship Id="rId343" Type="http://schemas.openxmlformats.org/officeDocument/2006/relationships/customXml" Target="../ink/ink229.xml"/><Relationship Id="rId364" Type="http://schemas.openxmlformats.org/officeDocument/2006/relationships/image" Target="../media/image238.png"/><Relationship Id="rId61" Type="http://schemas.openxmlformats.org/officeDocument/2006/relationships/image" Target="../media/image87.png"/><Relationship Id="rId82" Type="http://schemas.openxmlformats.org/officeDocument/2006/relationships/customXml" Target="../ink/ink98.xml"/><Relationship Id="rId199" Type="http://schemas.openxmlformats.org/officeDocument/2006/relationships/customXml" Target="../ink/ink157.xml"/><Relationship Id="rId203" Type="http://schemas.openxmlformats.org/officeDocument/2006/relationships/customXml" Target="../ink/ink159.xml"/><Relationship Id="rId19" Type="http://schemas.openxmlformats.org/officeDocument/2006/relationships/image" Target="../media/image66.png"/><Relationship Id="rId224" Type="http://schemas.openxmlformats.org/officeDocument/2006/relationships/image" Target="../media/image168.png"/><Relationship Id="rId245" Type="http://schemas.openxmlformats.org/officeDocument/2006/relationships/customXml" Target="../ink/ink180.xml"/><Relationship Id="rId266" Type="http://schemas.openxmlformats.org/officeDocument/2006/relationships/image" Target="../media/image189.png"/><Relationship Id="rId287" Type="http://schemas.openxmlformats.org/officeDocument/2006/relationships/customXml" Target="../ink/ink201.xml"/><Relationship Id="rId30" Type="http://schemas.openxmlformats.org/officeDocument/2006/relationships/customXml" Target="../ink/ink72.xml"/><Relationship Id="rId105" Type="http://schemas.openxmlformats.org/officeDocument/2006/relationships/customXml" Target="../ink/ink110.xml"/><Relationship Id="rId126" Type="http://schemas.openxmlformats.org/officeDocument/2006/relationships/image" Target="../media/image119.png"/><Relationship Id="rId147" Type="http://schemas.openxmlformats.org/officeDocument/2006/relationships/customXml" Target="../ink/ink131.xml"/><Relationship Id="rId168" Type="http://schemas.openxmlformats.org/officeDocument/2006/relationships/image" Target="../media/image140.png"/><Relationship Id="rId312" Type="http://schemas.openxmlformats.org/officeDocument/2006/relationships/image" Target="../media/image212.png"/><Relationship Id="rId333" Type="http://schemas.openxmlformats.org/officeDocument/2006/relationships/customXml" Target="../ink/ink224.xml"/><Relationship Id="rId354" Type="http://schemas.openxmlformats.org/officeDocument/2006/relationships/image" Target="../media/image233.png"/><Relationship Id="rId51" Type="http://schemas.openxmlformats.org/officeDocument/2006/relationships/image" Target="../media/image82.png"/><Relationship Id="rId72" Type="http://schemas.openxmlformats.org/officeDocument/2006/relationships/customXml" Target="../ink/ink93.xml"/><Relationship Id="rId93" Type="http://schemas.openxmlformats.org/officeDocument/2006/relationships/image" Target="../media/image103.png"/><Relationship Id="rId189" Type="http://schemas.openxmlformats.org/officeDocument/2006/relationships/customXml" Target="../ink/ink152.xml"/><Relationship Id="rId375" Type="http://schemas.openxmlformats.org/officeDocument/2006/relationships/customXml" Target="../ink/ink245.xml"/><Relationship Id="rId3" Type="http://schemas.openxmlformats.org/officeDocument/2006/relationships/image" Target="../media/image58.png"/><Relationship Id="rId214" Type="http://schemas.openxmlformats.org/officeDocument/2006/relationships/image" Target="../media/image163.png"/><Relationship Id="rId235" Type="http://schemas.openxmlformats.org/officeDocument/2006/relationships/customXml" Target="../ink/ink175.xml"/><Relationship Id="rId256" Type="http://schemas.openxmlformats.org/officeDocument/2006/relationships/image" Target="../media/image184.png"/><Relationship Id="rId277" Type="http://schemas.openxmlformats.org/officeDocument/2006/relationships/customXml" Target="../ink/ink196.xml"/><Relationship Id="rId298" Type="http://schemas.openxmlformats.org/officeDocument/2006/relationships/image" Target="../media/image205.png"/><Relationship Id="rId116" Type="http://schemas.openxmlformats.org/officeDocument/2006/relationships/image" Target="../media/image114.png"/><Relationship Id="rId137" Type="http://schemas.openxmlformats.org/officeDocument/2006/relationships/customXml" Target="../ink/ink126.xml"/><Relationship Id="rId158" Type="http://schemas.openxmlformats.org/officeDocument/2006/relationships/image" Target="../media/image135.png"/><Relationship Id="rId302" Type="http://schemas.openxmlformats.org/officeDocument/2006/relationships/image" Target="../media/image207.png"/><Relationship Id="rId323" Type="http://schemas.openxmlformats.org/officeDocument/2006/relationships/customXml" Target="../ink/ink219.xml"/><Relationship Id="rId344" Type="http://schemas.openxmlformats.org/officeDocument/2006/relationships/image" Target="../media/image228.png"/><Relationship Id="rId20" Type="http://schemas.openxmlformats.org/officeDocument/2006/relationships/customXml" Target="../ink/ink67.xml"/><Relationship Id="rId41" Type="http://schemas.openxmlformats.org/officeDocument/2006/relationships/image" Target="../media/image77.png"/><Relationship Id="rId62" Type="http://schemas.openxmlformats.org/officeDocument/2006/relationships/customXml" Target="../ink/ink88.xml"/><Relationship Id="rId83" Type="http://schemas.openxmlformats.org/officeDocument/2006/relationships/image" Target="../media/image98.png"/><Relationship Id="rId179" Type="http://schemas.openxmlformats.org/officeDocument/2006/relationships/customXml" Target="../ink/ink147.xml"/><Relationship Id="rId365" Type="http://schemas.openxmlformats.org/officeDocument/2006/relationships/customXml" Target="../ink/ink240.xml"/><Relationship Id="rId190" Type="http://schemas.openxmlformats.org/officeDocument/2006/relationships/image" Target="../media/image151.png"/><Relationship Id="rId204" Type="http://schemas.openxmlformats.org/officeDocument/2006/relationships/image" Target="../media/image158.png"/><Relationship Id="rId225" Type="http://schemas.openxmlformats.org/officeDocument/2006/relationships/customXml" Target="../ink/ink170.xml"/><Relationship Id="rId246" Type="http://schemas.openxmlformats.org/officeDocument/2006/relationships/image" Target="../media/image179.png"/><Relationship Id="rId267" Type="http://schemas.openxmlformats.org/officeDocument/2006/relationships/customXml" Target="../ink/ink191.xml"/><Relationship Id="rId288" Type="http://schemas.openxmlformats.org/officeDocument/2006/relationships/image" Target="../media/image200.png"/><Relationship Id="rId106" Type="http://schemas.openxmlformats.org/officeDocument/2006/relationships/image" Target="../media/image109.png"/><Relationship Id="rId127" Type="http://schemas.openxmlformats.org/officeDocument/2006/relationships/customXml" Target="../ink/ink121.xml"/><Relationship Id="rId313" Type="http://schemas.openxmlformats.org/officeDocument/2006/relationships/customXml" Target="../ink/ink214.xml"/><Relationship Id="rId10" Type="http://schemas.openxmlformats.org/officeDocument/2006/relationships/customXml" Target="../ink/ink62.xml"/><Relationship Id="rId31" Type="http://schemas.openxmlformats.org/officeDocument/2006/relationships/image" Target="../media/image72.png"/><Relationship Id="rId52" Type="http://schemas.openxmlformats.org/officeDocument/2006/relationships/customXml" Target="../ink/ink83.xml"/><Relationship Id="rId73" Type="http://schemas.openxmlformats.org/officeDocument/2006/relationships/image" Target="../media/image93.png"/><Relationship Id="rId94" Type="http://schemas.openxmlformats.org/officeDocument/2006/relationships/customXml" Target="../ink/ink104.xml"/><Relationship Id="rId148" Type="http://schemas.openxmlformats.org/officeDocument/2006/relationships/image" Target="../media/image130.png"/><Relationship Id="rId169" Type="http://schemas.openxmlformats.org/officeDocument/2006/relationships/customXml" Target="../ink/ink142.xml"/><Relationship Id="rId334" Type="http://schemas.openxmlformats.org/officeDocument/2006/relationships/image" Target="../media/image223.png"/><Relationship Id="rId355" Type="http://schemas.openxmlformats.org/officeDocument/2006/relationships/customXml" Target="../ink/ink235.xml"/><Relationship Id="rId376" Type="http://schemas.openxmlformats.org/officeDocument/2006/relationships/image" Target="../media/image244.png"/><Relationship Id="rId4" Type="http://schemas.openxmlformats.org/officeDocument/2006/relationships/customXml" Target="../ink/ink59.xml"/><Relationship Id="rId180" Type="http://schemas.openxmlformats.org/officeDocument/2006/relationships/image" Target="../media/image146.png"/><Relationship Id="rId215" Type="http://schemas.openxmlformats.org/officeDocument/2006/relationships/customXml" Target="../ink/ink165.xml"/><Relationship Id="rId236" Type="http://schemas.openxmlformats.org/officeDocument/2006/relationships/image" Target="../media/image174.png"/><Relationship Id="rId257" Type="http://schemas.openxmlformats.org/officeDocument/2006/relationships/customXml" Target="../ink/ink186.xml"/><Relationship Id="rId278" Type="http://schemas.openxmlformats.org/officeDocument/2006/relationships/image" Target="../media/image195.png"/><Relationship Id="rId303" Type="http://schemas.openxmlformats.org/officeDocument/2006/relationships/customXml" Target="../ink/ink209.xml"/><Relationship Id="rId42" Type="http://schemas.openxmlformats.org/officeDocument/2006/relationships/customXml" Target="../ink/ink78.xml"/><Relationship Id="rId84" Type="http://schemas.openxmlformats.org/officeDocument/2006/relationships/customXml" Target="../ink/ink99.xml"/><Relationship Id="rId138" Type="http://schemas.openxmlformats.org/officeDocument/2006/relationships/image" Target="../media/image125.png"/><Relationship Id="rId345" Type="http://schemas.openxmlformats.org/officeDocument/2006/relationships/customXml" Target="../ink/ink230.xml"/><Relationship Id="rId191" Type="http://schemas.openxmlformats.org/officeDocument/2006/relationships/customXml" Target="../ink/ink153.xml"/><Relationship Id="rId205" Type="http://schemas.openxmlformats.org/officeDocument/2006/relationships/customXml" Target="../ink/ink160.xml"/><Relationship Id="rId247" Type="http://schemas.openxmlformats.org/officeDocument/2006/relationships/customXml" Target="../ink/ink181.xml"/><Relationship Id="rId107" Type="http://schemas.openxmlformats.org/officeDocument/2006/relationships/customXml" Target="../ink/ink111.xml"/><Relationship Id="rId289" Type="http://schemas.openxmlformats.org/officeDocument/2006/relationships/customXml" Target="../ink/ink202.xml"/><Relationship Id="rId11" Type="http://schemas.openxmlformats.org/officeDocument/2006/relationships/image" Target="../media/image62.png"/><Relationship Id="rId53" Type="http://schemas.openxmlformats.org/officeDocument/2006/relationships/image" Target="../media/image83.png"/><Relationship Id="rId149" Type="http://schemas.openxmlformats.org/officeDocument/2006/relationships/customXml" Target="../ink/ink132.xml"/><Relationship Id="rId314" Type="http://schemas.openxmlformats.org/officeDocument/2006/relationships/image" Target="../media/image213.png"/><Relationship Id="rId356" Type="http://schemas.openxmlformats.org/officeDocument/2006/relationships/image" Target="../media/image234.png"/><Relationship Id="rId95" Type="http://schemas.openxmlformats.org/officeDocument/2006/relationships/image" Target="../media/image104.png"/><Relationship Id="rId160" Type="http://schemas.openxmlformats.org/officeDocument/2006/relationships/image" Target="../media/image136.png"/><Relationship Id="rId216" Type="http://schemas.openxmlformats.org/officeDocument/2006/relationships/image" Target="../media/image164.png"/><Relationship Id="rId258" Type="http://schemas.openxmlformats.org/officeDocument/2006/relationships/image" Target="../media/image185.png"/><Relationship Id="rId22" Type="http://schemas.openxmlformats.org/officeDocument/2006/relationships/customXml" Target="../ink/ink68.xml"/><Relationship Id="rId64" Type="http://schemas.openxmlformats.org/officeDocument/2006/relationships/customXml" Target="../ink/ink89.xml"/><Relationship Id="rId118" Type="http://schemas.openxmlformats.org/officeDocument/2006/relationships/image" Target="../media/image115.png"/><Relationship Id="rId325" Type="http://schemas.openxmlformats.org/officeDocument/2006/relationships/customXml" Target="../ink/ink220.xml"/><Relationship Id="rId367" Type="http://schemas.openxmlformats.org/officeDocument/2006/relationships/customXml" Target="../ink/ink241.xml"/><Relationship Id="rId171" Type="http://schemas.openxmlformats.org/officeDocument/2006/relationships/customXml" Target="../ink/ink143.xml"/><Relationship Id="rId227" Type="http://schemas.openxmlformats.org/officeDocument/2006/relationships/customXml" Target="../ink/ink171.xml"/><Relationship Id="rId269" Type="http://schemas.openxmlformats.org/officeDocument/2006/relationships/customXml" Target="../ink/ink192.xml"/><Relationship Id="rId33" Type="http://schemas.openxmlformats.org/officeDocument/2006/relationships/image" Target="../media/image73.png"/><Relationship Id="rId129" Type="http://schemas.openxmlformats.org/officeDocument/2006/relationships/customXml" Target="../ink/ink122.xml"/><Relationship Id="rId280" Type="http://schemas.openxmlformats.org/officeDocument/2006/relationships/image" Target="../media/image196.png"/><Relationship Id="rId336" Type="http://schemas.openxmlformats.org/officeDocument/2006/relationships/image" Target="../media/image224.png"/><Relationship Id="rId75" Type="http://schemas.openxmlformats.org/officeDocument/2006/relationships/image" Target="../media/image94.png"/><Relationship Id="rId140" Type="http://schemas.openxmlformats.org/officeDocument/2006/relationships/image" Target="../media/image126.png"/><Relationship Id="rId182" Type="http://schemas.openxmlformats.org/officeDocument/2006/relationships/image" Target="../media/image147.png"/><Relationship Id="rId378" Type="http://schemas.openxmlformats.org/officeDocument/2006/relationships/image" Target="../media/image245.png"/><Relationship Id="rId6" Type="http://schemas.openxmlformats.org/officeDocument/2006/relationships/customXml" Target="../ink/ink60.xml"/><Relationship Id="rId238" Type="http://schemas.openxmlformats.org/officeDocument/2006/relationships/image" Target="../media/image175.png"/><Relationship Id="rId291" Type="http://schemas.openxmlformats.org/officeDocument/2006/relationships/customXml" Target="../ink/ink203.xml"/><Relationship Id="rId305" Type="http://schemas.openxmlformats.org/officeDocument/2006/relationships/customXml" Target="../ink/ink210.xml"/><Relationship Id="rId347" Type="http://schemas.openxmlformats.org/officeDocument/2006/relationships/customXml" Target="../ink/ink231.xml"/><Relationship Id="rId44" Type="http://schemas.openxmlformats.org/officeDocument/2006/relationships/customXml" Target="../ink/ink79.xml"/><Relationship Id="rId86" Type="http://schemas.openxmlformats.org/officeDocument/2006/relationships/customXml" Target="../ink/ink100.xml"/><Relationship Id="rId151" Type="http://schemas.openxmlformats.org/officeDocument/2006/relationships/customXml" Target="../ink/ink133.xml"/><Relationship Id="rId193" Type="http://schemas.openxmlformats.org/officeDocument/2006/relationships/customXml" Target="../ink/ink154.xml"/><Relationship Id="rId207" Type="http://schemas.openxmlformats.org/officeDocument/2006/relationships/customXml" Target="../ink/ink161.xml"/><Relationship Id="rId249" Type="http://schemas.openxmlformats.org/officeDocument/2006/relationships/customXml" Target="../ink/ink182.xml"/><Relationship Id="rId13" Type="http://schemas.openxmlformats.org/officeDocument/2006/relationships/image" Target="../media/image63.png"/><Relationship Id="rId109" Type="http://schemas.openxmlformats.org/officeDocument/2006/relationships/customXml" Target="../ink/ink112.xml"/><Relationship Id="rId260" Type="http://schemas.openxmlformats.org/officeDocument/2006/relationships/image" Target="../media/image186.png"/><Relationship Id="rId316" Type="http://schemas.openxmlformats.org/officeDocument/2006/relationships/image" Target="../media/image214.png"/><Relationship Id="rId55" Type="http://schemas.openxmlformats.org/officeDocument/2006/relationships/image" Target="../media/image84.png"/><Relationship Id="rId97" Type="http://schemas.openxmlformats.org/officeDocument/2006/relationships/customXml" Target="../ink/ink106.xml"/><Relationship Id="rId120" Type="http://schemas.openxmlformats.org/officeDocument/2006/relationships/image" Target="../media/image116.png"/><Relationship Id="rId358" Type="http://schemas.openxmlformats.org/officeDocument/2006/relationships/image" Target="../media/image235.png"/><Relationship Id="rId162" Type="http://schemas.openxmlformats.org/officeDocument/2006/relationships/image" Target="../media/image137.png"/><Relationship Id="rId218" Type="http://schemas.openxmlformats.org/officeDocument/2006/relationships/image" Target="../media/image165.png"/><Relationship Id="rId271" Type="http://schemas.openxmlformats.org/officeDocument/2006/relationships/customXml" Target="../ink/ink193.xml"/><Relationship Id="rId24" Type="http://schemas.openxmlformats.org/officeDocument/2006/relationships/customXml" Target="../ink/ink69.xml"/><Relationship Id="rId66" Type="http://schemas.openxmlformats.org/officeDocument/2006/relationships/customXml" Target="../ink/ink90.xml"/><Relationship Id="rId131" Type="http://schemas.openxmlformats.org/officeDocument/2006/relationships/customXml" Target="../ink/ink123.xml"/><Relationship Id="rId327" Type="http://schemas.openxmlformats.org/officeDocument/2006/relationships/customXml" Target="../ink/ink221.xml"/><Relationship Id="rId369" Type="http://schemas.openxmlformats.org/officeDocument/2006/relationships/customXml" Target="../ink/ink242.xml"/><Relationship Id="rId173" Type="http://schemas.openxmlformats.org/officeDocument/2006/relationships/customXml" Target="../ink/ink144.xml"/><Relationship Id="rId229" Type="http://schemas.openxmlformats.org/officeDocument/2006/relationships/customXml" Target="../ink/ink172.xml"/><Relationship Id="rId240" Type="http://schemas.openxmlformats.org/officeDocument/2006/relationships/image" Target="../media/image176.png"/><Relationship Id="rId35" Type="http://schemas.openxmlformats.org/officeDocument/2006/relationships/image" Target="../media/image74.png"/><Relationship Id="rId77" Type="http://schemas.openxmlformats.org/officeDocument/2006/relationships/image" Target="../media/image95.png"/><Relationship Id="rId100" Type="http://schemas.openxmlformats.org/officeDocument/2006/relationships/image" Target="../media/image106.png"/><Relationship Id="rId282" Type="http://schemas.openxmlformats.org/officeDocument/2006/relationships/image" Target="../media/image197.png"/><Relationship Id="rId338" Type="http://schemas.openxmlformats.org/officeDocument/2006/relationships/image" Target="../media/image225.png"/><Relationship Id="rId8" Type="http://schemas.openxmlformats.org/officeDocument/2006/relationships/customXml" Target="../ink/ink61.xml"/><Relationship Id="rId142" Type="http://schemas.openxmlformats.org/officeDocument/2006/relationships/image" Target="../media/image127.png"/><Relationship Id="rId184" Type="http://schemas.openxmlformats.org/officeDocument/2006/relationships/image" Target="../media/image148.png"/><Relationship Id="rId251" Type="http://schemas.openxmlformats.org/officeDocument/2006/relationships/customXml" Target="../ink/ink183.xml"/><Relationship Id="rId46" Type="http://schemas.openxmlformats.org/officeDocument/2006/relationships/customXml" Target="../ink/ink80.xml"/><Relationship Id="rId293" Type="http://schemas.openxmlformats.org/officeDocument/2006/relationships/customXml" Target="../ink/ink204.xml"/><Relationship Id="rId307" Type="http://schemas.openxmlformats.org/officeDocument/2006/relationships/customXml" Target="../ink/ink211.xml"/><Relationship Id="rId349" Type="http://schemas.openxmlformats.org/officeDocument/2006/relationships/customXml" Target="../ink/ink232.xml"/><Relationship Id="rId88" Type="http://schemas.openxmlformats.org/officeDocument/2006/relationships/customXml" Target="../ink/ink101.xml"/><Relationship Id="rId111" Type="http://schemas.openxmlformats.org/officeDocument/2006/relationships/customXml" Target="../ink/ink113.xml"/><Relationship Id="rId153" Type="http://schemas.openxmlformats.org/officeDocument/2006/relationships/customXml" Target="../ink/ink134.xml"/><Relationship Id="rId195" Type="http://schemas.openxmlformats.org/officeDocument/2006/relationships/customXml" Target="../ink/ink155.xml"/><Relationship Id="rId209" Type="http://schemas.openxmlformats.org/officeDocument/2006/relationships/customXml" Target="../ink/ink162.xml"/><Relationship Id="rId360" Type="http://schemas.openxmlformats.org/officeDocument/2006/relationships/image" Target="../media/image236.png"/><Relationship Id="rId220" Type="http://schemas.openxmlformats.org/officeDocument/2006/relationships/image" Target="../media/image166.png"/><Relationship Id="rId15" Type="http://schemas.openxmlformats.org/officeDocument/2006/relationships/image" Target="../media/image64.png"/><Relationship Id="rId57" Type="http://schemas.openxmlformats.org/officeDocument/2006/relationships/image" Target="../media/image85.png"/><Relationship Id="rId262" Type="http://schemas.openxmlformats.org/officeDocument/2006/relationships/image" Target="../media/image187.png"/><Relationship Id="rId318" Type="http://schemas.openxmlformats.org/officeDocument/2006/relationships/image" Target="../media/image215.png"/><Relationship Id="rId99" Type="http://schemas.openxmlformats.org/officeDocument/2006/relationships/customXml" Target="../ink/ink107.xml"/><Relationship Id="rId122" Type="http://schemas.openxmlformats.org/officeDocument/2006/relationships/image" Target="../media/image117.png"/><Relationship Id="rId164" Type="http://schemas.openxmlformats.org/officeDocument/2006/relationships/image" Target="../media/image138.png"/><Relationship Id="rId371" Type="http://schemas.openxmlformats.org/officeDocument/2006/relationships/customXml" Target="../ink/ink24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3.png"/><Relationship Id="rId21" Type="http://schemas.openxmlformats.org/officeDocument/2006/relationships/image" Target="../media/image255.png"/><Relationship Id="rId42" Type="http://schemas.openxmlformats.org/officeDocument/2006/relationships/customXml" Target="../ink/ink267.xml"/><Relationship Id="rId63" Type="http://schemas.openxmlformats.org/officeDocument/2006/relationships/image" Target="../media/image276.png"/><Relationship Id="rId84" Type="http://schemas.openxmlformats.org/officeDocument/2006/relationships/customXml" Target="../ink/ink288.xml"/><Relationship Id="rId138" Type="http://schemas.openxmlformats.org/officeDocument/2006/relationships/customXml" Target="../ink/ink315.xml"/><Relationship Id="rId107" Type="http://schemas.openxmlformats.org/officeDocument/2006/relationships/image" Target="../media/image298.png"/><Relationship Id="rId11" Type="http://schemas.openxmlformats.org/officeDocument/2006/relationships/image" Target="../media/image250.png"/><Relationship Id="rId32" Type="http://schemas.openxmlformats.org/officeDocument/2006/relationships/customXml" Target="../ink/ink262.xml"/><Relationship Id="rId53" Type="http://schemas.openxmlformats.org/officeDocument/2006/relationships/image" Target="../media/image271.png"/><Relationship Id="rId74" Type="http://schemas.openxmlformats.org/officeDocument/2006/relationships/customXml" Target="../ink/ink283.xml"/><Relationship Id="rId128" Type="http://schemas.openxmlformats.org/officeDocument/2006/relationships/customXml" Target="../ink/ink310.xml"/><Relationship Id="rId149" Type="http://schemas.openxmlformats.org/officeDocument/2006/relationships/image" Target="../media/image318.png"/><Relationship Id="rId5" Type="http://schemas.openxmlformats.org/officeDocument/2006/relationships/image" Target="../media/image247.png"/><Relationship Id="rId95" Type="http://schemas.openxmlformats.org/officeDocument/2006/relationships/image" Target="../media/image292.png"/><Relationship Id="rId22" Type="http://schemas.openxmlformats.org/officeDocument/2006/relationships/customXml" Target="../ink/ink257.xml"/><Relationship Id="rId27" Type="http://schemas.openxmlformats.org/officeDocument/2006/relationships/image" Target="../media/image258.png"/><Relationship Id="rId43" Type="http://schemas.openxmlformats.org/officeDocument/2006/relationships/image" Target="../media/image266.png"/><Relationship Id="rId48" Type="http://schemas.openxmlformats.org/officeDocument/2006/relationships/customXml" Target="../ink/ink270.xml"/><Relationship Id="rId64" Type="http://schemas.openxmlformats.org/officeDocument/2006/relationships/customXml" Target="../ink/ink278.xml"/><Relationship Id="rId69" Type="http://schemas.openxmlformats.org/officeDocument/2006/relationships/image" Target="../media/image279.png"/><Relationship Id="rId113" Type="http://schemas.openxmlformats.org/officeDocument/2006/relationships/image" Target="../media/image301.png"/><Relationship Id="rId118" Type="http://schemas.openxmlformats.org/officeDocument/2006/relationships/customXml" Target="../ink/ink305.xml"/><Relationship Id="rId134" Type="http://schemas.openxmlformats.org/officeDocument/2006/relationships/customXml" Target="../ink/ink313.xml"/><Relationship Id="rId139" Type="http://schemas.openxmlformats.org/officeDocument/2006/relationships/image" Target="../media/image314.png"/><Relationship Id="rId80" Type="http://schemas.openxmlformats.org/officeDocument/2006/relationships/customXml" Target="../ink/ink286.xml"/><Relationship Id="rId85" Type="http://schemas.openxmlformats.org/officeDocument/2006/relationships/image" Target="../media/image287.png"/><Relationship Id="rId150" Type="http://schemas.openxmlformats.org/officeDocument/2006/relationships/customXml" Target="../ink/ink321.xml"/><Relationship Id="rId12" Type="http://schemas.openxmlformats.org/officeDocument/2006/relationships/customXml" Target="../ink/ink252.xml"/><Relationship Id="rId17" Type="http://schemas.openxmlformats.org/officeDocument/2006/relationships/image" Target="../media/image253.png"/><Relationship Id="rId33" Type="http://schemas.openxmlformats.org/officeDocument/2006/relationships/image" Target="../media/image261.png"/><Relationship Id="rId38" Type="http://schemas.openxmlformats.org/officeDocument/2006/relationships/customXml" Target="../ink/ink265.xml"/><Relationship Id="rId59" Type="http://schemas.openxmlformats.org/officeDocument/2006/relationships/image" Target="../media/image274.png"/><Relationship Id="rId103" Type="http://schemas.openxmlformats.org/officeDocument/2006/relationships/image" Target="../media/image296.png"/><Relationship Id="rId108" Type="http://schemas.openxmlformats.org/officeDocument/2006/relationships/customXml" Target="../ink/ink300.xml"/><Relationship Id="rId124" Type="http://schemas.openxmlformats.org/officeDocument/2006/relationships/customXml" Target="../ink/ink308.xml"/><Relationship Id="rId129" Type="http://schemas.openxmlformats.org/officeDocument/2006/relationships/image" Target="../media/image309.png"/><Relationship Id="rId54" Type="http://schemas.openxmlformats.org/officeDocument/2006/relationships/customXml" Target="../ink/ink273.xml"/><Relationship Id="rId70" Type="http://schemas.openxmlformats.org/officeDocument/2006/relationships/customXml" Target="../ink/ink281.xml"/><Relationship Id="rId75" Type="http://schemas.openxmlformats.org/officeDocument/2006/relationships/image" Target="../media/image282.png"/><Relationship Id="rId91" Type="http://schemas.openxmlformats.org/officeDocument/2006/relationships/image" Target="../media/image290.png"/><Relationship Id="rId96" Type="http://schemas.openxmlformats.org/officeDocument/2006/relationships/customXml" Target="../ink/ink294.xml"/><Relationship Id="rId140" Type="http://schemas.openxmlformats.org/officeDocument/2006/relationships/customXml" Target="../ink/ink316.xml"/><Relationship Id="rId145" Type="http://schemas.openxmlformats.org/officeDocument/2006/relationships/image" Target="../media/image3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9.xml"/><Relationship Id="rId23" Type="http://schemas.openxmlformats.org/officeDocument/2006/relationships/image" Target="../media/image256.png"/><Relationship Id="rId28" Type="http://schemas.openxmlformats.org/officeDocument/2006/relationships/customXml" Target="../ink/ink260.xml"/><Relationship Id="rId49" Type="http://schemas.openxmlformats.org/officeDocument/2006/relationships/image" Target="../media/image269.png"/><Relationship Id="rId114" Type="http://schemas.openxmlformats.org/officeDocument/2006/relationships/customXml" Target="../ink/ink303.xml"/><Relationship Id="rId119" Type="http://schemas.openxmlformats.org/officeDocument/2006/relationships/image" Target="../media/image304.png"/><Relationship Id="rId44" Type="http://schemas.openxmlformats.org/officeDocument/2006/relationships/customXml" Target="../ink/ink268.xml"/><Relationship Id="rId60" Type="http://schemas.openxmlformats.org/officeDocument/2006/relationships/customXml" Target="../ink/ink276.xml"/><Relationship Id="rId65" Type="http://schemas.openxmlformats.org/officeDocument/2006/relationships/image" Target="../media/image277.png"/><Relationship Id="rId81" Type="http://schemas.openxmlformats.org/officeDocument/2006/relationships/image" Target="../media/image285.png"/><Relationship Id="rId86" Type="http://schemas.openxmlformats.org/officeDocument/2006/relationships/customXml" Target="../ink/ink289.xml"/><Relationship Id="rId130" Type="http://schemas.openxmlformats.org/officeDocument/2006/relationships/customXml" Target="../ink/ink311.xml"/><Relationship Id="rId135" Type="http://schemas.openxmlformats.org/officeDocument/2006/relationships/image" Target="../media/image312.png"/><Relationship Id="rId151" Type="http://schemas.openxmlformats.org/officeDocument/2006/relationships/image" Target="../media/image319.png"/><Relationship Id="rId13" Type="http://schemas.openxmlformats.org/officeDocument/2006/relationships/image" Target="../media/image251.png"/><Relationship Id="rId18" Type="http://schemas.openxmlformats.org/officeDocument/2006/relationships/customXml" Target="../ink/ink255.xml"/><Relationship Id="rId39" Type="http://schemas.openxmlformats.org/officeDocument/2006/relationships/image" Target="../media/image264.png"/><Relationship Id="rId109" Type="http://schemas.openxmlformats.org/officeDocument/2006/relationships/image" Target="../media/image299.png"/><Relationship Id="rId34" Type="http://schemas.openxmlformats.org/officeDocument/2006/relationships/customXml" Target="../ink/ink263.xml"/><Relationship Id="rId50" Type="http://schemas.openxmlformats.org/officeDocument/2006/relationships/customXml" Target="../ink/ink271.xml"/><Relationship Id="rId55" Type="http://schemas.openxmlformats.org/officeDocument/2006/relationships/image" Target="../media/image272.png"/><Relationship Id="rId76" Type="http://schemas.openxmlformats.org/officeDocument/2006/relationships/customXml" Target="../ink/ink284.xml"/><Relationship Id="rId97" Type="http://schemas.openxmlformats.org/officeDocument/2006/relationships/image" Target="../media/image293.png"/><Relationship Id="rId104" Type="http://schemas.openxmlformats.org/officeDocument/2006/relationships/customXml" Target="../ink/ink298.xml"/><Relationship Id="rId120" Type="http://schemas.openxmlformats.org/officeDocument/2006/relationships/customXml" Target="../ink/ink306.xml"/><Relationship Id="rId125" Type="http://schemas.openxmlformats.org/officeDocument/2006/relationships/image" Target="../media/image307.png"/><Relationship Id="rId141" Type="http://schemas.openxmlformats.org/officeDocument/2006/relationships/image" Target="../media/image315.png"/><Relationship Id="rId146" Type="http://schemas.openxmlformats.org/officeDocument/2006/relationships/customXml" Target="../ink/ink319.xml"/><Relationship Id="rId7" Type="http://schemas.openxmlformats.org/officeDocument/2006/relationships/image" Target="../media/image248.png"/><Relationship Id="rId71" Type="http://schemas.openxmlformats.org/officeDocument/2006/relationships/image" Target="../media/image280.png"/><Relationship Id="rId92" Type="http://schemas.openxmlformats.org/officeDocument/2006/relationships/customXml" Target="../ink/ink292.xml"/><Relationship Id="rId2" Type="http://schemas.openxmlformats.org/officeDocument/2006/relationships/customXml" Target="../ink/ink247.xml"/><Relationship Id="rId29" Type="http://schemas.openxmlformats.org/officeDocument/2006/relationships/image" Target="../media/image259.png"/><Relationship Id="rId24" Type="http://schemas.openxmlformats.org/officeDocument/2006/relationships/customXml" Target="../ink/ink258.xml"/><Relationship Id="rId40" Type="http://schemas.openxmlformats.org/officeDocument/2006/relationships/customXml" Target="../ink/ink266.xml"/><Relationship Id="rId45" Type="http://schemas.openxmlformats.org/officeDocument/2006/relationships/image" Target="../media/image267.png"/><Relationship Id="rId66" Type="http://schemas.openxmlformats.org/officeDocument/2006/relationships/customXml" Target="../ink/ink279.xml"/><Relationship Id="rId87" Type="http://schemas.openxmlformats.org/officeDocument/2006/relationships/image" Target="../media/image288.png"/><Relationship Id="rId110" Type="http://schemas.openxmlformats.org/officeDocument/2006/relationships/customXml" Target="../ink/ink301.xml"/><Relationship Id="rId115" Type="http://schemas.openxmlformats.org/officeDocument/2006/relationships/image" Target="../media/image302.png"/><Relationship Id="rId131" Type="http://schemas.openxmlformats.org/officeDocument/2006/relationships/image" Target="../media/image310.png"/><Relationship Id="rId136" Type="http://schemas.openxmlformats.org/officeDocument/2006/relationships/customXml" Target="../ink/ink314.xml"/><Relationship Id="rId61" Type="http://schemas.openxmlformats.org/officeDocument/2006/relationships/image" Target="../media/image275.png"/><Relationship Id="rId82" Type="http://schemas.openxmlformats.org/officeDocument/2006/relationships/customXml" Target="../ink/ink287.xml"/><Relationship Id="rId19" Type="http://schemas.openxmlformats.org/officeDocument/2006/relationships/image" Target="../media/image254.png"/><Relationship Id="rId14" Type="http://schemas.openxmlformats.org/officeDocument/2006/relationships/customXml" Target="../ink/ink253.xml"/><Relationship Id="rId30" Type="http://schemas.openxmlformats.org/officeDocument/2006/relationships/customXml" Target="../ink/ink261.xml"/><Relationship Id="rId35" Type="http://schemas.openxmlformats.org/officeDocument/2006/relationships/image" Target="../media/image262.png"/><Relationship Id="rId56" Type="http://schemas.openxmlformats.org/officeDocument/2006/relationships/customXml" Target="../ink/ink274.xml"/><Relationship Id="rId77" Type="http://schemas.openxmlformats.org/officeDocument/2006/relationships/image" Target="../media/image283.png"/><Relationship Id="rId100" Type="http://schemas.openxmlformats.org/officeDocument/2006/relationships/customXml" Target="../ink/ink296.xml"/><Relationship Id="rId105" Type="http://schemas.openxmlformats.org/officeDocument/2006/relationships/image" Target="../media/image297.png"/><Relationship Id="rId126" Type="http://schemas.openxmlformats.org/officeDocument/2006/relationships/customXml" Target="../ink/ink309.xml"/><Relationship Id="rId147" Type="http://schemas.openxmlformats.org/officeDocument/2006/relationships/image" Target="../media/image317.png"/><Relationship Id="rId8" Type="http://schemas.openxmlformats.org/officeDocument/2006/relationships/customXml" Target="../ink/ink250.xml"/><Relationship Id="rId51" Type="http://schemas.openxmlformats.org/officeDocument/2006/relationships/image" Target="../media/image270.png"/><Relationship Id="rId72" Type="http://schemas.openxmlformats.org/officeDocument/2006/relationships/customXml" Target="../ink/ink282.xml"/><Relationship Id="rId93" Type="http://schemas.openxmlformats.org/officeDocument/2006/relationships/image" Target="../media/image291.png"/><Relationship Id="rId98" Type="http://schemas.openxmlformats.org/officeDocument/2006/relationships/customXml" Target="../ink/ink295.xml"/><Relationship Id="rId121" Type="http://schemas.openxmlformats.org/officeDocument/2006/relationships/image" Target="../media/image305.png"/><Relationship Id="rId142" Type="http://schemas.openxmlformats.org/officeDocument/2006/relationships/customXml" Target="../ink/ink317.xml"/><Relationship Id="rId3" Type="http://schemas.openxmlformats.org/officeDocument/2006/relationships/image" Target="../media/image246.png"/><Relationship Id="rId25" Type="http://schemas.openxmlformats.org/officeDocument/2006/relationships/image" Target="../media/image257.png"/><Relationship Id="rId46" Type="http://schemas.openxmlformats.org/officeDocument/2006/relationships/customXml" Target="../ink/ink269.xml"/><Relationship Id="rId67" Type="http://schemas.openxmlformats.org/officeDocument/2006/relationships/image" Target="../media/image278.png"/><Relationship Id="rId116" Type="http://schemas.openxmlformats.org/officeDocument/2006/relationships/customXml" Target="../ink/ink304.xml"/><Relationship Id="rId137" Type="http://schemas.openxmlformats.org/officeDocument/2006/relationships/image" Target="../media/image313.png"/><Relationship Id="rId20" Type="http://schemas.openxmlformats.org/officeDocument/2006/relationships/customXml" Target="../ink/ink256.xml"/><Relationship Id="rId41" Type="http://schemas.openxmlformats.org/officeDocument/2006/relationships/image" Target="../media/image265.png"/><Relationship Id="rId62" Type="http://schemas.openxmlformats.org/officeDocument/2006/relationships/customXml" Target="../ink/ink277.xml"/><Relationship Id="rId83" Type="http://schemas.openxmlformats.org/officeDocument/2006/relationships/image" Target="../media/image286.png"/><Relationship Id="rId88" Type="http://schemas.openxmlformats.org/officeDocument/2006/relationships/customXml" Target="../ink/ink290.xml"/><Relationship Id="rId111" Type="http://schemas.openxmlformats.org/officeDocument/2006/relationships/image" Target="../media/image300.png"/><Relationship Id="rId132" Type="http://schemas.openxmlformats.org/officeDocument/2006/relationships/customXml" Target="../ink/ink312.xml"/><Relationship Id="rId15" Type="http://schemas.openxmlformats.org/officeDocument/2006/relationships/image" Target="../media/image252.png"/><Relationship Id="rId36" Type="http://schemas.openxmlformats.org/officeDocument/2006/relationships/customXml" Target="../ink/ink264.xml"/><Relationship Id="rId57" Type="http://schemas.openxmlformats.org/officeDocument/2006/relationships/image" Target="../media/image273.png"/><Relationship Id="rId106" Type="http://schemas.openxmlformats.org/officeDocument/2006/relationships/customXml" Target="../ink/ink299.xml"/><Relationship Id="rId127" Type="http://schemas.openxmlformats.org/officeDocument/2006/relationships/image" Target="../media/image308.png"/><Relationship Id="rId10" Type="http://schemas.openxmlformats.org/officeDocument/2006/relationships/customXml" Target="../ink/ink251.xml"/><Relationship Id="rId31" Type="http://schemas.openxmlformats.org/officeDocument/2006/relationships/image" Target="../media/image260.png"/><Relationship Id="rId52" Type="http://schemas.openxmlformats.org/officeDocument/2006/relationships/customXml" Target="../ink/ink272.xml"/><Relationship Id="rId73" Type="http://schemas.openxmlformats.org/officeDocument/2006/relationships/image" Target="../media/image281.png"/><Relationship Id="rId78" Type="http://schemas.openxmlformats.org/officeDocument/2006/relationships/customXml" Target="../ink/ink285.xml"/><Relationship Id="rId94" Type="http://schemas.openxmlformats.org/officeDocument/2006/relationships/customXml" Target="../ink/ink293.xml"/><Relationship Id="rId99" Type="http://schemas.openxmlformats.org/officeDocument/2006/relationships/image" Target="../media/image294.png"/><Relationship Id="rId101" Type="http://schemas.openxmlformats.org/officeDocument/2006/relationships/image" Target="../media/image295.png"/><Relationship Id="rId122" Type="http://schemas.openxmlformats.org/officeDocument/2006/relationships/customXml" Target="../ink/ink307.xml"/><Relationship Id="rId143" Type="http://schemas.openxmlformats.org/officeDocument/2006/relationships/image" Target="../media/image160.png"/><Relationship Id="rId148" Type="http://schemas.openxmlformats.org/officeDocument/2006/relationships/customXml" Target="../ink/ink320.xml"/><Relationship Id="rId4" Type="http://schemas.openxmlformats.org/officeDocument/2006/relationships/customXml" Target="../ink/ink248.xml"/><Relationship Id="rId9" Type="http://schemas.openxmlformats.org/officeDocument/2006/relationships/image" Target="../media/image249.png"/><Relationship Id="rId26" Type="http://schemas.openxmlformats.org/officeDocument/2006/relationships/customXml" Target="../ink/ink259.xml"/><Relationship Id="rId47" Type="http://schemas.openxmlformats.org/officeDocument/2006/relationships/image" Target="../media/image268.png"/><Relationship Id="rId68" Type="http://schemas.openxmlformats.org/officeDocument/2006/relationships/customXml" Target="../ink/ink280.xml"/><Relationship Id="rId89" Type="http://schemas.openxmlformats.org/officeDocument/2006/relationships/image" Target="../media/image289.png"/><Relationship Id="rId112" Type="http://schemas.openxmlformats.org/officeDocument/2006/relationships/customXml" Target="../ink/ink302.xml"/><Relationship Id="rId133" Type="http://schemas.openxmlformats.org/officeDocument/2006/relationships/image" Target="../media/image311.png"/><Relationship Id="rId16" Type="http://schemas.openxmlformats.org/officeDocument/2006/relationships/customXml" Target="../ink/ink254.xml"/><Relationship Id="rId37" Type="http://schemas.openxmlformats.org/officeDocument/2006/relationships/image" Target="../media/image263.png"/><Relationship Id="rId58" Type="http://schemas.openxmlformats.org/officeDocument/2006/relationships/customXml" Target="../ink/ink275.xml"/><Relationship Id="rId79" Type="http://schemas.openxmlformats.org/officeDocument/2006/relationships/image" Target="../media/image284.png"/><Relationship Id="rId102" Type="http://schemas.openxmlformats.org/officeDocument/2006/relationships/customXml" Target="../ink/ink297.xml"/><Relationship Id="rId123" Type="http://schemas.openxmlformats.org/officeDocument/2006/relationships/image" Target="../media/image306.png"/><Relationship Id="rId144" Type="http://schemas.openxmlformats.org/officeDocument/2006/relationships/customXml" Target="../ink/ink318.xml"/><Relationship Id="rId90" Type="http://schemas.openxmlformats.org/officeDocument/2006/relationships/customXml" Target="../ink/ink29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4.xml"/><Relationship Id="rId21" Type="http://schemas.openxmlformats.org/officeDocument/2006/relationships/image" Target="../media/image329.png"/><Relationship Id="rId42" Type="http://schemas.openxmlformats.org/officeDocument/2006/relationships/customXml" Target="../ink/ink342.xml"/><Relationship Id="rId47" Type="http://schemas.openxmlformats.org/officeDocument/2006/relationships/image" Target="../media/image342.png"/><Relationship Id="rId63" Type="http://schemas.openxmlformats.org/officeDocument/2006/relationships/image" Target="../media/image350.png"/><Relationship Id="rId68" Type="http://schemas.openxmlformats.org/officeDocument/2006/relationships/customXml" Target="../ink/ink355.xml"/><Relationship Id="rId84" Type="http://schemas.openxmlformats.org/officeDocument/2006/relationships/customXml" Target="../ink/ink363.xml"/><Relationship Id="rId89" Type="http://schemas.openxmlformats.org/officeDocument/2006/relationships/image" Target="../media/image363.png"/><Relationship Id="rId16" Type="http://schemas.openxmlformats.org/officeDocument/2006/relationships/customXml" Target="../ink/ink329.xml"/><Relationship Id="rId11" Type="http://schemas.openxmlformats.org/officeDocument/2006/relationships/image" Target="../media/image324.png"/><Relationship Id="rId32" Type="http://schemas.openxmlformats.org/officeDocument/2006/relationships/customXml" Target="../ink/ink337.xml"/><Relationship Id="rId37" Type="http://schemas.openxmlformats.org/officeDocument/2006/relationships/image" Target="../media/image337.png"/><Relationship Id="rId53" Type="http://schemas.openxmlformats.org/officeDocument/2006/relationships/image" Target="../media/image345.png"/><Relationship Id="rId58" Type="http://schemas.openxmlformats.org/officeDocument/2006/relationships/customXml" Target="../ink/ink350.xml"/><Relationship Id="rId74" Type="http://schemas.openxmlformats.org/officeDocument/2006/relationships/customXml" Target="../ink/ink358.xml"/><Relationship Id="rId79" Type="http://schemas.openxmlformats.org/officeDocument/2006/relationships/image" Target="../media/image358.png"/><Relationship Id="rId102" Type="http://schemas.openxmlformats.org/officeDocument/2006/relationships/customXml" Target="../ink/ink372.xml"/><Relationship Id="rId5" Type="http://schemas.openxmlformats.org/officeDocument/2006/relationships/image" Target="../media/image321.png"/><Relationship Id="rId90" Type="http://schemas.openxmlformats.org/officeDocument/2006/relationships/customXml" Target="../ink/ink366.xml"/><Relationship Id="rId95" Type="http://schemas.openxmlformats.org/officeDocument/2006/relationships/image" Target="../media/image366.png"/><Relationship Id="rId22" Type="http://schemas.openxmlformats.org/officeDocument/2006/relationships/customXml" Target="../ink/ink332.xml"/><Relationship Id="rId27" Type="http://schemas.openxmlformats.org/officeDocument/2006/relationships/image" Target="../media/image332.png"/><Relationship Id="rId43" Type="http://schemas.openxmlformats.org/officeDocument/2006/relationships/image" Target="../media/image340.png"/><Relationship Id="rId48" Type="http://schemas.openxmlformats.org/officeDocument/2006/relationships/customXml" Target="../ink/ink345.xml"/><Relationship Id="rId64" Type="http://schemas.openxmlformats.org/officeDocument/2006/relationships/customXml" Target="../ink/ink353.xml"/><Relationship Id="rId69" Type="http://schemas.openxmlformats.org/officeDocument/2006/relationships/image" Target="../media/image353.png"/><Relationship Id="rId80" Type="http://schemas.openxmlformats.org/officeDocument/2006/relationships/customXml" Target="../ink/ink361.xml"/><Relationship Id="rId85" Type="http://schemas.openxmlformats.org/officeDocument/2006/relationships/image" Target="../media/image361.png"/><Relationship Id="rId12" Type="http://schemas.openxmlformats.org/officeDocument/2006/relationships/customXml" Target="../ink/ink327.xml"/><Relationship Id="rId17" Type="http://schemas.openxmlformats.org/officeDocument/2006/relationships/image" Target="../media/image327.png"/><Relationship Id="rId25" Type="http://schemas.openxmlformats.org/officeDocument/2006/relationships/image" Target="../media/image331.png"/><Relationship Id="rId33" Type="http://schemas.openxmlformats.org/officeDocument/2006/relationships/image" Target="../media/image335.png"/><Relationship Id="rId38" Type="http://schemas.openxmlformats.org/officeDocument/2006/relationships/customXml" Target="../ink/ink340.xml"/><Relationship Id="rId46" Type="http://schemas.openxmlformats.org/officeDocument/2006/relationships/customXml" Target="../ink/ink344.xml"/><Relationship Id="rId59" Type="http://schemas.openxmlformats.org/officeDocument/2006/relationships/image" Target="../media/image348.png"/><Relationship Id="rId67" Type="http://schemas.openxmlformats.org/officeDocument/2006/relationships/image" Target="../media/image352.png"/><Relationship Id="rId103" Type="http://schemas.openxmlformats.org/officeDocument/2006/relationships/image" Target="../media/image370.png"/><Relationship Id="rId20" Type="http://schemas.openxmlformats.org/officeDocument/2006/relationships/customXml" Target="../ink/ink331.xml"/><Relationship Id="rId41" Type="http://schemas.openxmlformats.org/officeDocument/2006/relationships/image" Target="../media/image339.png"/><Relationship Id="rId54" Type="http://schemas.openxmlformats.org/officeDocument/2006/relationships/customXml" Target="../ink/ink348.xml"/><Relationship Id="rId62" Type="http://schemas.openxmlformats.org/officeDocument/2006/relationships/customXml" Target="../ink/ink352.xml"/><Relationship Id="rId70" Type="http://schemas.openxmlformats.org/officeDocument/2006/relationships/customXml" Target="../ink/ink356.xml"/><Relationship Id="rId75" Type="http://schemas.openxmlformats.org/officeDocument/2006/relationships/image" Target="../media/image356.png"/><Relationship Id="rId83" Type="http://schemas.openxmlformats.org/officeDocument/2006/relationships/image" Target="../media/image360.png"/><Relationship Id="rId88" Type="http://schemas.openxmlformats.org/officeDocument/2006/relationships/customXml" Target="../ink/ink365.xml"/><Relationship Id="rId91" Type="http://schemas.openxmlformats.org/officeDocument/2006/relationships/image" Target="../media/image364.png"/><Relationship Id="rId96" Type="http://schemas.openxmlformats.org/officeDocument/2006/relationships/customXml" Target="../ink/ink3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4.xml"/><Relationship Id="rId15" Type="http://schemas.openxmlformats.org/officeDocument/2006/relationships/image" Target="../media/image326.png"/><Relationship Id="rId23" Type="http://schemas.openxmlformats.org/officeDocument/2006/relationships/image" Target="../media/image330.png"/><Relationship Id="rId28" Type="http://schemas.openxmlformats.org/officeDocument/2006/relationships/customXml" Target="../ink/ink335.xml"/><Relationship Id="rId36" Type="http://schemas.openxmlformats.org/officeDocument/2006/relationships/customXml" Target="../ink/ink339.xml"/><Relationship Id="rId49" Type="http://schemas.openxmlformats.org/officeDocument/2006/relationships/image" Target="../media/image343.png"/><Relationship Id="rId57" Type="http://schemas.openxmlformats.org/officeDocument/2006/relationships/image" Target="../media/image347.png"/><Relationship Id="rId10" Type="http://schemas.openxmlformats.org/officeDocument/2006/relationships/customXml" Target="../ink/ink326.xml"/><Relationship Id="rId31" Type="http://schemas.openxmlformats.org/officeDocument/2006/relationships/image" Target="../media/image334.png"/><Relationship Id="rId44" Type="http://schemas.openxmlformats.org/officeDocument/2006/relationships/customXml" Target="../ink/ink343.xml"/><Relationship Id="rId52" Type="http://schemas.openxmlformats.org/officeDocument/2006/relationships/customXml" Target="../ink/ink347.xml"/><Relationship Id="rId60" Type="http://schemas.openxmlformats.org/officeDocument/2006/relationships/customXml" Target="../ink/ink351.xml"/><Relationship Id="rId65" Type="http://schemas.openxmlformats.org/officeDocument/2006/relationships/image" Target="../media/image351.png"/><Relationship Id="rId73" Type="http://schemas.openxmlformats.org/officeDocument/2006/relationships/image" Target="../media/image355.png"/><Relationship Id="rId78" Type="http://schemas.openxmlformats.org/officeDocument/2006/relationships/customXml" Target="../ink/ink360.xml"/><Relationship Id="rId81" Type="http://schemas.openxmlformats.org/officeDocument/2006/relationships/image" Target="../media/image359.png"/><Relationship Id="rId86" Type="http://schemas.openxmlformats.org/officeDocument/2006/relationships/customXml" Target="../ink/ink364.xml"/><Relationship Id="rId94" Type="http://schemas.openxmlformats.org/officeDocument/2006/relationships/customXml" Target="../ink/ink368.xml"/><Relationship Id="rId99" Type="http://schemas.openxmlformats.org/officeDocument/2006/relationships/image" Target="../media/image368.png"/><Relationship Id="rId101" Type="http://schemas.openxmlformats.org/officeDocument/2006/relationships/image" Target="../media/image369.png"/><Relationship Id="rId4" Type="http://schemas.openxmlformats.org/officeDocument/2006/relationships/customXml" Target="../ink/ink323.xml"/><Relationship Id="rId9" Type="http://schemas.openxmlformats.org/officeDocument/2006/relationships/image" Target="../media/image323.png"/><Relationship Id="rId13" Type="http://schemas.openxmlformats.org/officeDocument/2006/relationships/image" Target="../media/image325.png"/><Relationship Id="rId18" Type="http://schemas.openxmlformats.org/officeDocument/2006/relationships/customXml" Target="../ink/ink330.xml"/><Relationship Id="rId39" Type="http://schemas.openxmlformats.org/officeDocument/2006/relationships/image" Target="../media/image338.png"/><Relationship Id="rId34" Type="http://schemas.openxmlformats.org/officeDocument/2006/relationships/customXml" Target="../ink/ink338.xml"/><Relationship Id="rId50" Type="http://schemas.openxmlformats.org/officeDocument/2006/relationships/customXml" Target="../ink/ink346.xml"/><Relationship Id="rId55" Type="http://schemas.openxmlformats.org/officeDocument/2006/relationships/image" Target="../media/image346.png"/><Relationship Id="rId76" Type="http://schemas.openxmlformats.org/officeDocument/2006/relationships/customXml" Target="../ink/ink359.xml"/><Relationship Id="rId97" Type="http://schemas.openxmlformats.org/officeDocument/2006/relationships/image" Target="../media/image367.png"/><Relationship Id="rId7" Type="http://schemas.openxmlformats.org/officeDocument/2006/relationships/image" Target="../media/image322.png"/><Relationship Id="rId71" Type="http://schemas.openxmlformats.org/officeDocument/2006/relationships/image" Target="../media/image354.png"/><Relationship Id="rId92" Type="http://schemas.openxmlformats.org/officeDocument/2006/relationships/customXml" Target="../ink/ink367.xml"/><Relationship Id="rId2" Type="http://schemas.openxmlformats.org/officeDocument/2006/relationships/customXml" Target="../ink/ink322.xml"/><Relationship Id="rId29" Type="http://schemas.openxmlformats.org/officeDocument/2006/relationships/image" Target="../media/image333.png"/><Relationship Id="rId24" Type="http://schemas.openxmlformats.org/officeDocument/2006/relationships/customXml" Target="../ink/ink333.xml"/><Relationship Id="rId40" Type="http://schemas.openxmlformats.org/officeDocument/2006/relationships/customXml" Target="../ink/ink341.xml"/><Relationship Id="rId45" Type="http://schemas.openxmlformats.org/officeDocument/2006/relationships/image" Target="../media/image341.png"/><Relationship Id="rId66" Type="http://schemas.openxmlformats.org/officeDocument/2006/relationships/customXml" Target="../ink/ink354.xml"/><Relationship Id="rId87" Type="http://schemas.openxmlformats.org/officeDocument/2006/relationships/image" Target="../media/image362.png"/><Relationship Id="rId61" Type="http://schemas.openxmlformats.org/officeDocument/2006/relationships/image" Target="../media/image349.png"/><Relationship Id="rId82" Type="http://schemas.openxmlformats.org/officeDocument/2006/relationships/customXml" Target="../ink/ink362.xml"/><Relationship Id="rId19" Type="http://schemas.openxmlformats.org/officeDocument/2006/relationships/image" Target="../media/image328.png"/><Relationship Id="rId14" Type="http://schemas.openxmlformats.org/officeDocument/2006/relationships/customXml" Target="../ink/ink328.xml"/><Relationship Id="rId30" Type="http://schemas.openxmlformats.org/officeDocument/2006/relationships/customXml" Target="../ink/ink336.xml"/><Relationship Id="rId35" Type="http://schemas.openxmlformats.org/officeDocument/2006/relationships/image" Target="../media/image336.png"/><Relationship Id="rId56" Type="http://schemas.openxmlformats.org/officeDocument/2006/relationships/customXml" Target="../ink/ink349.xml"/><Relationship Id="rId77" Type="http://schemas.openxmlformats.org/officeDocument/2006/relationships/image" Target="../media/image357.png"/><Relationship Id="rId100" Type="http://schemas.openxmlformats.org/officeDocument/2006/relationships/customXml" Target="../ink/ink371.xml"/><Relationship Id="rId8" Type="http://schemas.openxmlformats.org/officeDocument/2006/relationships/customXml" Target="../ink/ink325.xml"/><Relationship Id="rId51" Type="http://schemas.openxmlformats.org/officeDocument/2006/relationships/image" Target="../media/image344.png"/><Relationship Id="rId72" Type="http://schemas.openxmlformats.org/officeDocument/2006/relationships/customXml" Target="../ink/ink357.xml"/><Relationship Id="rId93" Type="http://schemas.openxmlformats.org/officeDocument/2006/relationships/image" Target="../media/image365.png"/><Relationship Id="rId98" Type="http://schemas.openxmlformats.org/officeDocument/2006/relationships/customXml" Target="../ink/ink370.xml"/><Relationship Id="rId3" Type="http://schemas.openxmlformats.org/officeDocument/2006/relationships/image" Target="../media/image32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8.png"/><Relationship Id="rId21" Type="http://schemas.openxmlformats.org/officeDocument/2006/relationships/image" Target="../media/image380.png"/><Relationship Id="rId42" Type="http://schemas.openxmlformats.org/officeDocument/2006/relationships/customXml" Target="../ink/ink393.xml"/><Relationship Id="rId63" Type="http://schemas.openxmlformats.org/officeDocument/2006/relationships/image" Target="../media/image401.png"/><Relationship Id="rId84" Type="http://schemas.openxmlformats.org/officeDocument/2006/relationships/customXml" Target="../ink/ink414.xml"/><Relationship Id="rId138" Type="http://schemas.openxmlformats.org/officeDocument/2006/relationships/customXml" Target="../ink/ink441.xml"/><Relationship Id="rId159" Type="http://schemas.openxmlformats.org/officeDocument/2006/relationships/image" Target="../media/image447.png"/><Relationship Id="rId170" Type="http://schemas.openxmlformats.org/officeDocument/2006/relationships/customXml" Target="../ink/ink457.xml"/><Relationship Id="rId191" Type="http://schemas.openxmlformats.org/officeDocument/2006/relationships/customXml" Target="../ink/ink468.xml"/><Relationship Id="rId107" Type="http://schemas.openxmlformats.org/officeDocument/2006/relationships/image" Target="../media/image423.png"/><Relationship Id="rId11" Type="http://schemas.openxmlformats.org/officeDocument/2006/relationships/image" Target="../media/image375.png"/><Relationship Id="rId32" Type="http://schemas.openxmlformats.org/officeDocument/2006/relationships/customXml" Target="../ink/ink388.xml"/><Relationship Id="rId53" Type="http://schemas.openxmlformats.org/officeDocument/2006/relationships/image" Target="../media/image396.png"/><Relationship Id="rId74" Type="http://schemas.openxmlformats.org/officeDocument/2006/relationships/customXml" Target="../ink/ink409.xml"/><Relationship Id="rId128" Type="http://schemas.openxmlformats.org/officeDocument/2006/relationships/customXml" Target="../ink/ink436.xml"/><Relationship Id="rId149" Type="http://schemas.openxmlformats.org/officeDocument/2006/relationships/image" Target="../media/image442.png"/><Relationship Id="rId5" Type="http://schemas.openxmlformats.org/officeDocument/2006/relationships/image" Target="../media/image372.png"/><Relationship Id="rId95" Type="http://schemas.openxmlformats.org/officeDocument/2006/relationships/image" Target="../media/image417.png"/><Relationship Id="rId160" Type="http://schemas.openxmlformats.org/officeDocument/2006/relationships/customXml" Target="../ink/ink452.xml"/><Relationship Id="rId181" Type="http://schemas.openxmlformats.org/officeDocument/2006/relationships/image" Target="../media/image458.png"/><Relationship Id="rId22" Type="http://schemas.openxmlformats.org/officeDocument/2006/relationships/customXml" Target="../ink/ink383.xml"/><Relationship Id="rId43" Type="http://schemas.openxmlformats.org/officeDocument/2006/relationships/image" Target="../media/image391.png"/><Relationship Id="rId64" Type="http://schemas.openxmlformats.org/officeDocument/2006/relationships/customXml" Target="../ink/ink404.xml"/><Relationship Id="rId118" Type="http://schemas.openxmlformats.org/officeDocument/2006/relationships/customXml" Target="../ink/ink431.xml"/><Relationship Id="rId139" Type="http://schemas.openxmlformats.org/officeDocument/2006/relationships/image" Target="../media/image439.png"/><Relationship Id="rId85" Type="http://schemas.openxmlformats.org/officeDocument/2006/relationships/image" Target="../media/image412.png"/><Relationship Id="rId150" Type="http://schemas.openxmlformats.org/officeDocument/2006/relationships/customXml" Target="../ink/ink447.xml"/><Relationship Id="rId171" Type="http://schemas.openxmlformats.org/officeDocument/2006/relationships/image" Target="../media/image453.png"/><Relationship Id="rId192" Type="http://schemas.openxmlformats.org/officeDocument/2006/relationships/image" Target="../media/image463.png"/><Relationship Id="rId12" Type="http://schemas.openxmlformats.org/officeDocument/2006/relationships/customXml" Target="../ink/ink378.xml"/><Relationship Id="rId33" Type="http://schemas.openxmlformats.org/officeDocument/2006/relationships/image" Target="../media/image386.png"/><Relationship Id="rId108" Type="http://schemas.openxmlformats.org/officeDocument/2006/relationships/customXml" Target="../ink/ink426.xml"/><Relationship Id="rId129" Type="http://schemas.openxmlformats.org/officeDocument/2006/relationships/image" Target="../media/image434.png"/><Relationship Id="rId54" Type="http://schemas.openxmlformats.org/officeDocument/2006/relationships/customXml" Target="../ink/ink399.xml"/><Relationship Id="rId75" Type="http://schemas.openxmlformats.org/officeDocument/2006/relationships/image" Target="../media/image407.png"/><Relationship Id="rId96" Type="http://schemas.openxmlformats.org/officeDocument/2006/relationships/customXml" Target="../ink/ink420.xml"/><Relationship Id="rId140" Type="http://schemas.openxmlformats.org/officeDocument/2006/relationships/customXml" Target="../ink/ink442.xml"/><Relationship Id="rId161" Type="http://schemas.openxmlformats.org/officeDocument/2006/relationships/image" Target="../media/image448.png"/><Relationship Id="rId182" Type="http://schemas.openxmlformats.org/officeDocument/2006/relationships/customXml" Target="../ink/ink463.xml"/><Relationship Id="rId6" Type="http://schemas.openxmlformats.org/officeDocument/2006/relationships/customXml" Target="../ink/ink375.xml"/><Relationship Id="rId23" Type="http://schemas.openxmlformats.org/officeDocument/2006/relationships/image" Target="../media/image381.png"/><Relationship Id="rId119" Type="http://schemas.openxmlformats.org/officeDocument/2006/relationships/image" Target="../media/image429.png"/><Relationship Id="rId44" Type="http://schemas.openxmlformats.org/officeDocument/2006/relationships/customXml" Target="../ink/ink394.xml"/><Relationship Id="rId65" Type="http://schemas.openxmlformats.org/officeDocument/2006/relationships/image" Target="../media/image402.png"/><Relationship Id="rId86" Type="http://schemas.openxmlformats.org/officeDocument/2006/relationships/customXml" Target="../ink/ink415.xml"/><Relationship Id="rId130" Type="http://schemas.openxmlformats.org/officeDocument/2006/relationships/customXml" Target="../ink/ink437.xml"/><Relationship Id="rId151" Type="http://schemas.openxmlformats.org/officeDocument/2006/relationships/image" Target="../media/image443.png"/><Relationship Id="rId172" Type="http://schemas.openxmlformats.org/officeDocument/2006/relationships/customXml" Target="../ink/ink458.xml"/><Relationship Id="rId193" Type="http://schemas.openxmlformats.org/officeDocument/2006/relationships/customXml" Target="../ink/ink469.xml"/><Relationship Id="rId13" Type="http://schemas.openxmlformats.org/officeDocument/2006/relationships/image" Target="../media/image376.png"/><Relationship Id="rId109" Type="http://schemas.openxmlformats.org/officeDocument/2006/relationships/image" Target="../media/image424.png"/><Relationship Id="rId34" Type="http://schemas.openxmlformats.org/officeDocument/2006/relationships/customXml" Target="../ink/ink389.xml"/><Relationship Id="rId55" Type="http://schemas.openxmlformats.org/officeDocument/2006/relationships/image" Target="../media/image397.png"/><Relationship Id="rId76" Type="http://schemas.openxmlformats.org/officeDocument/2006/relationships/customXml" Target="../ink/ink410.xml"/><Relationship Id="rId97" Type="http://schemas.openxmlformats.org/officeDocument/2006/relationships/image" Target="../media/image418.png"/><Relationship Id="rId120" Type="http://schemas.openxmlformats.org/officeDocument/2006/relationships/customXml" Target="../ink/ink432.xml"/><Relationship Id="rId141" Type="http://schemas.openxmlformats.org/officeDocument/2006/relationships/image" Target="../media/image440.png"/><Relationship Id="rId7" Type="http://schemas.openxmlformats.org/officeDocument/2006/relationships/image" Target="../media/image373.png"/><Relationship Id="rId71" Type="http://schemas.openxmlformats.org/officeDocument/2006/relationships/image" Target="../media/image405.png"/><Relationship Id="rId92" Type="http://schemas.openxmlformats.org/officeDocument/2006/relationships/customXml" Target="../ink/ink418.xml"/><Relationship Id="rId162" Type="http://schemas.openxmlformats.org/officeDocument/2006/relationships/customXml" Target="../ink/ink453.xml"/><Relationship Id="rId183" Type="http://schemas.openxmlformats.org/officeDocument/2006/relationships/image" Target="../media/image459.png"/><Relationship Id="rId2" Type="http://schemas.openxmlformats.org/officeDocument/2006/relationships/customXml" Target="../ink/ink373.xml"/><Relationship Id="rId29" Type="http://schemas.openxmlformats.org/officeDocument/2006/relationships/image" Target="../media/image384.png"/><Relationship Id="rId24" Type="http://schemas.openxmlformats.org/officeDocument/2006/relationships/customXml" Target="../ink/ink384.xml"/><Relationship Id="rId40" Type="http://schemas.openxmlformats.org/officeDocument/2006/relationships/customXml" Target="../ink/ink392.xml"/><Relationship Id="rId45" Type="http://schemas.openxmlformats.org/officeDocument/2006/relationships/image" Target="../media/image392.png"/><Relationship Id="rId66" Type="http://schemas.openxmlformats.org/officeDocument/2006/relationships/customXml" Target="../ink/ink405.xml"/><Relationship Id="rId87" Type="http://schemas.openxmlformats.org/officeDocument/2006/relationships/image" Target="../media/image413.png"/><Relationship Id="rId110" Type="http://schemas.openxmlformats.org/officeDocument/2006/relationships/customXml" Target="../ink/ink427.xml"/><Relationship Id="rId115" Type="http://schemas.openxmlformats.org/officeDocument/2006/relationships/image" Target="../media/image427.png"/><Relationship Id="rId131" Type="http://schemas.openxmlformats.org/officeDocument/2006/relationships/image" Target="../media/image435.png"/><Relationship Id="rId136" Type="http://schemas.openxmlformats.org/officeDocument/2006/relationships/customXml" Target="../ink/ink440.xml"/><Relationship Id="rId157" Type="http://schemas.openxmlformats.org/officeDocument/2006/relationships/image" Target="../media/image446.png"/><Relationship Id="rId178" Type="http://schemas.openxmlformats.org/officeDocument/2006/relationships/customXml" Target="../ink/ink461.xml"/><Relationship Id="rId61" Type="http://schemas.openxmlformats.org/officeDocument/2006/relationships/image" Target="../media/image400.png"/><Relationship Id="rId82" Type="http://schemas.openxmlformats.org/officeDocument/2006/relationships/customXml" Target="../ink/ink413.xml"/><Relationship Id="rId152" Type="http://schemas.openxmlformats.org/officeDocument/2006/relationships/customXml" Target="../ink/ink448.xml"/><Relationship Id="rId173" Type="http://schemas.openxmlformats.org/officeDocument/2006/relationships/image" Target="../media/image454.png"/><Relationship Id="rId194" Type="http://schemas.openxmlformats.org/officeDocument/2006/relationships/image" Target="../media/image464.png"/><Relationship Id="rId199" Type="http://schemas.openxmlformats.org/officeDocument/2006/relationships/customXml" Target="../ink/ink472.xml"/><Relationship Id="rId19" Type="http://schemas.openxmlformats.org/officeDocument/2006/relationships/image" Target="../media/image379.png"/><Relationship Id="rId14" Type="http://schemas.openxmlformats.org/officeDocument/2006/relationships/customXml" Target="../ink/ink379.xml"/><Relationship Id="rId30" Type="http://schemas.openxmlformats.org/officeDocument/2006/relationships/customXml" Target="../ink/ink387.xml"/><Relationship Id="rId35" Type="http://schemas.openxmlformats.org/officeDocument/2006/relationships/image" Target="../media/image387.png"/><Relationship Id="rId56" Type="http://schemas.openxmlformats.org/officeDocument/2006/relationships/customXml" Target="../ink/ink400.xml"/><Relationship Id="rId77" Type="http://schemas.openxmlformats.org/officeDocument/2006/relationships/image" Target="../media/image408.png"/><Relationship Id="rId100" Type="http://schemas.openxmlformats.org/officeDocument/2006/relationships/customXml" Target="../ink/ink422.xml"/><Relationship Id="rId105" Type="http://schemas.openxmlformats.org/officeDocument/2006/relationships/image" Target="../media/image422.png"/><Relationship Id="rId126" Type="http://schemas.openxmlformats.org/officeDocument/2006/relationships/customXml" Target="../ink/ink435.xml"/><Relationship Id="rId147" Type="http://schemas.openxmlformats.org/officeDocument/2006/relationships/image" Target="../media/image126.png"/><Relationship Id="rId168" Type="http://schemas.openxmlformats.org/officeDocument/2006/relationships/customXml" Target="../ink/ink456.xml"/><Relationship Id="rId8" Type="http://schemas.openxmlformats.org/officeDocument/2006/relationships/customXml" Target="../ink/ink376.xml"/><Relationship Id="rId51" Type="http://schemas.openxmlformats.org/officeDocument/2006/relationships/image" Target="../media/image395.png"/><Relationship Id="rId72" Type="http://schemas.openxmlformats.org/officeDocument/2006/relationships/customXml" Target="../ink/ink408.xml"/><Relationship Id="rId93" Type="http://schemas.openxmlformats.org/officeDocument/2006/relationships/image" Target="../media/image416.png"/><Relationship Id="rId98" Type="http://schemas.openxmlformats.org/officeDocument/2006/relationships/customXml" Target="../ink/ink421.xml"/><Relationship Id="rId121" Type="http://schemas.openxmlformats.org/officeDocument/2006/relationships/image" Target="../media/image430.png"/><Relationship Id="rId142" Type="http://schemas.openxmlformats.org/officeDocument/2006/relationships/customXml" Target="../ink/ink443.xml"/><Relationship Id="rId163" Type="http://schemas.openxmlformats.org/officeDocument/2006/relationships/image" Target="../media/image449.png"/><Relationship Id="rId184" Type="http://schemas.openxmlformats.org/officeDocument/2006/relationships/customXml" Target="../ink/ink464.xml"/><Relationship Id="rId189" Type="http://schemas.openxmlformats.org/officeDocument/2006/relationships/customXml" Target="../ink/ink467.xml"/><Relationship Id="rId3" Type="http://schemas.openxmlformats.org/officeDocument/2006/relationships/image" Target="../media/image371.png"/><Relationship Id="rId25" Type="http://schemas.openxmlformats.org/officeDocument/2006/relationships/image" Target="../media/image382.png"/><Relationship Id="rId46" Type="http://schemas.openxmlformats.org/officeDocument/2006/relationships/customXml" Target="../ink/ink395.xml"/><Relationship Id="rId67" Type="http://schemas.openxmlformats.org/officeDocument/2006/relationships/image" Target="../media/image403.png"/><Relationship Id="rId116" Type="http://schemas.openxmlformats.org/officeDocument/2006/relationships/customXml" Target="../ink/ink430.xml"/><Relationship Id="rId137" Type="http://schemas.openxmlformats.org/officeDocument/2006/relationships/image" Target="../media/image438.png"/><Relationship Id="rId158" Type="http://schemas.openxmlformats.org/officeDocument/2006/relationships/customXml" Target="../ink/ink451.xml"/><Relationship Id="rId20" Type="http://schemas.openxmlformats.org/officeDocument/2006/relationships/customXml" Target="../ink/ink382.xml"/><Relationship Id="rId41" Type="http://schemas.openxmlformats.org/officeDocument/2006/relationships/image" Target="../media/image390.png"/><Relationship Id="rId62" Type="http://schemas.openxmlformats.org/officeDocument/2006/relationships/customXml" Target="../ink/ink403.xml"/><Relationship Id="rId83" Type="http://schemas.openxmlformats.org/officeDocument/2006/relationships/image" Target="../media/image411.png"/><Relationship Id="rId88" Type="http://schemas.openxmlformats.org/officeDocument/2006/relationships/customXml" Target="../ink/ink416.xml"/><Relationship Id="rId111" Type="http://schemas.openxmlformats.org/officeDocument/2006/relationships/image" Target="../media/image425.png"/><Relationship Id="rId132" Type="http://schemas.openxmlformats.org/officeDocument/2006/relationships/customXml" Target="../ink/ink438.xml"/><Relationship Id="rId153" Type="http://schemas.openxmlformats.org/officeDocument/2006/relationships/image" Target="../media/image444.png"/><Relationship Id="rId174" Type="http://schemas.openxmlformats.org/officeDocument/2006/relationships/customXml" Target="../ink/ink459.xml"/><Relationship Id="rId179" Type="http://schemas.openxmlformats.org/officeDocument/2006/relationships/image" Target="../media/image457.png"/><Relationship Id="rId195" Type="http://schemas.openxmlformats.org/officeDocument/2006/relationships/customXml" Target="../ink/ink470.xml"/><Relationship Id="rId190" Type="http://schemas.openxmlformats.org/officeDocument/2006/relationships/image" Target="../media/image462.png"/><Relationship Id="rId15" Type="http://schemas.openxmlformats.org/officeDocument/2006/relationships/image" Target="../media/image377.png"/><Relationship Id="rId36" Type="http://schemas.openxmlformats.org/officeDocument/2006/relationships/customXml" Target="../ink/ink390.xml"/><Relationship Id="rId57" Type="http://schemas.openxmlformats.org/officeDocument/2006/relationships/image" Target="../media/image398.png"/><Relationship Id="rId106" Type="http://schemas.openxmlformats.org/officeDocument/2006/relationships/customXml" Target="../ink/ink425.xml"/><Relationship Id="rId127" Type="http://schemas.openxmlformats.org/officeDocument/2006/relationships/image" Target="../media/image433.png"/><Relationship Id="rId10" Type="http://schemas.openxmlformats.org/officeDocument/2006/relationships/customXml" Target="../ink/ink377.xml"/><Relationship Id="rId31" Type="http://schemas.openxmlformats.org/officeDocument/2006/relationships/image" Target="../media/image385.png"/><Relationship Id="rId52" Type="http://schemas.openxmlformats.org/officeDocument/2006/relationships/customXml" Target="../ink/ink398.xml"/><Relationship Id="rId73" Type="http://schemas.openxmlformats.org/officeDocument/2006/relationships/image" Target="../media/image406.png"/><Relationship Id="rId78" Type="http://schemas.openxmlformats.org/officeDocument/2006/relationships/customXml" Target="../ink/ink411.xml"/><Relationship Id="rId94" Type="http://schemas.openxmlformats.org/officeDocument/2006/relationships/customXml" Target="../ink/ink419.xml"/><Relationship Id="rId99" Type="http://schemas.openxmlformats.org/officeDocument/2006/relationships/image" Target="../media/image419.png"/><Relationship Id="rId101" Type="http://schemas.openxmlformats.org/officeDocument/2006/relationships/image" Target="../media/image420.png"/><Relationship Id="rId122" Type="http://schemas.openxmlformats.org/officeDocument/2006/relationships/customXml" Target="../ink/ink433.xml"/><Relationship Id="rId143" Type="http://schemas.openxmlformats.org/officeDocument/2006/relationships/image" Target="../media/image441.png"/><Relationship Id="rId148" Type="http://schemas.openxmlformats.org/officeDocument/2006/relationships/customXml" Target="../ink/ink446.xml"/><Relationship Id="rId164" Type="http://schemas.openxmlformats.org/officeDocument/2006/relationships/customXml" Target="../ink/ink454.xml"/><Relationship Id="rId169" Type="http://schemas.openxmlformats.org/officeDocument/2006/relationships/image" Target="../media/image452.png"/><Relationship Id="rId185" Type="http://schemas.openxmlformats.org/officeDocument/2006/relationships/customXml" Target="../ink/ink465.xml"/><Relationship Id="rId4" Type="http://schemas.openxmlformats.org/officeDocument/2006/relationships/customXml" Target="../ink/ink374.xml"/><Relationship Id="rId9" Type="http://schemas.openxmlformats.org/officeDocument/2006/relationships/image" Target="../media/image374.png"/><Relationship Id="rId180" Type="http://schemas.openxmlformats.org/officeDocument/2006/relationships/customXml" Target="../ink/ink462.xml"/><Relationship Id="rId26" Type="http://schemas.openxmlformats.org/officeDocument/2006/relationships/customXml" Target="../ink/ink385.xml"/><Relationship Id="rId47" Type="http://schemas.openxmlformats.org/officeDocument/2006/relationships/image" Target="../media/image393.png"/><Relationship Id="rId68" Type="http://schemas.openxmlformats.org/officeDocument/2006/relationships/customXml" Target="../ink/ink406.xml"/><Relationship Id="rId89" Type="http://schemas.openxmlformats.org/officeDocument/2006/relationships/image" Target="../media/image414.png"/><Relationship Id="rId112" Type="http://schemas.openxmlformats.org/officeDocument/2006/relationships/customXml" Target="../ink/ink428.xml"/><Relationship Id="rId133" Type="http://schemas.openxmlformats.org/officeDocument/2006/relationships/image" Target="../media/image436.png"/><Relationship Id="rId154" Type="http://schemas.openxmlformats.org/officeDocument/2006/relationships/customXml" Target="../ink/ink449.xml"/><Relationship Id="rId175" Type="http://schemas.openxmlformats.org/officeDocument/2006/relationships/image" Target="../media/image455.png"/><Relationship Id="rId196" Type="http://schemas.openxmlformats.org/officeDocument/2006/relationships/image" Target="../media/image465.png"/><Relationship Id="rId16" Type="http://schemas.openxmlformats.org/officeDocument/2006/relationships/customXml" Target="../ink/ink380.xml"/><Relationship Id="rId37" Type="http://schemas.openxmlformats.org/officeDocument/2006/relationships/image" Target="../media/image388.png"/><Relationship Id="rId58" Type="http://schemas.openxmlformats.org/officeDocument/2006/relationships/customXml" Target="../ink/ink401.xml"/><Relationship Id="rId79" Type="http://schemas.openxmlformats.org/officeDocument/2006/relationships/image" Target="../media/image409.png"/><Relationship Id="rId102" Type="http://schemas.openxmlformats.org/officeDocument/2006/relationships/customXml" Target="../ink/ink423.xml"/><Relationship Id="rId123" Type="http://schemas.openxmlformats.org/officeDocument/2006/relationships/image" Target="../media/image431.png"/><Relationship Id="rId144" Type="http://schemas.openxmlformats.org/officeDocument/2006/relationships/customXml" Target="../ink/ink444.xml"/><Relationship Id="rId90" Type="http://schemas.openxmlformats.org/officeDocument/2006/relationships/customXml" Target="../ink/ink417.xml"/><Relationship Id="rId165" Type="http://schemas.openxmlformats.org/officeDocument/2006/relationships/image" Target="../media/image450.png"/><Relationship Id="rId186" Type="http://schemas.openxmlformats.org/officeDocument/2006/relationships/image" Target="../media/image460.png"/><Relationship Id="rId27" Type="http://schemas.openxmlformats.org/officeDocument/2006/relationships/image" Target="../media/image383.png"/><Relationship Id="rId48" Type="http://schemas.openxmlformats.org/officeDocument/2006/relationships/customXml" Target="../ink/ink396.xml"/><Relationship Id="rId69" Type="http://schemas.openxmlformats.org/officeDocument/2006/relationships/image" Target="../media/image404.png"/><Relationship Id="rId113" Type="http://schemas.openxmlformats.org/officeDocument/2006/relationships/image" Target="../media/image426.png"/><Relationship Id="rId134" Type="http://schemas.openxmlformats.org/officeDocument/2006/relationships/customXml" Target="../ink/ink439.xml"/><Relationship Id="rId80" Type="http://schemas.openxmlformats.org/officeDocument/2006/relationships/customXml" Target="../ink/ink412.xml"/><Relationship Id="rId155" Type="http://schemas.openxmlformats.org/officeDocument/2006/relationships/image" Target="../media/image445.png"/><Relationship Id="rId176" Type="http://schemas.openxmlformats.org/officeDocument/2006/relationships/customXml" Target="../ink/ink460.xml"/><Relationship Id="rId197" Type="http://schemas.openxmlformats.org/officeDocument/2006/relationships/customXml" Target="../ink/ink471.xml"/><Relationship Id="rId17" Type="http://schemas.openxmlformats.org/officeDocument/2006/relationships/image" Target="../media/image378.png"/><Relationship Id="rId38" Type="http://schemas.openxmlformats.org/officeDocument/2006/relationships/customXml" Target="../ink/ink391.xml"/><Relationship Id="rId59" Type="http://schemas.openxmlformats.org/officeDocument/2006/relationships/image" Target="../media/image399.png"/><Relationship Id="rId103" Type="http://schemas.openxmlformats.org/officeDocument/2006/relationships/image" Target="../media/image421.png"/><Relationship Id="rId124" Type="http://schemas.openxmlformats.org/officeDocument/2006/relationships/customXml" Target="../ink/ink434.xml"/><Relationship Id="rId70" Type="http://schemas.openxmlformats.org/officeDocument/2006/relationships/customXml" Target="../ink/ink407.xml"/><Relationship Id="rId91" Type="http://schemas.openxmlformats.org/officeDocument/2006/relationships/image" Target="../media/image415.png"/><Relationship Id="rId145" Type="http://schemas.openxmlformats.org/officeDocument/2006/relationships/image" Target="../media/image274.png"/><Relationship Id="rId166" Type="http://schemas.openxmlformats.org/officeDocument/2006/relationships/customXml" Target="../ink/ink455.xml"/><Relationship Id="rId187" Type="http://schemas.openxmlformats.org/officeDocument/2006/relationships/customXml" Target="../ink/ink466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86.xml"/><Relationship Id="rId49" Type="http://schemas.openxmlformats.org/officeDocument/2006/relationships/image" Target="../media/image394.png"/><Relationship Id="rId114" Type="http://schemas.openxmlformats.org/officeDocument/2006/relationships/customXml" Target="../ink/ink429.xml"/><Relationship Id="rId60" Type="http://schemas.openxmlformats.org/officeDocument/2006/relationships/customXml" Target="../ink/ink402.xml"/><Relationship Id="rId81" Type="http://schemas.openxmlformats.org/officeDocument/2006/relationships/image" Target="../media/image410.png"/><Relationship Id="rId135" Type="http://schemas.openxmlformats.org/officeDocument/2006/relationships/image" Target="../media/image437.png"/><Relationship Id="rId156" Type="http://schemas.openxmlformats.org/officeDocument/2006/relationships/customXml" Target="../ink/ink450.xml"/><Relationship Id="rId177" Type="http://schemas.openxmlformats.org/officeDocument/2006/relationships/image" Target="../media/image456.png"/><Relationship Id="rId198" Type="http://schemas.openxmlformats.org/officeDocument/2006/relationships/image" Target="../media/image466.png"/><Relationship Id="rId18" Type="http://schemas.openxmlformats.org/officeDocument/2006/relationships/customXml" Target="../ink/ink381.xml"/><Relationship Id="rId39" Type="http://schemas.openxmlformats.org/officeDocument/2006/relationships/image" Target="../media/image389.png"/><Relationship Id="rId50" Type="http://schemas.openxmlformats.org/officeDocument/2006/relationships/customXml" Target="../ink/ink397.xml"/><Relationship Id="rId104" Type="http://schemas.openxmlformats.org/officeDocument/2006/relationships/customXml" Target="../ink/ink424.xml"/><Relationship Id="rId125" Type="http://schemas.openxmlformats.org/officeDocument/2006/relationships/image" Target="../media/image432.png"/><Relationship Id="rId146" Type="http://schemas.openxmlformats.org/officeDocument/2006/relationships/customXml" Target="../ink/ink445.xml"/><Relationship Id="rId167" Type="http://schemas.openxmlformats.org/officeDocument/2006/relationships/image" Target="../media/image451.png"/><Relationship Id="rId188" Type="http://schemas.openxmlformats.org/officeDocument/2006/relationships/image" Target="../media/image4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303E045-481C-7CD3-ACD1-2CDE48061576}"/>
              </a:ext>
            </a:extLst>
          </p:cNvPr>
          <p:cNvGrpSpPr/>
          <p:nvPr/>
        </p:nvGrpSpPr>
        <p:grpSpPr>
          <a:xfrm>
            <a:off x="1610331" y="729083"/>
            <a:ext cx="6842160" cy="1699200"/>
            <a:chOff x="1610331" y="729083"/>
            <a:chExt cx="6842160" cy="16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F99AD69-D9CD-1F4A-E60B-34349513BB56}"/>
                    </a:ext>
                  </a:extLst>
                </p14:cNvPr>
                <p14:cNvContentPartPr/>
                <p14:nvPr/>
              </p14:nvContentPartPr>
              <p14:xfrm>
                <a:off x="1837851" y="1018163"/>
                <a:ext cx="1032840" cy="760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F99AD69-D9CD-1F4A-E60B-34349513BB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31731" y="1012043"/>
                  <a:ext cx="104508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91E6A3-2D77-29EE-85A3-311466002993}"/>
                    </a:ext>
                  </a:extLst>
                </p14:cNvPr>
                <p14:cNvContentPartPr/>
                <p14:nvPr/>
              </p14:nvContentPartPr>
              <p14:xfrm>
                <a:off x="2861691" y="1197083"/>
                <a:ext cx="344520" cy="373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91E6A3-2D77-29EE-85A3-3114660029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55571" y="1190963"/>
                  <a:ext cx="3567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0789C6-2207-15C5-BDE7-B2F38FE37496}"/>
                    </a:ext>
                  </a:extLst>
                </p14:cNvPr>
                <p14:cNvContentPartPr/>
                <p14:nvPr/>
              </p14:nvContentPartPr>
              <p14:xfrm>
                <a:off x="3393771" y="1234883"/>
                <a:ext cx="368280" cy="264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0789C6-2207-15C5-BDE7-B2F38FE374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87651" y="1228763"/>
                  <a:ext cx="380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27AF10-3403-68B3-9578-F0748E3A8460}"/>
                    </a:ext>
                  </a:extLst>
                </p14:cNvPr>
                <p14:cNvContentPartPr/>
                <p14:nvPr/>
              </p14:nvContentPartPr>
              <p14:xfrm>
                <a:off x="3919011" y="837083"/>
                <a:ext cx="717120" cy="628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27AF10-3403-68B3-9578-F0748E3A8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2891" y="830963"/>
                  <a:ext cx="72936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36670A-8726-A0AD-BE91-5A923496C3E0}"/>
                    </a:ext>
                  </a:extLst>
                </p14:cNvPr>
                <p14:cNvContentPartPr/>
                <p14:nvPr/>
              </p14:nvContentPartPr>
              <p14:xfrm>
                <a:off x="4692291" y="891083"/>
                <a:ext cx="32760" cy="50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36670A-8726-A0AD-BE91-5A923496C3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86171" y="884963"/>
                  <a:ext cx="45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5C372C-0E83-8A43-CE89-02AF1896A052}"/>
                    </a:ext>
                  </a:extLst>
                </p14:cNvPr>
                <p14:cNvContentPartPr/>
                <p14:nvPr/>
              </p14:nvContentPartPr>
              <p14:xfrm>
                <a:off x="5030691" y="843563"/>
                <a:ext cx="89640" cy="46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5C372C-0E83-8A43-CE89-02AF1896A0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4571" y="837443"/>
                  <a:ext cx="1018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94F7FDB-BCDC-D5D7-29AC-2CF49F14BA4C}"/>
                    </a:ext>
                  </a:extLst>
                </p14:cNvPr>
                <p14:cNvContentPartPr/>
                <p14:nvPr/>
              </p14:nvContentPartPr>
              <p14:xfrm>
                <a:off x="4983171" y="1094123"/>
                <a:ext cx="389880" cy="221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4F7FDB-BCDC-D5D7-29AC-2CF49F14BA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7051" y="1088003"/>
                  <a:ext cx="402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A2D1F0-A8D4-85DA-DF3B-1DA2FA600037}"/>
                    </a:ext>
                  </a:extLst>
                </p14:cNvPr>
                <p14:cNvContentPartPr/>
                <p14:nvPr/>
              </p14:nvContentPartPr>
              <p14:xfrm>
                <a:off x="5553411" y="909443"/>
                <a:ext cx="10080" cy="27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A2D1F0-A8D4-85DA-DF3B-1DA2FA6000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47291" y="903323"/>
                  <a:ext cx="22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23F5A5C-5AC7-403B-B451-3F64092AFEB6}"/>
                    </a:ext>
                  </a:extLst>
                </p14:cNvPr>
                <p14:cNvContentPartPr/>
                <p14:nvPr/>
              </p14:nvContentPartPr>
              <p14:xfrm>
                <a:off x="5644851" y="1090883"/>
                <a:ext cx="182160" cy="30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23F5A5C-5AC7-403B-B451-3F64092AFE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8731" y="1084763"/>
                  <a:ext cx="194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006D77-D6DF-A815-D89A-126CFAAF6E13}"/>
                    </a:ext>
                  </a:extLst>
                </p14:cNvPr>
                <p14:cNvContentPartPr/>
                <p14:nvPr/>
              </p14:nvContentPartPr>
              <p14:xfrm>
                <a:off x="5954811" y="1038683"/>
                <a:ext cx="421200" cy="448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006D77-D6DF-A815-D89A-126CFAAF6E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48691" y="1032563"/>
                  <a:ext cx="4334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6E5C8B-88CB-BA56-4774-5035CC0056FD}"/>
                    </a:ext>
                  </a:extLst>
                </p14:cNvPr>
                <p14:cNvContentPartPr/>
                <p14:nvPr/>
              </p14:nvContentPartPr>
              <p14:xfrm>
                <a:off x="6601011" y="729083"/>
                <a:ext cx="1254240" cy="855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6E5C8B-88CB-BA56-4774-5035CC0056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4891" y="722963"/>
                  <a:ext cx="1266480" cy="86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E55A9C-292A-CE13-C3CC-570B3B499E49}"/>
                    </a:ext>
                  </a:extLst>
                </p14:cNvPr>
                <p14:cNvContentPartPr/>
                <p14:nvPr/>
              </p14:nvContentPartPr>
              <p14:xfrm>
                <a:off x="8230371" y="1343603"/>
                <a:ext cx="75240" cy="1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E55A9C-292A-CE13-C3CC-570B3B499E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24251" y="1337483"/>
                  <a:ext cx="87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6F58E8-4002-F80C-506B-E6D324C05CBE}"/>
                    </a:ext>
                  </a:extLst>
                </p14:cNvPr>
                <p14:cNvContentPartPr/>
                <p14:nvPr/>
              </p14:nvContentPartPr>
              <p14:xfrm>
                <a:off x="7526211" y="1054883"/>
                <a:ext cx="462600" cy="766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6F58E8-4002-F80C-506B-E6D324C05C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20091" y="1048763"/>
                  <a:ext cx="47484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76134C-4F35-3E74-2BA0-3DD3F5725C3D}"/>
                    </a:ext>
                  </a:extLst>
                </p14:cNvPr>
                <p14:cNvContentPartPr/>
                <p14:nvPr/>
              </p14:nvContentPartPr>
              <p14:xfrm>
                <a:off x="8437731" y="1306523"/>
                <a:ext cx="14760" cy="32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76134C-4F35-3E74-2BA0-3DD3F5725C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31611" y="1300403"/>
                  <a:ext cx="27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AD7802-5F78-A4C3-B369-E103AC229944}"/>
                    </a:ext>
                  </a:extLst>
                </p14:cNvPr>
                <p14:cNvContentPartPr/>
                <p14:nvPr/>
              </p14:nvContentPartPr>
              <p14:xfrm>
                <a:off x="1610331" y="1833923"/>
                <a:ext cx="6527520" cy="594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AD7802-5F78-A4C3-B369-E103AC2299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04211" y="1827803"/>
                  <a:ext cx="6539760" cy="60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ADC4BF-CFB5-E02D-53D4-A83CDA9C51EE}"/>
              </a:ext>
            </a:extLst>
          </p:cNvPr>
          <p:cNvGrpSpPr/>
          <p:nvPr/>
        </p:nvGrpSpPr>
        <p:grpSpPr>
          <a:xfrm>
            <a:off x="1847931" y="2833643"/>
            <a:ext cx="2511360" cy="889560"/>
            <a:chOff x="1847931" y="2833643"/>
            <a:chExt cx="2511360" cy="88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9AE5986-40CD-9D7E-2B4C-D819846C22F1}"/>
                    </a:ext>
                  </a:extLst>
                </p14:cNvPr>
                <p14:cNvContentPartPr/>
                <p14:nvPr/>
              </p14:nvContentPartPr>
              <p14:xfrm>
                <a:off x="1847931" y="3156923"/>
                <a:ext cx="58320" cy="470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9AE5986-40CD-9D7E-2B4C-D819846C22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41811" y="3150803"/>
                  <a:ext cx="705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9E7CF67-D9C8-65EB-EC97-B98774DCE9E5}"/>
                    </a:ext>
                  </a:extLst>
                </p14:cNvPr>
                <p14:cNvContentPartPr/>
                <p14:nvPr/>
              </p14:nvContentPartPr>
              <p14:xfrm>
                <a:off x="1895091" y="2833643"/>
                <a:ext cx="590760" cy="889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9E7CF67-D9C8-65EB-EC97-B98774DCE9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8971" y="2827523"/>
                  <a:ext cx="603000" cy="90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75A457-91AB-0CD0-E365-395331EE03C3}"/>
                    </a:ext>
                  </a:extLst>
                </p14:cNvPr>
                <p14:cNvContentPartPr/>
                <p14:nvPr/>
              </p14:nvContentPartPr>
              <p14:xfrm>
                <a:off x="2556771" y="3307043"/>
                <a:ext cx="797400" cy="33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75A457-91AB-0CD0-E365-395331EE03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50651" y="3300923"/>
                  <a:ext cx="8096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CC84319-AEB9-B93C-A103-E85CD6D03EFB}"/>
                    </a:ext>
                  </a:extLst>
                </p14:cNvPr>
                <p14:cNvContentPartPr/>
                <p14:nvPr/>
              </p14:nvContentPartPr>
              <p14:xfrm>
                <a:off x="3574491" y="3045323"/>
                <a:ext cx="784800" cy="603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CC84319-AEB9-B93C-A103-E85CD6D03E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68371" y="3039203"/>
                  <a:ext cx="797040" cy="61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406B6C-764B-DD99-88C0-79F35EDD7DC9}"/>
              </a:ext>
            </a:extLst>
          </p:cNvPr>
          <p:cNvGrpSpPr/>
          <p:nvPr/>
        </p:nvGrpSpPr>
        <p:grpSpPr>
          <a:xfrm>
            <a:off x="5735931" y="3139643"/>
            <a:ext cx="913680" cy="518040"/>
            <a:chOff x="5735931" y="3139643"/>
            <a:chExt cx="91368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C85E70-2D27-8EC5-B27E-900EF1C6C7E7}"/>
                    </a:ext>
                  </a:extLst>
                </p14:cNvPr>
                <p14:cNvContentPartPr/>
                <p14:nvPr/>
              </p14:nvContentPartPr>
              <p14:xfrm>
                <a:off x="5735931" y="3139643"/>
                <a:ext cx="316800" cy="390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C85E70-2D27-8EC5-B27E-900EF1C6C7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29811" y="3133523"/>
                  <a:ext cx="3290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EABD55-065F-1232-A899-2604A2B20872}"/>
                    </a:ext>
                  </a:extLst>
                </p14:cNvPr>
                <p14:cNvContentPartPr/>
                <p14:nvPr/>
              </p14:nvContentPartPr>
              <p14:xfrm>
                <a:off x="6190251" y="3179243"/>
                <a:ext cx="459360" cy="478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EABD55-065F-1232-A899-2604A2B208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84131" y="3173123"/>
                  <a:ext cx="471600" cy="49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5705CBD-EF41-7575-6073-B6EB3695369B}"/>
                  </a:ext>
                </a:extLst>
              </p14:cNvPr>
              <p14:cNvContentPartPr/>
              <p14:nvPr/>
            </p14:nvContentPartPr>
            <p14:xfrm>
              <a:off x="7237131" y="3264563"/>
              <a:ext cx="272880" cy="332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5705CBD-EF41-7575-6073-B6EB369536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31011" y="3258443"/>
                <a:ext cx="285120" cy="34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74C32BA-BD1E-C892-C209-FCD7F4A405AD}"/>
              </a:ext>
            </a:extLst>
          </p:cNvPr>
          <p:cNvGrpSpPr/>
          <p:nvPr/>
        </p:nvGrpSpPr>
        <p:grpSpPr>
          <a:xfrm>
            <a:off x="8076715" y="2950643"/>
            <a:ext cx="3171960" cy="652680"/>
            <a:chOff x="8076715" y="2950643"/>
            <a:chExt cx="3171960" cy="65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CADA8F-D580-D0F8-BAAF-DAEEA67B7E13}"/>
                    </a:ext>
                  </a:extLst>
                </p14:cNvPr>
                <p14:cNvContentPartPr/>
                <p14:nvPr/>
              </p14:nvContentPartPr>
              <p14:xfrm>
                <a:off x="8076715" y="3034883"/>
                <a:ext cx="237960" cy="568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CADA8F-D580-D0F8-BAAF-DAEEA67B7E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070595" y="3028763"/>
                  <a:ext cx="2502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B9C5563-5010-01E0-8F45-768E2D05B867}"/>
                    </a:ext>
                  </a:extLst>
                </p14:cNvPr>
                <p14:cNvContentPartPr/>
                <p14:nvPr/>
              </p14:nvContentPartPr>
              <p14:xfrm>
                <a:off x="8504395" y="3273563"/>
                <a:ext cx="34920" cy="271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B9C5563-5010-01E0-8F45-768E2D05B8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98275" y="3267443"/>
                  <a:ext cx="47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268349-480F-54BF-33E6-EAA2971C69FB}"/>
                    </a:ext>
                  </a:extLst>
                </p14:cNvPr>
                <p14:cNvContentPartPr/>
                <p14:nvPr/>
              </p14:nvContentPartPr>
              <p14:xfrm>
                <a:off x="8587195" y="3032003"/>
                <a:ext cx="36360" cy="20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268349-480F-54BF-33E6-EAA2971C69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1075" y="3025883"/>
                  <a:ext cx="48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C0B956-34E1-8A73-7F51-A7E108D696F1}"/>
                    </a:ext>
                  </a:extLst>
                </p14:cNvPr>
                <p14:cNvContentPartPr/>
                <p14:nvPr/>
              </p14:nvContentPartPr>
              <p14:xfrm>
                <a:off x="8801755" y="3040643"/>
                <a:ext cx="12240" cy="450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C0B956-34E1-8A73-7F51-A7E108D696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95635" y="3034523"/>
                  <a:ext cx="24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2D0E13-02A0-462D-2E30-F6D417FF2B05}"/>
                    </a:ext>
                  </a:extLst>
                </p14:cNvPr>
                <p14:cNvContentPartPr/>
                <p14:nvPr/>
              </p14:nvContentPartPr>
              <p14:xfrm>
                <a:off x="8663155" y="3285803"/>
                <a:ext cx="330840" cy="2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52D0E13-02A0-462D-2E30-F6D417FF2B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57035" y="3279683"/>
                  <a:ext cx="343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DE6FCE-AB62-8F30-C67E-01CDB07720BA}"/>
                    </a:ext>
                  </a:extLst>
                </p14:cNvPr>
                <p14:cNvContentPartPr/>
                <p14:nvPr/>
              </p14:nvContentPartPr>
              <p14:xfrm>
                <a:off x="9010555" y="3237203"/>
                <a:ext cx="224280" cy="276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DE6FCE-AB62-8F30-C67E-01CDB07720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04435" y="3231083"/>
                  <a:ext cx="236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C94844-6636-D464-1852-38802F8B65FF}"/>
                    </a:ext>
                  </a:extLst>
                </p14:cNvPr>
                <p14:cNvContentPartPr/>
                <p14:nvPr/>
              </p14:nvContentPartPr>
              <p14:xfrm>
                <a:off x="9468835" y="3262403"/>
                <a:ext cx="227880" cy="237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C94844-6636-D464-1852-38802F8B65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62715" y="3256283"/>
                  <a:ext cx="240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2C8CF8-2D7B-243D-162E-F61488F7AC93}"/>
                    </a:ext>
                  </a:extLst>
                </p14:cNvPr>
                <p14:cNvContentPartPr/>
                <p14:nvPr/>
              </p14:nvContentPartPr>
              <p14:xfrm>
                <a:off x="9995515" y="3037763"/>
                <a:ext cx="24480" cy="40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2C8CF8-2D7B-243D-162E-F61488F7AC9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89395" y="3031643"/>
                  <a:ext cx="367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E86547-18FF-29A0-EE2C-C8C66337BB18}"/>
                    </a:ext>
                  </a:extLst>
                </p14:cNvPr>
                <p14:cNvContentPartPr/>
                <p14:nvPr/>
              </p14:nvContentPartPr>
              <p14:xfrm>
                <a:off x="9805075" y="3233963"/>
                <a:ext cx="477720" cy="64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E86547-18FF-29A0-EE2C-C8C66337BB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98955" y="3227843"/>
                  <a:ext cx="489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BE38A2-E18C-3804-BF4C-6C0B1357ABCF}"/>
                    </a:ext>
                  </a:extLst>
                </p14:cNvPr>
                <p14:cNvContentPartPr/>
                <p14:nvPr/>
              </p14:nvContentPartPr>
              <p14:xfrm>
                <a:off x="10337875" y="3159083"/>
                <a:ext cx="31680" cy="247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BE38A2-E18C-3804-BF4C-6C0B1357AB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31755" y="3152963"/>
                  <a:ext cx="43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6E4A5D-4DC2-D42B-4CF9-CD19B467BD30}"/>
                    </a:ext>
                  </a:extLst>
                </p14:cNvPr>
                <p14:cNvContentPartPr/>
                <p14:nvPr/>
              </p14:nvContentPartPr>
              <p14:xfrm>
                <a:off x="10447675" y="2950643"/>
                <a:ext cx="53280" cy="61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E6E4A5D-4DC2-D42B-4CF9-CD19B467BD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41555" y="2944523"/>
                  <a:ext cx="65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422A22-0132-C4B7-B5F3-30EC2E45DD53}"/>
                    </a:ext>
                  </a:extLst>
                </p14:cNvPr>
                <p14:cNvContentPartPr/>
                <p14:nvPr/>
              </p14:nvContentPartPr>
              <p14:xfrm>
                <a:off x="10586275" y="3164483"/>
                <a:ext cx="192960" cy="3027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422A22-0132-C4B7-B5F3-30EC2E45DD5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80155" y="3158363"/>
                  <a:ext cx="205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FC82714-A8B4-5E59-68ED-F9D48F60DC80}"/>
                    </a:ext>
                  </a:extLst>
                </p14:cNvPr>
                <p14:cNvContentPartPr/>
                <p14:nvPr/>
              </p14:nvContentPartPr>
              <p14:xfrm>
                <a:off x="10934755" y="3143963"/>
                <a:ext cx="313920" cy="452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FC82714-A8B4-5E59-68ED-F9D48F60DC8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28635" y="3137843"/>
                  <a:ext cx="326160" cy="46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873EB4D-7149-D323-7E49-183B9A884E0E}"/>
                  </a:ext>
                </a:extLst>
              </p14:cNvPr>
              <p14:cNvContentPartPr/>
              <p14:nvPr/>
            </p14:nvContentPartPr>
            <p14:xfrm>
              <a:off x="7984195" y="3829043"/>
              <a:ext cx="3754080" cy="77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873EB4D-7149-D323-7E49-183B9A884E0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78075" y="3822923"/>
                <a:ext cx="376632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EC23D71-5A11-4413-5164-85EF25CC9AD7}"/>
              </a:ext>
            </a:extLst>
          </p:cNvPr>
          <p:cNvGrpSpPr/>
          <p:nvPr/>
        </p:nvGrpSpPr>
        <p:grpSpPr>
          <a:xfrm>
            <a:off x="1948795" y="4360403"/>
            <a:ext cx="1045440" cy="808560"/>
            <a:chOff x="1948795" y="4360403"/>
            <a:chExt cx="1045440" cy="80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05DFD95-BDA1-B753-085F-87350E6DE11A}"/>
                    </a:ext>
                  </a:extLst>
                </p14:cNvPr>
                <p14:cNvContentPartPr/>
                <p14:nvPr/>
              </p14:nvContentPartPr>
              <p14:xfrm>
                <a:off x="1948795" y="4360403"/>
                <a:ext cx="415800" cy="808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05DFD95-BDA1-B753-085F-87350E6DE11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42675" y="4354283"/>
                  <a:ext cx="428040" cy="82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868394-DE90-35D8-7B22-0EEE11AC4756}"/>
                    </a:ext>
                  </a:extLst>
                </p14:cNvPr>
                <p14:cNvContentPartPr/>
                <p14:nvPr/>
              </p14:nvContentPartPr>
              <p14:xfrm>
                <a:off x="2501755" y="4430243"/>
                <a:ext cx="150480" cy="268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868394-DE90-35D8-7B22-0EEE11AC47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95635" y="4424123"/>
                  <a:ext cx="162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F6F01D-017F-16F2-0798-5B411D4B1966}"/>
                    </a:ext>
                  </a:extLst>
                </p14:cNvPr>
                <p14:cNvContentPartPr/>
                <p14:nvPr/>
              </p14:nvContentPartPr>
              <p14:xfrm>
                <a:off x="2741875" y="4441763"/>
                <a:ext cx="252360" cy="308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F6F01D-017F-16F2-0798-5B411D4B19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5755" y="4435643"/>
                  <a:ext cx="26460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651A615-E27A-B7BB-6D17-C8B77A00B067}"/>
              </a:ext>
            </a:extLst>
          </p:cNvPr>
          <p:cNvGrpSpPr/>
          <p:nvPr/>
        </p:nvGrpSpPr>
        <p:grpSpPr>
          <a:xfrm>
            <a:off x="4115635" y="4248803"/>
            <a:ext cx="1553760" cy="480960"/>
            <a:chOff x="4115635" y="4248803"/>
            <a:chExt cx="155376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5ACF51-5EA7-62FA-8E66-541D38902D6F}"/>
                    </a:ext>
                  </a:extLst>
                </p14:cNvPr>
                <p14:cNvContentPartPr/>
                <p14:nvPr/>
              </p14:nvContentPartPr>
              <p14:xfrm>
                <a:off x="4115635" y="4248803"/>
                <a:ext cx="749520" cy="433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5ACF51-5EA7-62FA-8E66-541D38902D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09515" y="4242683"/>
                  <a:ext cx="7617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948F7E-6F85-2FBD-32F9-BDDEDBA30B00}"/>
                    </a:ext>
                  </a:extLst>
                </p14:cNvPr>
                <p14:cNvContentPartPr/>
                <p14:nvPr/>
              </p14:nvContentPartPr>
              <p14:xfrm>
                <a:off x="4987195" y="4443923"/>
                <a:ext cx="338400" cy="262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948F7E-6F85-2FBD-32F9-BDDEDBA30B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81075" y="4437803"/>
                  <a:ext cx="350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1D2553-C777-0BB0-EF98-05AD72F54B51}"/>
                    </a:ext>
                  </a:extLst>
                </p14:cNvPr>
                <p14:cNvContentPartPr/>
                <p14:nvPr/>
              </p14:nvContentPartPr>
              <p14:xfrm>
                <a:off x="5325235" y="4462283"/>
                <a:ext cx="344160" cy="267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1D2553-C777-0BB0-EF98-05AD72F54B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19115" y="4456163"/>
                  <a:ext cx="35640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25F6C8-F5E9-E465-C1B6-CA20BC65546B}"/>
              </a:ext>
            </a:extLst>
          </p:cNvPr>
          <p:cNvGrpSpPr/>
          <p:nvPr/>
        </p:nvGrpSpPr>
        <p:grpSpPr>
          <a:xfrm>
            <a:off x="6880795" y="4124963"/>
            <a:ext cx="537840" cy="459000"/>
            <a:chOff x="6880795" y="4124963"/>
            <a:chExt cx="53784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C06977-683A-0334-9360-B811012E4A9F}"/>
                    </a:ext>
                  </a:extLst>
                </p14:cNvPr>
                <p14:cNvContentPartPr/>
                <p14:nvPr/>
              </p14:nvContentPartPr>
              <p14:xfrm>
                <a:off x="6965395" y="4124963"/>
                <a:ext cx="39960" cy="459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C06977-683A-0334-9360-B811012E4A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59275" y="4118843"/>
                  <a:ext cx="522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32ACA5-7A25-6E28-F0F5-9AADA46D35C9}"/>
                    </a:ext>
                  </a:extLst>
                </p14:cNvPr>
                <p14:cNvContentPartPr/>
                <p14:nvPr/>
              </p14:nvContentPartPr>
              <p14:xfrm>
                <a:off x="6880795" y="4362923"/>
                <a:ext cx="537840" cy="19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32ACA5-7A25-6E28-F0F5-9AADA46D35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74675" y="4356803"/>
                  <a:ext cx="55008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815664C-69E7-99F0-1C66-F2B8044F7E0F}"/>
              </a:ext>
            </a:extLst>
          </p:cNvPr>
          <p:cNvGrpSpPr/>
          <p:nvPr/>
        </p:nvGrpSpPr>
        <p:grpSpPr>
          <a:xfrm>
            <a:off x="8278315" y="4209203"/>
            <a:ext cx="1588680" cy="401400"/>
            <a:chOff x="8278315" y="4209203"/>
            <a:chExt cx="158868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ACB14A-1088-B924-4F7A-1F99FB37AAFE}"/>
                    </a:ext>
                  </a:extLst>
                </p14:cNvPr>
                <p14:cNvContentPartPr/>
                <p14:nvPr/>
              </p14:nvContentPartPr>
              <p14:xfrm>
                <a:off x="8471275" y="4209203"/>
                <a:ext cx="54720" cy="375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ACB14A-1088-B924-4F7A-1F99FB37AA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65155" y="4203083"/>
                  <a:ext cx="669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961FDB3-454A-B9D8-4BE2-D2395E923E4F}"/>
                    </a:ext>
                  </a:extLst>
                </p14:cNvPr>
                <p14:cNvContentPartPr/>
                <p14:nvPr/>
              </p14:nvContentPartPr>
              <p14:xfrm>
                <a:off x="8278315" y="4233683"/>
                <a:ext cx="1267560" cy="301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961FDB3-454A-B9D8-4BE2-D2395E923E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72195" y="4227563"/>
                  <a:ext cx="1279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D6700BF-0F7D-98A9-78A0-585753892581}"/>
                    </a:ext>
                  </a:extLst>
                </p14:cNvPr>
                <p14:cNvContentPartPr/>
                <p14:nvPr/>
              </p14:nvContentPartPr>
              <p14:xfrm>
                <a:off x="9610315" y="4375883"/>
                <a:ext cx="256680" cy="234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D6700BF-0F7D-98A9-78A0-58575389258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04195" y="4369763"/>
                  <a:ext cx="268920" cy="2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4562B11-AC62-F12A-4295-2E4DF33EFFE7}"/>
                  </a:ext>
                </a:extLst>
              </p14:cNvPr>
              <p14:cNvContentPartPr/>
              <p14:nvPr/>
            </p14:nvContentPartPr>
            <p14:xfrm>
              <a:off x="10354075" y="4367963"/>
              <a:ext cx="321840" cy="2502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4562B11-AC62-F12A-4295-2E4DF33EFFE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47955" y="4361843"/>
                <a:ext cx="33408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3D82DF4-9A90-51F2-216A-55940472C313}"/>
              </a:ext>
            </a:extLst>
          </p:cNvPr>
          <p:cNvGrpSpPr/>
          <p:nvPr/>
        </p:nvGrpSpPr>
        <p:grpSpPr>
          <a:xfrm>
            <a:off x="4190155" y="5033963"/>
            <a:ext cx="3062520" cy="624600"/>
            <a:chOff x="4190155" y="5033963"/>
            <a:chExt cx="3062520" cy="62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BA2A370-B71C-6039-2E21-F2AFA5B70AD1}"/>
                    </a:ext>
                  </a:extLst>
                </p14:cNvPr>
                <p14:cNvContentPartPr/>
                <p14:nvPr/>
              </p14:nvContentPartPr>
              <p14:xfrm>
                <a:off x="4190155" y="5033963"/>
                <a:ext cx="464040" cy="442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BA2A370-B71C-6039-2E21-F2AFA5B70AD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84035" y="5027843"/>
                  <a:ext cx="4762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BE7699A-C6B6-DD73-6E0A-CD3FADD8DF97}"/>
                    </a:ext>
                  </a:extLst>
                </p14:cNvPr>
                <p14:cNvContentPartPr/>
                <p14:nvPr/>
              </p14:nvContentPartPr>
              <p14:xfrm>
                <a:off x="4841755" y="5246723"/>
                <a:ext cx="321120" cy="278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BE7699A-C6B6-DD73-6E0A-CD3FADD8DF9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35635" y="5240603"/>
                  <a:ext cx="333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F22ED9-A886-08D3-57C6-1E0DF80E76CB}"/>
                    </a:ext>
                  </a:extLst>
                </p14:cNvPr>
                <p14:cNvContentPartPr/>
                <p14:nvPr/>
              </p14:nvContentPartPr>
              <p14:xfrm>
                <a:off x="5304355" y="5260403"/>
                <a:ext cx="342360" cy="253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F22ED9-A886-08D3-57C6-1E0DF80E76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98235" y="5254283"/>
                  <a:ext cx="3546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053D814-F1B4-108E-E450-36FCA31DB9AE}"/>
                    </a:ext>
                  </a:extLst>
                </p14:cNvPr>
                <p14:cNvContentPartPr/>
                <p14:nvPr/>
              </p14:nvContentPartPr>
              <p14:xfrm>
                <a:off x="5784955" y="5045123"/>
                <a:ext cx="65520" cy="38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053D814-F1B4-108E-E450-36FCA31DB9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78835" y="5039003"/>
                  <a:ext cx="77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FD15B6-1355-E2C1-1132-2625A46CBDAD}"/>
                    </a:ext>
                  </a:extLst>
                </p14:cNvPr>
                <p14:cNvContentPartPr/>
                <p14:nvPr/>
              </p14:nvContentPartPr>
              <p14:xfrm>
                <a:off x="5804035" y="5315483"/>
                <a:ext cx="381960" cy="270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FD15B6-1355-E2C1-1132-2625A46CBD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97915" y="5309363"/>
                  <a:ext cx="3942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3E23A2-EBA2-6802-E4D8-3FA50CAF7F60}"/>
                    </a:ext>
                  </a:extLst>
                </p14:cNvPr>
                <p14:cNvContentPartPr/>
                <p14:nvPr/>
              </p14:nvContentPartPr>
              <p14:xfrm>
                <a:off x="6343315" y="5135483"/>
                <a:ext cx="46080" cy="52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3E23A2-EBA2-6802-E4D8-3FA50CAF7F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37195" y="5129363"/>
                  <a:ext cx="58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518684-EBF0-CCA3-934E-456F53A393F1}"/>
                    </a:ext>
                  </a:extLst>
                </p14:cNvPr>
                <p14:cNvContentPartPr/>
                <p14:nvPr/>
              </p14:nvContentPartPr>
              <p14:xfrm>
                <a:off x="6364915" y="5306123"/>
                <a:ext cx="153000" cy="266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518684-EBF0-CCA3-934E-456F53A393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58795" y="5300003"/>
                  <a:ext cx="1652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57A8D0-8FAE-EEAA-60A1-3FA35A28CD9F}"/>
                    </a:ext>
                  </a:extLst>
                </p14:cNvPr>
                <p14:cNvContentPartPr/>
                <p14:nvPr/>
              </p14:nvContentPartPr>
              <p14:xfrm>
                <a:off x="6624115" y="5352923"/>
                <a:ext cx="341640" cy="305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57A8D0-8FAE-EEAA-60A1-3FA35A28CD9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17995" y="5346803"/>
                  <a:ext cx="3538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EE34BB0-107E-E70F-B026-C49F49B9EAC2}"/>
                    </a:ext>
                  </a:extLst>
                </p14:cNvPr>
                <p14:cNvContentPartPr/>
                <p14:nvPr/>
              </p14:nvContentPartPr>
              <p14:xfrm>
                <a:off x="7216315" y="5405483"/>
                <a:ext cx="36360" cy="2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EE34BB0-107E-E70F-B026-C49F49B9EA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10195" y="5399363"/>
                  <a:ext cx="4860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149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45495D3-5644-B8A6-754A-839A633A10E8}"/>
                  </a:ext>
                </a:extLst>
              </p14:cNvPr>
              <p14:cNvContentPartPr/>
              <p14:nvPr/>
            </p14:nvContentPartPr>
            <p14:xfrm>
              <a:off x="5847235" y="5798603"/>
              <a:ext cx="82800" cy="33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45495D3-5644-B8A6-754A-839A633A1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1115" y="5792483"/>
                <a:ext cx="9504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6371C40-30D0-3277-F51A-76CA65EAEAF0}"/>
              </a:ext>
            </a:extLst>
          </p:cNvPr>
          <p:cNvGrpSpPr/>
          <p:nvPr/>
        </p:nvGrpSpPr>
        <p:grpSpPr>
          <a:xfrm>
            <a:off x="-15365" y="146603"/>
            <a:ext cx="12382560" cy="6379920"/>
            <a:chOff x="-15365" y="146603"/>
            <a:chExt cx="12382560" cy="637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B134850-1573-1970-8248-14A67CAC9E3A}"/>
                    </a:ext>
                  </a:extLst>
                </p14:cNvPr>
                <p14:cNvContentPartPr/>
                <p14:nvPr/>
              </p14:nvContentPartPr>
              <p14:xfrm>
                <a:off x="4509115" y="380243"/>
                <a:ext cx="434520" cy="812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B134850-1573-1970-8248-14A67CAC9E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02995" y="374123"/>
                  <a:ext cx="44676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D1B7AC0-6732-4027-6C3C-925A5F088C56}"/>
                    </a:ext>
                  </a:extLst>
                </p14:cNvPr>
                <p14:cNvContentPartPr/>
                <p14:nvPr/>
              </p14:nvContentPartPr>
              <p14:xfrm>
                <a:off x="4521355" y="674003"/>
                <a:ext cx="230760" cy="86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D1B7AC0-6732-4027-6C3C-925A5F088C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15235" y="667883"/>
                  <a:ext cx="243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DD9108-67FD-6553-E573-31EE5ECA1AE9}"/>
                    </a:ext>
                  </a:extLst>
                </p14:cNvPr>
                <p14:cNvContentPartPr/>
                <p14:nvPr/>
              </p14:nvContentPartPr>
              <p14:xfrm>
                <a:off x="5069995" y="256043"/>
                <a:ext cx="181440" cy="990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DD9108-67FD-6553-E573-31EE5ECA1A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63875" y="249923"/>
                  <a:ext cx="193680" cy="10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AB7727-F14B-FB9F-D92C-EDA9955BDC47}"/>
                    </a:ext>
                  </a:extLst>
                </p14:cNvPr>
                <p14:cNvContentPartPr/>
                <p14:nvPr/>
              </p14:nvContentPartPr>
              <p14:xfrm>
                <a:off x="4954075" y="734843"/>
                <a:ext cx="275400" cy="9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AB7727-F14B-FB9F-D92C-EDA9955BDC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7955" y="728723"/>
                  <a:ext cx="287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5661A2B-B5B2-7920-CD92-6E9E275A49B0}"/>
                    </a:ext>
                  </a:extLst>
                </p14:cNvPr>
                <p14:cNvContentPartPr/>
                <p14:nvPr/>
              </p14:nvContentPartPr>
              <p14:xfrm>
                <a:off x="5374915" y="390683"/>
                <a:ext cx="41400" cy="444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5661A2B-B5B2-7920-CD92-6E9E275A49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68795" y="384563"/>
                  <a:ext cx="536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CC0873-D269-7331-CD99-11BAF139D64F}"/>
                    </a:ext>
                  </a:extLst>
                </p14:cNvPr>
                <p14:cNvContentPartPr/>
                <p14:nvPr/>
              </p14:nvContentPartPr>
              <p14:xfrm>
                <a:off x="5351875" y="541883"/>
                <a:ext cx="322200" cy="243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CC0873-D269-7331-CD99-11BAF139D6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45755" y="535763"/>
                  <a:ext cx="334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AF1643-C2FC-036D-4947-547890F1AA55}"/>
                    </a:ext>
                  </a:extLst>
                </p14:cNvPr>
                <p14:cNvContentPartPr/>
                <p14:nvPr/>
              </p14:nvContentPartPr>
              <p14:xfrm>
                <a:off x="5743915" y="419123"/>
                <a:ext cx="182520" cy="37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AF1643-C2FC-036D-4947-547890F1AA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37795" y="413003"/>
                  <a:ext cx="1947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10CCDC-3E5F-31EC-AE97-29FAEBEDDF3F}"/>
                    </a:ext>
                  </a:extLst>
                </p14:cNvPr>
                <p14:cNvContentPartPr/>
                <p14:nvPr/>
              </p14:nvContentPartPr>
              <p14:xfrm>
                <a:off x="4933555" y="702083"/>
                <a:ext cx="356040" cy="49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10CCDC-3E5F-31EC-AE97-29FAEBEDDF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27435" y="695963"/>
                  <a:ext cx="3682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6E5A38-8A44-2CC3-2CF3-1F9F71547BE6}"/>
                    </a:ext>
                  </a:extLst>
                </p14:cNvPr>
                <p14:cNvContentPartPr/>
                <p14:nvPr/>
              </p14:nvContentPartPr>
              <p14:xfrm>
                <a:off x="6486955" y="369443"/>
                <a:ext cx="47160" cy="338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6E5A38-8A44-2CC3-2CF3-1F9F71547B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80835" y="363323"/>
                  <a:ext cx="594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58538B-62B0-A40E-5117-0734F646B8EA}"/>
                    </a:ext>
                  </a:extLst>
                </p14:cNvPr>
                <p14:cNvContentPartPr/>
                <p14:nvPr/>
              </p14:nvContentPartPr>
              <p14:xfrm>
                <a:off x="6693955" y="374123"/>
                <a:ext cx="223920" cy="31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58538B-62B0-A40E-5117-0734F646B8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87835" y="368003"/>
                  <a:ext cx="236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84B3E1-C3F8-056D-70FA-CCE4661B5DB3}"/>
                    </a:ext>
                  </a:extLst>
                </p14:cNvPr>
                <p14:cNvContentPartPr/>
                <p14:nvPr/>
              </p14:nvContentPartPr>
              <p14:xfrm>
                <a:off x="6983755" y="202403"/>
                <a:ext cx="32400" cy="187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84B3E1-C3F8-056D-70FA-CCE4661B5D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77635" y="196283"/>
                  <a:ext cx="44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D87A56-A21C-8723-BCB2-CD772EDC0CE1}"/>
                    </a:ext>
                  </a:extLst>
                </p14:cNvPr>
                <p14:cNvContentPartPr/>
                <p14:nvPr/>
              </p14:nvContentPartPr>
              <p14:xfrm>
                <a:off x="6882235" y="187283"/>
                <a:ext cx="544320" cy="322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D87A56-A21C-8723-BCB2-CD772EDC0C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76115" y="181163"/>
                  <a:ext cx="556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624638-83CF-A14A-5F00-335C1F62F639}"/>
                    </a:ext>
                  </a:extLst>
                </p14:cNvPr>
                <p14:cNvContentPartPr/>
                <p14:nvPr/>
              </p14:nvContentPartPr>
              <p14:xfrm>
                <a:off x="3813235" y="208523"/>
                <a:ext cx="536040" cy="100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624638-83CF-A14A-5F00-335C1F62F6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07115" y="202403"/>
                  <a:ext cx="548280" cy="10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5EEA44-ABBD-B568-7B30-7A31386F3723}"/>
                    </a:ext>
                  </a:extLst>
                </p14:cNvPr>
                <p14:cNvContentPartPr/>
                <p14:nvPr/>
              </p14:nvContentPartPr>
              <p14:xfrm>
                <a:off x="4307155" y="146603"/>
                <a:ext cx="3819600" cy="133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5EEA44-ABBD-B568-7B30-7A31386F37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01035" y="140483"/>
                  <a:ext cx="3831840" cy="13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F5668B-CE46-4171-406C-7D5BDDA73730}"/>
                    </a:ext>
                  </a:extLst>
                </p14:cNvPr>
                <p14:cNvContentPartPr/>
                <p14:nvPr/>
              </p14:nvContentPartPr>
              <p14:xfrm>
                <a:off x="3667435" y="1095203"/>
                <a:ext cx="190800" cy="43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F5668B-CE46-4171-406C-7D5BDDA737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1315" y="1089083"/>
                  <a:ext cx="2030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432FE5-89A6-0540-6147-DD9E0DA603B3}"/>
                    </a:ext>
                  </a:extLst>
                </p14:cNvPr>
                <p14:cNvContentPartPr/>
                <p14:nvPr/>
              </p14:nvContentPartPr>
              <p14:xfrm>
                <a:off x="3657715" y="1259003"/>
                <a:ext cx="4531680" cy="269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432FE5-89A6-0540-6147-DD9E0DA603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1595" y="1252883"/>
                  <a:ext cx="4543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1C13E8-B7F6-6880-949F-1AA2B04FE51F}"/>
                    </a:ext>
                  </a:extLst>
                </p14:cNvPr>
                <p14:cNvContentPartPr/>
                <p14:nvPr/>
              </p14:nvContentPartPr>
              <p14:xfrm>
                <a:off x="3460435" y="1479323"/>
                <a:ext cx="2388600" cy="672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1C13E8-B7F6-6880-949F-1AA2B04FE51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54315" y="1473203"/>
                  <a:ext cx="240084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F797D98-F40B-DCD0-43DB-5CA6BA484006}"/>
                    </a:ext>
                  </a:extLst>
                </p14:cNvPr>
                <p14:cNvContentPartPr/>
                <p14:nvPr/>
              </p14:nvContentPartPr>
              <p14:xfrm>
                <a:off x="5840395" y="1993043"/>
                <a:ext cx="3045600" cy="57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F797D98-F40B-DCD0-43DB-5CA6BA4840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34275" y="1986923"/>
                  <a:ext cx="30578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5DFBE9-A569-5027-5425-D12635817B9C}"/>
                    </a:ext>
                  </a:extLst>
                </p14:cNvPr>
                <p14:cNvContentPartPr/>
                <p14:nvPr/>
              </p14:nvContentPartPr>
              <p14:xfrm>
                <a:off x="3342715" y="2128043"/>
                <a:ext cx="150120" cy="439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5DFBE9-A569-5027-5425-D12635817B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36595" y="2121923"/>
                  <a:ext cx="1623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48094FF-618C-824D-390B-5546D9737E60}"/>
                    </a:ext>
                  </a:extLst>
                </p14:cNvPr>
                <p14:cNvContentPartPr/>
                <p14:nvPr/>
              </p14:nvContentPartPr>
              <p14:xfrm>
                <a:off x="2615875" y="2916083"/>
                <a:ext cx="99360" cy="365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48094FF-618C-824D-390B-5546D9737E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09755" y="2909963"/>
                  <a:ext cx="111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125B59-049A-8D7E-D698-E70EE3061E2E}"/>
                    </a:ext>
                  </a:extLst>
                </p14:cNvPr>
                <p14:cNvContentPartPr/>
                <p14:nvPr/>
              </p14:nvContentPartPr>
              <p14:xfrm>
                <a:off x="2519395" y="2686403"/>
                <a:ext cx="1228680" cy="773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125B59-049A-8D7E-D698-E70EE3061E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13275" y="2680283"/>
                  <a:ext cx="124092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0AC9A5-9D22-2FC7-9BFC-FE3C5D9ECE5E}"/>
                    </a:ext>
                  </a:extLst>
                </p14:cNvPr>
                <p14:cNvContentPartPr/>
                <p14:nvPr/>
              </p14:nvContentPartPr>
              <p14:xfrm>
                <a:off x="2767795" y="2852363"/>
                <a:ext cx="195840" cy="404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0AC9A5-9D22-2FC7-9BFC-FE3C5D9ECE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1675" y="2846243"/>
                  <a:ext cx="20808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C0CAAE-D55A-DA5E-4735-C00F4D5CB2F4}"/>
                    </a:ext>
                  </a:extLst>
                </p14:cNvPr>
                <p14:cNvContentPartPr/>
                <p14:nvPr/>
              </p14:nvContentPartPr>
              <p14:xfrm>
                <a:off x="2929795" y="2966843"/>
                <a:ext cx="228600" cy="169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C0CAAE-D55A-DA5E-4735-C00F4D5CB2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23675" y="2960723"/>
                  <a:ext cx="240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6AF4D6-191A-3FF1-FF5F-1326D6C391DF}"/>
                    </a:ext>
                  </a:extLst>
                </p14:cNvPr>
                <p14:cNvContentPartPr/>
                <p14:nvPr/>
              </p14:nvContentPartPr>
              <p14:xfrm>
                <a:off x="3145435" y="2854163"/>
                <a:ext cx="21960" cy="10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6AF4D6-191A-3FF1-FF5F-1326D6C391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39315" y="2848043"/>
                  <a:ext cx="34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19793C-E8E7-8763-BF18-32913C0E1B3D}"/>
                    </a:ext>
                  </a:extLst>
                </p14:cNvPr>
                <p14:cNvContentPartPr/>
                <p14:nvPr/>
              </p14:nvContentPartPr>
              <p14:xfrm>
                <a:off x="3212035" y="2984123"/>
                <a:ext cx="335520" cy="78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19793C-E8E7-8763-BF18-32913C0E1B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05915" y="2978003"/>
                  <a:ext cx="347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F72B9BF-927A-8B88-4032-FF7B5E201623}"/>
                    </a:ext>
                  </a:extLst>
                </p14:cNvPr>
                <p14:cNvContentPartPr/>
                <p14:nvPr/>
              </p14:nvContentPartPr>
              <p14:xfrm>
                <a:off x="8063395" y="419123"/>
                <a:ext cx="315720" cy="94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F72B9BF-927A-8B88-4032-FF7B5E2016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57275" y="413003"/>
                  <a:ext cx="327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55E151-76B2-BC8F-FD54-C511C3C93D3C}"/>
                    </a:ext>
                  </a:extLst>
                </p14:cNvPr>
                <p14:cNvContentPartPr/>
                <p14:nvPr/>
              </p14:nvContentPartPr>
              <p14:xfrm>
                <a:off x="8082115" y="697763"/>
                <a:ext cx="399240" cy="78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55E151-76B2-BC8F-FD54-C511C3C93D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75995" y="691643"/>
                  <a:ext cx="411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7954411-03E8-4E61-EE49-262014DEAEC2}"/>
                    </a:ext>
                  </a:extLst>
                </p14:cNvPr>
                <p14:cNvContentPartPr/>
                <p14:nvPr/>
              </p14:nvContentPartPr>
              <p14:xfrm>
                <a:off x="8921275" y="280163"/>
                <a:ext cx="76320" cy="806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7954411-03E8-4E61-EE49-262014DEAE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15155" y="274043"/>
                  <a:ext cx="8856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C281A0B-457E-3EF3-8648-4F6F3B0719DE}"/>
                    </a:ext>
                  </a:extLst>
                </p14:cNvPr>
                <p14:cNvContentPartPr/>
                <p14:nvPr/>
              </p14:nvContentPartPr>
              <p14:xfrm>
                <a:off x="8968075" y="578243"/>
                <a:ext cx="402120" cy="171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C281A0B-457E-3EF3-8648-4F6F3B0719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61955" y="572123"/>
                  <a:ext cx="414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D4C3A02-7162-F016-C350-A063AFD5A54E}"/>
                    </a:ext>
                  </a:extLst>
                </p14:cNvPr>
                <p14:cNvContentPartPr/>
                <p14:nvPr/>
              </p14:nvContentPartPr>
              <p14:xfrm>
                <a:off x="9432835" y="495083"/>
                <a:ext cx="742680" cy="254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D4C3A02-7162-F016-C350-A063AFD5A54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26715" y="488963"/>
                  <a:ext cx="7549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6EBDD9-95F0-82B2-4A1E-571EE05CB651}"/>
                    </a:ext>
                  </a:extLst>
                </p14:cNvPr>
                <p14:cNvContentPartPr/>
                <p14:nvPr/>
              </p14:nvContentPartPr>
              <p14:xfrm>
                <a:off x="10491235" y="737003"/>
                <a:ext cx="146160" cy="18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6EBDD9-95F0-82B2-4A1E-571EE05CB6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85115" y="730883"/>
                  <a:ext cx="158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17146A9-0696-48CC-E9BF-51F3E7DC16BF}"/>
                    </a:ext>
                  </a:extLst>
                </p14:cNvPr>
                <p14:cNvContentPartPr/>
                <p14:nvPr/>
              </p14:nvContentPartPr>
              <p14:xfrm>
                <a:off x="3263515" y="2299763"/>
                <a:ext cx="11160" cy="18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17146A9-0696-48CC-E9BF-51F3E7DC16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57395" y="2293643"/>
                  <a:ext cx="23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2FE155-59DE-B891-2989-6DC38020A7CC}"/>
                    </a:ext>
                  </a:extLst>
                </p14:cNvPr>
                <p14:cNvContentPartPr/>
                <p14:nvPr/>
              </p14:nvContentPartPr>
              <p14:xfrm>
                <a:off x="5814835" y="2017883"/>
                <a:ext cx="60120" cy="840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2FE155-59DE-B891-2989-6DC38020A7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08715" y="2011763"/>
                  <a:ext cx="7236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0381085-21EF-F4D2-42B0-FA2A97475E8B}"/>
                    </a:ext>
                  </a:extLst>
                </p14:cNvPr>
                <p14:cNvContentPartPr/>
                <p14:nvPr/>
              </p14:nvContentPartPr>
              <p14:xfrm>
                <a:off x="5363395" y="3056123"/>
                <a:ext cx="89280" cy="492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0381085-21EF-F4D2-42B0-FA2A97475E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57275" y="3050003"/>
                  <a:ext cx="1015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5829B82-47DC-19C3-E93E-FF1D518A7FBD}"/>
                    </a:ext>
                  </a:extLst>
                </p14:cNvPr>
                <p14:cNvContentPartPr/>
                <p14:nvPr/>
              </p14:nvContentPartPr>
              <p14:xfrm>
                <a:off x="5140915" y="2867843"/>
                <a:ext cx="1573200" cy="746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5829B82-47DC-19C3-E93E-FF1D518A7F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34795" y="2861723"/>
                  <a:ext cx="158544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70CD9C5-926F-0315-C73A-8E04E33FCC65}"/>
                    </a:ext>
                  </a:extLst>
                </p14:cNvPr>
                <p14:cNvContentPartPr/>
                <p14:nvPr/>
              </p14:nvContentPartPr>
              <p14:xfrm>
                <a:off x="5609995" y="3059003"/>
                <a:ext cx="282600" cy="490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70CD9C5-926F-0315-C73A-8E04E33FCC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03875" y="3052883"/>
                  <a:ext cx="2948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BB93458-51C7-A2F1-B8BA-D05A28D4D207}"/>
                    </a:ext>
                  </a:extLst>
                </p14:cNvPr>
                <p14:cNvContentPartPr/>
                <p14:nvPr/>
              </p14:nvContentPartPr>
              <p14:xfrm>
                <a:off x="5702875" y="3192923"/>
                <a:ext cx="293400" cy="80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BB93458-51C7-A2F1-B8BA-D05A28D4D2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96755" y="3186803"/>
                  <a:ext cx="305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61A1DA-7C71-E987-259B-99C26EB93A69}"/>
                    </a:ext>
                  </a:extLst>
                </p14:cNvPr>
                <p14:cNvContentPartPr/>
                <p14:nvPr/>
              </p14:nvContentPartPr>
              <p14:xfrm>
                <a:off x="5969275" y="3172763"/>
                <a:ext cx="275400" cy="287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61A1DA-7C71-E987-259B-99C26EB93A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63155" y="3166643"/>
                  <a:ext cx="287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A9A76F9-AC27-6B8E-5B95-4AA8993E3288}"/>
                    </a:ext>
                  </a:extLst>
                </p14:cNvPr>
                <p14:cNvContentPartPr/>
                <p14:nvPr/>
              </p14:nvContentPartPr>
              <p14:xfrm>
                <a:off x="6360955" y="3099323"/>
                <a:ext cx="51120" cy="32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A9A76F9-AC27-6B8E-5B95-4AA8993E32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54835" y="3093203"/>
                  <a:ext cx="63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2AAFF4-AB63-01AF-A23A-193DD25A7719}"/>
                    </a:ext>
                  </a:extLst>
                </p14:cNvPr>
                <p14:cNvContentPartPr/>
                <p14:nvPr/>
              </p14:nvContentPartPr>
              <p14:xfrm>
                <a:off x="6321355" y="3174203"/>
                <a:ext cx="141480" cy="61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2AAFF4-AB63-01AF-A23A-193DD25A77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15235" y="3168083"/>
                  <a:ext cx="153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5A421B-86DB-02B1-C503-BBBE62E24F2F}"/>
                    </a:ext>
                  </a:extLst>
                </p14:cNvPr>
                <p14:cNvContentPartPr/>
                <p14:nvPr/>
              </p14:nvContentPartPr>
              <p14:xfrm>
                <a:off x="6517915" y="3116963"/>
                <a:ext cx="110160" cy="277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5A421B-86DB-02B1-C503-BBBE62E24F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11795" y="3110843"/>
                  <a:ext cx="122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8684651-FDD8-C694-6567-F5A3BAEE02E8}"/>
                    </a:ext>
                  </a:extLst>
                </p14:cNvPr>
                <p14:cNvContentPartPr/>
                <p14:nvPr/>
              </p14:nvContentPartPr>
              <p14:xfrm>
                <a:off x="6675955" y="3196163"/>
                <a:ext cx="8640" cy="12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8684651-FDD8-C694-6567-F5A3BAEE02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69835" y="3190043"/>
                  <a:ext cx="20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1C9DD9-6DB4-7D0E-A721-937112842343}"/>
                    </a:ext>
                  </a:extLst>
                </p14:cNvPr>
                <p14:cNvContentPartPr/>
                <p14:nvPr/>
              </p14:nvContentPartPr>
              <p14:xfrm>
                <a:off x="2620555" y="1649603"/>
                <a:ext cx="167040" cy="509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1C9DD9-6DB4-7D0E-A721-9371128423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14435" y="1643483"/>
                  <a:ext cx="1792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8E84545-D5E1-F132-E8F9-BACAFC0DF8C5}"/>
                    </a:ext>
                  </a:extLst>
                </p14:cNvPr>
                <p14:cNvContentPartPr/>
                <p14:nvPr/>
              </p14:nvContentPartPr>
              <p14:xfrm>
                <a:off x="2938075" y="1533323"/>
                <a:ext cx="264600" cy="849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8E84545-D5E1-F132-E8F9-BACAFC0DF8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31955" y="1527203"/>
                  <a:ext cx="27684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AFEB1C7-8FA5-2943-AAFF-F73D007205AD}"/>
                    </a:ext>
                  </a:extLst>
                </p14:cNvPr>
                <p14:cNvContentPartPr/>
                <p14:nvPr/>
              </p14:nvContentPartPr>
              <p14:xfrm>
                <a:off x="5888635" y="1680203"/>
                <a:ext cx="263160" cy="199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AFEB1C7-8FA5-2943-AAFF-F73D007205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82515" y="1674083"/>
                  <a:ext cx="275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AD5EB25-82DD-6DA2-FED3-79D8E324C42B}"/>
                    </a:ext>
                  </a:extLst>
                </p14:cNvPr>
                <p14:cNvContentPartPr/>
                <p14:nvPr/>
              </p14:nvContentPartPr>
              <p14:xfrm>
                <a:off x="6238555" y="1487963"/>
                <a:ext cx="213480" cy="349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AD5EB25-82DD-6DA2-FED3-79D8E324C4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32435" y="1481843"/>
                  <a:ext cx="2257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254349B-E0BD-DACA-C723-CAA4A84EB671}"/>
                    </a:ext>
                  </a:extLst>
                </p14:cNvPr>
                <p14:cNvContentPartPr/>
                <p14:nvPr/>
              </p14:nvContentPartPr>
              <p14:xfrm>
                <a:off x="6487675" y="1496603"/>
                <a:ext cx="18360" cy="9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254349B-E0BD-DACA-C723-CAA4A84EB6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81555" y="1490483"/>
                  <a:ext cx="30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2BF9B5D-059D-C87F-3D6D-072F3A19F1B6}"/>
                    </a:ext>
                  </a:extLst>
                </p14:cNvPr>
                <p14:cNvContentPartPr/>
                <p14:nvPr/>
              </p14:nvContentPartPr>
              <p14:xfrm>
                <a:off x="6584515" y="1359083"/>
                <a:ext cx="196560" cy="78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2BF9B5D-059D-C87F-3D6D-072F3A19F1B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78395" y="1352963"/>
                  <a:ext cx="20880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8638C25-21EF-197C-7D15-2DCE51436978}"/>
                    </a:ext>
                  </a:extLst>
                </p14:cNvPr>
                <p14:cNvContentPartPr/>
                <p14:nvPr/>
              </p14:nvContentPartPr>
              <p14:xfrm>
                <a:off x="6988075" y="1650683"/>
                <a:ext cx="1440" cy="13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8638C25-21EF-197C-7D15-2DCE5143697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81955" y="1644563"/>
                  <a:ext cx="1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D6FE1F-8945-206D-E19B-D1032D7F9F5B}"/>
                    </a:ext>
                  </a:extLst>
                </p14:cNvPr>
                <p14:cNvContentPartPr/>
                <p14:nvPr/>
              </p14:nvContentPartPr>
              <p14:xfrm>
                <a:off x="2477275" y="2288963"/>
                <a:ext cx="851760" cy="125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D6FE1F-8945-206D-E19B-D1032D7F9F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71155" y="2282843"/>
                  <a:ext cx="864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11D439F-A32E-166D-31B8-85F3378745D8}"/>
                    </a:ext>
                  </a:extLst>
                </p14:cNvPr>
                <p14:cNvContentPartPr/>
                <p14:nvPr/>
              </p14:nvContentPartPr>
              <p14:xfrm>
                <a:off x="6061075" y="1925363"/>
                <a:ext cx="379080" cy="53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11D439F-A32E-166D-31B8-85F3378745D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054955" y="1919243"/>
                  <a:ext cx="391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0DB625B-A32E-B8EC-44F5-F4BED64E5DF2}"/>
                    </a:ext>
                  </a:extLst>
                </p14:cNvPr>
                <p14:cNvContentPartPr/>
                <p14:nvPr/>
              </p14:nvContentPartPr>
              <p14:xfrm>
                <a:off x="8412235" y="1864523"/>
                <a:ext cx="452520" cy="48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0DB625B-A32E-B8EC-44F5-F4BED64E5DF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06115" y="1858403"/>
                  <a:ext cx="464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C14BD21-2159-DF4C-7EFC-4DA945DCE6B6}"/>
                    </a:ext>
                  </a:extLst>
                </p14:cNvPr>
                <p14:cNvContentPartPr/>
                <p14:nvPr/>
              </p14:nvContentPartPr>
              <p14:xfrm>
                <a:off x="6833995" y="1817723"/>
                <a:ext cx="162000" cy="33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C14BD21-2159-DF4C-7EFC-4DA945DCE6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827875" y="1811603"/>
                  <a:ext cx="174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D224C82-FD6C-671D-41ED-150279DE2CE7}"/>
                    </a:ext>
                  </a:extLst>
                </p14:cNvPr>
                <p14:cNvContentPartPr/>
                <p14:nvPr/>
              </p14:nvContentPartPr>
              <p14:xfrm>
                <a:off x="6911035" y="1770203"/>
                <a:ext cx="2880" cy="33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D224C82-FD6C-671D-41ED-150279DE2CE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04915" y="1764083"/>
                  <a:ext cx="15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41A701B-942C-86F5-B823-D74CA78D3595}"/>
                    </a:ext>
                  </a:extLst>
                </p14:cNvPr>
                <p14:cNvContentPartPr/>
                <p14:nvPr/>
              </p14:nvContentPartPr>
              <p14:xfrm>
                <a:off x="8652355" y="1564283"/>
                <a:ext cx="342720" cy="259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41A701B-942C-86F5-B823-D74CA78D35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46235" y="1558163"/>
                  <a:ext cx="354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8436AF9-33F0-1944-3800-64B497C790C6}"/>
                    </a:ext>
                  </a:extLst>
                </p14:cNvPr>
                <p14:cNvContentPartPr/>
                <p14:nvPr/>
              </p14:nvContentPartPr>
              <p14:xfrm>
                <a:off x="9213595" y="1451963"/>
                <a:ext cx="59760" cy="354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8436AF9-33F0-1944-3800-64B497C790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07475" y="1445843"/>
                  <a:ext cx="720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ACA1083-E62F-9457-CB57-C92499F589D7}"/>
                    </a:ext>
                  </a:extLst>
                </p14:cNvPr>
                <p14:cNvContentPartPr/>
                <p14:nvPr/>
              </p14:nvContentPartPr>
              <p14:xfrm>
                <a:off x="9374875" y="1520363"/>
                <a:ext cx="200520" cy="405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ACA1083-E62F-9457-CB57-C92499F589D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68755" y="1514243"/>
                  <a:ext cx="2127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6CADD98-7D3E-772A-2088-8937FBED68F7}"/>
                    </a:ext>
                  </a:extLst>
                </p14:cNvPr>
                <p14:cNvContentPartPr/>
                <p14:nvPr/>
              </p14:nvContentPartPr>
              <p14:xfrm>
                <a:off x="9692395" y="1525403"/>
                <a:ext cx="259920" cy="296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6CADD98-7D3E-772A-2088-8937FBED68F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86275" y="1519283"/>
                  <a:ext cx="272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598BBC7-50EB-AC51-B42B-E881702ADA44}"/>
                    </a:ext>
                  </a:extLst>
                </p14:cNvPr>
                <p14:cNvContentPartPr/>
                <p14:nvPr/>
              </p14:nvContentPartPr>
              <p14:xfrm>
                <a:off x="10223395" y="1649603"/>
                <a:ext cx="24480" cy="24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598BBC7-50EB-AC51-B42B-E881702ADA4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217275" y="1643483"/>
                  <a:ext cx="36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76705D-79CF-B4D7-4AEA-3CBB18092DDE}"/>
                    </a:ext>
                  </a:extLst>
                </p14:cNvPr>
                <p14:cNvContentPartPr/>
                <p14:nvPr/>
              </p14:nvContentPartPr>
              <p14:xfrm>
                <a:off x="8703835" y="2016443"/>
                <a:ext cx="686520" cy="101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76705D-79CF-B4D7-4AEA-3CBB18092DD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697715" y="2010323"/>
                  <a:ext cx="698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CF6A129-EB4E-21C8-203F-CEF2EA5D2E4E}"/>
                    </a:ext>
                  </a:extLst>
                </p14:cNvPr>
                <p14:cNvContentPartPr/>
                <p14:nvPr/>
              </p14:nvContentPartPr>
              <p14:xfrm>
                <a:off x="8798875" y="1988003"/>
                <a:ext cx="1252800" cy="3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CF6A129-EB4E-21C8-203F-CEF2EA5D2E4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92755" y="1981883"/>
                  <a:ext cx="1265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F0DC083-1697-1DFE-F631-D9D44C269778}"/>
                    </a:ext>
                  </a:extLst>
                </p14:cNvPr>
                <p14:cNvContentPartPr/>
                <p14:nvPr/>
              </p14:nvContentPartPr>
              <p14:xfrm>
                <a:off x="8869435" y="1874243"/>
                <a:ext cx="6480" cy="10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F0DC083-1697-1DFE-F631-D9D44C26977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63315" y="1868123"/>
                  <a:ext cx="18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A30955-C5E3-2632-6B03-2184447A4F4E}"/>
                    </a:ext>
                  </a:extLst>
                </p14:cNvPr>
                <p14:cNvContentPartPr/>
                <p14:nvPr/>
              </p14:nvContentPartPr>
              <p14:xfrm>
                <a:off x="3352795" y="2049923"/>
                <a:ext cx="10080" cy="11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A30955-C5E3-2632-6B03-2184447A4F4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46675" y="2043803"/>
                  <a:ext cx="22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C534E0-3A61-8835-9CDD-4B5E3EDEB3E9}"/>
                    </a:ext>
                  </a:extLst>
                </p14:cNvPr>
                <p14:cNvContentPartPr/>
                <p14:nvPr/>
              </p14:nvContentPartPr>
              <p14:xfrm>
                <a:off x="2838715" y="2353763"/>
                <a:ext cx="167040" cy="286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C534E0-3A61-8835-9CDD-4B5E3EDEB3E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832595" y="2347643"/>
                  <a:ext cx="179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8FC4D3-E73C-4B74-7417-BC551D9C801E}"/>
                    </a:ext>
                  </a:extLst>
                </p14:cNvPr>
                <p14:cNvContentPartPr/>
                <p14:nvPr/>
              </p14:nvContentPartPr>
              <p14:xfrm>
                <a:off x="2787235" y="2537363"/>
                <a:ext cx="288720" cy="184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8FC4D3-E73C-4B74-7417-BC551D9C801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781115" y="2531243"/>
                  <a:ext cx="300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5D956E7-FDB9-10A5-5E48-0199C1F28D43}"/>
                    </a:ext>
                  </a:extLst>
                </p14:cNvPr>
                <p14:cNvContentPartPr/>
                <p14:nvPr/>
              </p14:nvContentPartPr>
              <p14:xfrm>
                <a:off x="2927275" y="2590643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5D956E7-FDB9-10A5-5E48-0199C1F28D4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921155" y="258452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85B1F50-EB72-6539-3FCC-58C616BBC5A0}"/>
                    </a:ext>
                  </a:extLst>
                </p14:cNvPr>
                <p14:cNvContentPartPr/>
                <p14:nvPr/>
              </p14:nvContentPartPr>
              <p14:xfrm>
                <a:off x="2754835" y="2752283"/>
                <a:ext cx="28080" cy="19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85B1F50-EB72-6539-3FCC-58C616BBC5A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48715" y="2746163"/>
                  <a:ext cx="40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D8F30F-0247-4A6A-0E76-CFC2C9FB5457}"/>
                    </a:ext>
                  </a:extLst>
                </p14:cNvPr>
                <p14:cNvContentPartPr/>
                <p14:nvPr/>
              </p14:nvContentPartPr>
              <p14:xfrm>
                <a:off x="5807635" y="2846603"/>
                <a:ext cx="34200" cy="10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D8F30F-0247-4A6A-0E76-CFC2C9FB545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01515" y="2840483"/>
                  <a:ext cx="46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21E9CC3-8CA9-A722-7D0C-220BE4B581FC}"/>
                    </a:ext>
                  </a:extLst>
                </p14:cNvPr>
                <p14:cNvContentPartPr/>
                <p14:nvPr/>
              </p14:nvContentPartPr>
              <p14:xfrm>
                <a:off x="8795635" y="2643563"/>
                <a:ext cx="2880" cy="5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21E9CC3-8CA9-A722-7D0C-220BE4B581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89515" y="2637443"/>
                  <a:ext cx="15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D02DB5F-4940-3585-68C3-79E611ECCB33}"/>
                    </a:ext>
                  </a:extLst>
                </p14:cNvPr>
                <p14:cNvContentPartPr/>
                <p14:nvPr/>
              </p14:nvContentPartPr>
              <p14:xfrm>
                <a:off x="2922235" y="3348083"/>
                <a:ext cx="144000" cy="774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D02DB5F-4940-3585-68C3-79E611ECCB3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16115" y="3341963"/>
                  <a:ext cx="15624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207E017-8706-D08C-D403-FA62629D521F}"/>
                    </a:ext>
                  </a:extLst>
                </p14:cNvPr>
                <p14:cNvContentPartPr/>
                <p14:nvPr/>
              </p14:nvContentPartPr>
              <p14:xfrm>
                <a:off x="1819915" y="3994643"/>
                <a:ext cx="426240" cy="83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207E017-8706-D08C-D403-FA62629D521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13795" y="3988523"/>
                  <a:ext cx="438480" cy="8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E80DEF9-CE14-E09C-8EBF-9B0B77DC23CA}"/>
                    </a:ext>
                  </a:extLst>
                </p14:cNvPr>
                <p14:cNvContentPartPr/>
                <p14:nvPr/>
              </p14:nvContentPartPr>
              <p14:xfrm>
                <a:off x="1553875" y="3929483"/>
                <a:ext cx="3195720" cy="969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E80DEF9-CE14-E09C-8EBF-9B0B77DC23C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47755" y="3923363"/>
                  <a:ext cx="3207960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E68BE38-3505-6452-258A-04EA9AA7C5D0}"/>
                    </a:ext>
                  </a:extLst>
                </p14:cNvPr>
                <p14:cNvContentPartPr/>
                <p14:nvPr/>
              </p14:nvContentPartPr>
              <p14:xfrm>
                <a:off x="2510035" y="4122803"/>
                <a:ext cx="365760" cy="435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E68BE38-3505-6452-258A-04EA9AA7C5D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503915" y="4116683"/>
                  <a:ext cx="3780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6693F00-E0C4-82A9-1877-6730B6348DB0}"/>
                    </a:ext>
                  </a:extLst>
                </p14:cNvPr>
                <p14:cNvContentPartPr/>
                <p14:nvPr/>
              </p14:nvContentPartPr>
              <p14:xfrm>
                <a:off x="2859955" y="4205963"/>
                <a:ext cx="275040" cy="633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6693F00-E0C4-82A9-1877-6730B6348DB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853835" y="4199843"/>
                  <a:ext cx="28728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B90FC41-9C98-FE2C-21F2-31448C368D41}"/>
                    </a:ext>
                  </a:extLst>
                </p14:cNvPr>
                <p14:cNvContentPartPr/>
                <p14:nvPr/>
              </p14:nvContentPartPr>
              <p14:xfrm>
                <a:off x="3367915" y="4240163"/>
                <a:ext cx="155520" cy="526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B90FC41-9C98-FE2C-21F2-31448C368D4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361795" y="4234043"/>
                  <a:ext cx="1677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0CB447-5E07-415D-5AE2-EE81C2362927}"/>
                    </a:ext>
                  </a:extLst>
                </p14:cNvPr>
                <p14:cNvContentPartPr/>
                <p14:nvPr/>
              </p14:nvContentPartPr>
              <p14:xfrm>
                <a:off x="3730795" y="4166363"/>
                <a:ext cx="181440" cy="605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0CB447-5E07-415D-5AE2-EE81C236292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24675" y="4160243"/>
                  <a:ext cx="19368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A9A76F-3790-5F29-1873-73689FB6C5DA}"/>
                    </a:ext>
                  </a:extLst>
                </p14:cNvPr>
                <p14:cNvContentPartPr/>
                <p14:nvPr/>
              </p14:nvContentPartPr>
              <p14:xfrm>
                <a:off x="4160635" y="4241603"/>
                <a:ext cx="118440" cy="250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A9A76F-3790-5F29-1873-73689FB6C5D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154515" y="4235483"/>
                  <a:ext cx="130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A53794C-B7F7-A3D8-E4E5-CF02EE912F09}"/>
                    </a:ext>
                  </a:extLst>
                </p14:cNvPr>
                <p14:cNvContentPartPr/>
                <p14:nvPr/>
              </p14:nvContentPartPr>
              <p14:xfrm>
                <a:off x="4463395" y="4391003"/>
                <a:ext cx="40320" cy="25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A53794C-B7F7-A3D8-E4E5-CF02EE912F0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457275" y="4384883"/>
                  <a:ext cx="52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F6632B8-1692-5316-CE66-FF931E8B7267}"/>
                    </a:ext>
                  </a:extLst>
                </p14:cNvPr>
                <p14:cNvContentPartPr/>
                <p14:nvPr/>
              </p14:nvContentPartPr>
              <p14:xfrm>
                <a:off x="2457475" y="4677203"/>
                <a:ext cx="215640" cy="736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F6632B8-1692-5316-CE66-FF931E8B726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451355" y="4671083"/>
                  <a:ext cx="22788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CABA043-6123-87E7-9E10-72F7A54B2DCA}"/>
                    </a:ext>
                  </a:extLst>
                </p14:cNvPr>
                <p14:cNvContentPartPr/>
                <p14:nvPr/>
              </p14:nvContentPartPr>
              <p14:xfrm>
                <a:off x="1945915" y="5217923"/>
                <a:ext cx="667800" cy="247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CABA043-6123-87E7-9E10-72F7A54B2D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939795" y="5211803"/>
                  <a:ext cx="680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66BC9D1-19C1-EC33-7A9F-FB0BACFA74E7}"/>
                    </a:ext>
                  </a:extLst>
                </p14:cNvPr>
                <p14:cNvContentPartPr/>
                <p14:nvPr/>
              </p14:nvContentPartPr>
              <p14:xfrm>
                <a:off x="2655835" y="5276243"/>
                <a:ext cx="365760" cy="243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66BC9D1-19C1-EC33-7A9F-FB0BACFA74E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649715" y="5270123"/>
                  <a:ext cx="3780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1DC611-7963-CCC3-893D-06823BB1D94A}"/>
                    </a:ext>
                  </a:extLst>
                </p14:cNvPr>
                <p14:cNvContentPartPr/>
                <p14:nvPr/>
              </p14:nvContentPartPr>
              <p14:xfrm>
                <a:off x="1224835" y="5562443"/>
                <a:ext cx="394560" cy="403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1DC611-7963-CCC3-893D-06823BB1D94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218715" y="5556323"/>
                  <a:ext cx="4068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915616D-5D98-EF58-EF1F-217BBBECCD4D}"/>
                    </a:ext>
                  </a:extLst>
                </p14:cNvPr>
                <p14:cNvContentPartPr/>
                <p14:nvPr/>
              </p14:nvContentPartPr>
              <p14:xfrm>
                <a:off x="1275595" y="5674763"/>
                <a:ext cx="70920" cy="561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915616D-5D98-EF58-EF1F-217BBBECCD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69475" y="5668643"/>
                  <a:ext cx="8316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FC34AD8-F70A-E8AC-7FFF-B5C6BAA32249}"/>
                    </a:ext>
                  </a:extLst>
                </p14:cNvPr>
                <p14:cNvContentPartPr/>
                <p14:nvPr/>
              </p14:nvContentPartPr>
              <p14:xfrm>
                <a:off x="1342555" y="5547683"/>
                <a:ext cx="290880" cy="599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FC34AD8-F70A-E8AC-7FFF-B5C6BAA3224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336435" y="5541563"/>
                  <a:ext cx="3031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92B264A-854D-1327-C4D3-4E1F62452F68}"/>
                    </a:ext>
                  </a:extLst>
                </p14:cNvPr>
                <p14:cNvContentPartPr/>
                <p14:nvPr/>
              </p14:nvContentPartPr>
              <p14:xfrm>
                <a:off x="1785355" y="5492243"/>
                <a:ext cx="1280880" cy="592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92B264A-854D-1327-C4D3-4E1F62452F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79235" y="5486123"/>
                  <a:ext cx="129312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D838885-F2B4-A52F-603E-F74E16D32046}"/>
                    </a:ext>
                  </a:extLst>
                </p14:cNvPr>
                <p14:cNvContentPartPr/>
                <p14:nvPr/>
              </p14:nvContentPartPr>
              <p14:xfrm>
                <a:off x="3048955" y="5618243"/>
                <a:ext cx="36360" cy="39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D838885-F2B4-A52F-603E-F74E16D3204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42835" y="5612123"/>
                  <a:ext cx="48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29CC90E-50B7-FC82-2CC7-31129D96D751}"/>
                    </a:ext>
                  </a:extLst>
                </p14:cNvPr>
                <p14:cNvContentPartPr/>
                <p14:nvPr/>
              </p14:nvContentPartPr>
              <p14:xfrm>
                <a:off x="3278635" y="5499803"/>
                <a:ext cx="257760" cy="851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29CC90E-50B7-FC82-2CC7-31129D96D75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272515" y="5493683"/>
                  <a:ext cx="27000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951119A-36C5-C7DF-51BA-4D01C5DA7841}"/>
                    </a:ext>
                  </a:extLst>
                </p14:cNvPr>
                <p14:cNvContentPartPr/>
                <p14:nvPr/>
              </p14:nvContentPartPr>
              <p14:xfrm>
                <a:off x="3949675" y="5359043"/>
                <a:ext cx="70200" cy="6372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951119A-36C5-C7DF-51BA-4D01C5DA784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43555" y="5352923"/>
                  <a:ext cx="8244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329B3B9-C499-8989-5566-CE1B0D2BB80C}"/>
                    </a:ext>
                  </a:extLst>
                </p14:cNvPr>
                <p14:cNvContentPartPr/>
                <p14:nvPr/>
              </p14:nvContentPartPr>
              <p14:xfrm>
                <a:off x="4059475" y="5581523"/>
                <a:ext cx="232920" cy="308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329B3B9-C499-8989-5566-CE1B0D2BB80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053355" y="5575403"/>
                  <a:ext cx="245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8A8B10F-1D28-89F4-F965-09E8C2FA2FA0}"/>
                    </a:ext>
                  </a:extLst>
                </p14:cNvPr>
                <p14:cNvContentPartPr/>
                <p14:nvPr/>
              </p14:nvContentPartPr>
              <p14:xfrm>
                <a:off x="4549075" y="5643803"/>
                <a:ext cx="149760" cy="213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8A8B10F-1D28-89F4-F965-09E8C2FA2FA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542955" y="5637683"/>
                  <a:ext cx="162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30C8E01-67B0-15D9-2162-1DF8E10BE146}"/>
                    </a:ext>
                  </a:extLst>
                </p14:cNvPr>
                <p14:cNvContentPartPr/>
                <p14:nvPr/>
              </p14:nvContentPartPr>
              <p14:xfrm>
                <a:off x="4923475" y="5373083"/>
                <a:ext cx="73080" cy="473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30C8E01-67B0-15D9-2162-1DF8E10BE1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917355" y="5366963"/>
                  <a:ext cx="8532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89DA1B7-CEF9-1332-4665-021643D1F271}"/>
                    </a:ext>
                  </a:extLst>
                </p14:cNvPr>
                <p14:cNvContentPartPr/>
                <p14:nvPr/>
              </p14:nvContentPartPr>
              <p14:xfrm>
                <a:off x="4898635" y="5567843"/>
                <a:ext cx="422280" cy="197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89DA1B7-CEF9-1332-4665-021643D1F27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892515" y="5561723"/>
                  <a:ext cx="434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3A59C4D-0876-719B-234E-46335EAE14CA}"/>
                    </a:ext>
                  </a:extLst>
                </p14:cNvPr>
                <p14:cNvContentPartPr/>
                <p14:nvPr/>
              </p14:nvContentPartPr>
              <p14:xfrm>
                <a:off x="5588395" y="5652803"/>
                <a:ext cx="5040" cy="9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3A59C4D-0876-719B-234E-46335EAE14C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82275" y="5646683"/>
                  <a:ext cx="17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2E85980-5F3F-87C9-D91A-761667EFAE0E}"/>
                    </a:ext>
                  </a:extLst>
                </p14:cNvPr>
                <p14:cNvContentPartPr/>
                <p14:nvPr/>
              </p14:nvContentPartPr>
              <p14:xfrm>
                <a:off x="744595" y="5528243"/>
                <a:ext cx="69120" cy="822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2E85980-5F3F-87C9-D91A-761667EFAE0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38475" y="5522123"/>
                  <a:ext cx="81360" cy="83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06890D5-AB90-5B10-8B23-28A0BD4AF654}"/>
                    </a:ext>
                  </a:extLst>
                </p14:cNvPr>
                <p14:cNvContentPartPr/>
                <p14:nvPr/>
              </p14:nvContentPartPr>
              <p14:xfrm>
                <a:off x="1030435" y="5282003"/>
                <a:ext cx="5339520" cy="1095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06890D5-AB90-5B10-8B23-28A0BD4AF65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4315" y="5275883"/>
                  <a:ext cx="5351760" cy="11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52BAEF6-A35B-4785-6C4F-BE26FE3EBAFD}"/>
                    </a:ext>
                  </a:extLst>
                </p14:cNvPr>
                <p14:cNvContentPartPr/>
                <p14:nvPr/>
              </p14:nvContentPartPr>
              <p14:xfrm>
                <a:off x="831355" y="6110723"/>
                <a:ext cx="4961160" cy="315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52BAEF6-A35B-4785-6C4F-BE26FE3EBAF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25235" y="6104603"/>
                  <a:ext cx="4973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4E3FD8B-7E5A-CFF3-E2D2-E7B0DC534AC4}"/>
                    </a:ext>
                  </a:extLst>
                </p14:cNvPr>
                <p14:cNvContentPartPr/>
                <p14:nvPr/>
              </p14:nvContentPartPr>
              <p14:xfrm>
                <a:off x="3374395" y="5443643"/>
                <a:ext cx="201600" cy="649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4E3FD8B-7E5A-CFF3-E2D2-E7B0DC534AC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68275" y="5437523"/>
                  <a:ext cx="21384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892025-ED15-308C-87F0-7147FB0F1255}"/>
                    </a:ext>
                  </a:extLst>
                </p14:cNvPr>
                <p14:cNvContentPartPr/>
                <p14:nvPr/>
              </p14:nvContentPartPr>
              <p14:xfrm>
                <a:off x="3938875" y="5596643"/>
                <a:ext cx="509040" cy="452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892025-ED15-308C-87F0-7147FB0F125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932755" y="5590523"/>
                  <a:ext cx="5212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0457915-CDA7-1B40-CAE1-C4F48A9615B3}"/>
                    </a:ext>
                  </a:extLst>
                </p14:cNvPr>
                <p14:cNvContentPartPr/>
                <p14:nvPr/>
              </p14:nvContentPartPr>
              <p14:xfrm>
                <a:off x="4569235" y="5645603"/>
                <a:ext cx="133920" cy="2772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0457915-CDA7-1B40-CAE1-C4F48A9615B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63115" y="5639483"/>
                  <a:ext cx="146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35FC733-BCDD-E0CE-290D-53801470D300}"/>
                    </a:ext>
                  </a:extLst>
                </p14:cNvPr>
                <p14:cNvContentPartPr/>
                <p14:nvPr/>
              </p14:nvContentPartPr>
              <p14:xfrm>
                <a:off x="4862995" y="5280923"/>
                <a:ext cx="187920" cy="677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35FC733-BCDD-E0CE-290D-53801470D30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56875" y="5274803"/>
                  <a:ext cx="2001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97A4CFB-41CF-EA93-DED7-273E771B9573}"/>
                    </a:ext>
                  </a:extLst>
                </p14:cNvPr>
                <p14:cNvContentPartPr/>
                <p14:nvPr/>
              </p14:nvContentPartPr>
              <p14:xfrm>
                <a:off x="4682635" y="5668283"/>
                <a:ext cx="342720" cy="53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97A4CFB-41CF-EA93-DED7-273E771B957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76515" y="5662163"/>
                  <a:ext cx="354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BB46F62-EA7C-0235-012B-8A5701ECAF0C}"/>
                    </a:ext>
                  </a:extLst>
                </p14:cNvPr>
                <p14:cNvContentPartPr/>
                <p14:nvPr/>
              </p14:nvContentPartPr>
              <p14:xfrm>
                <a:off x="5051275" y="5536883"/>
                <a:ext cx="356400" cy="3214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BB46F62-EA7C-0235-012B-8A5701ECAF0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5155" y="5530763"/>
                  <a:ext cx="368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C04FCB8-C37F-306B-28D6-D6AA7F329D48}"/>
                    </a:ext>
                  </a:extLst>
                </p14:cNvPr>
                <p14:cNvContentPartPr/>
                <p14:nvPr/>
              </p14:nvContentPartPr>
              <p14:xfrm>
                <a:off x="5772715" y="5747483"/>
                <a:ext cx="12240" cy="3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C04FCB8-C37F-306B-28D6-D6AA7F329D4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66595" y="5741363"/>
                  <a:ext cx="244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98D2632-49AC-C4C4-4070-E0D9CA42E826}"/>
                    </a:ext>
                  </a:extLst>
                </p14:cNvPr>
                <p14:cNvContentPartPr/>
                <p14:nvPr/>
              </p14:nvContentPartPr>
              <p14:xfrm>
                <a:off x="2054275" y="6102443"/>
                <a:ext cx="677880" cy="63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98D2632-49AC-C4C4-4070-E0D9CA42E82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48155" y="6096323"/>
                  <a:ext cx="690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931EFC-1E3C-4409-99E6-6B630FEC70C5}"/>
                    </a:ext>
                  </a:extLst>
                </p14:cNvPr>
                <p14:cNvContentPartPr/>
                <p14:nvPr/>
              </p14:nvContentPartPr>
              <p14:xfrm>
                <a:off x="4334155" y="6019643"/>
                <a:ext cx="439200" cy="29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931EFC-1E3C-4409-99E6-6B630FEC70C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328035" y="6013523"/>
                  <a:ext cx="451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2FB3877-7AFD-578C-6483-4C6C0730EBED}"/>
                    </a:ext>
                  </a:extLst>
                </p14:cNvPr>
                <p14:cNvContentPartPr/>
                <p14:nvPr/>
              </p14:nvContentPartPr>
              <p14:xfrm>
                <a:off x="926035" y="3696203"/>
                <a:ext cx="244800" cy="1652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2FB3877-7AFD-578C-6483-4C6C0730EBE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9915" y="3690083"/>
                  <a:ext cx="25704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D7D4EF9-1B62-86F5-154B-35A168E2EC85}"/>
                    </a:ext>
                  </a:extLst>
                </p14:cNvPr>
                <p14:cNvContentPartPr/>
                <p14:nvPr/>
              </p14:nvContentPartPr>
              <p14:xfrm>
                <a:off x="233035" y="2967203"/>
                <a:ext cx="81360" cy="410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D7D4EF9-1B62-86F5-154B-35A168E2EC8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6915" y="2961083"/>
                  <a:ext cx="936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B0CF34C-9CA5-2F21-1FCB-036E506FB088}"/>
                    </a:ext>
                  </a:extLst>
                </p14:cNvPr>
                <p14:cNvContentPartPr/>
                <p14:nvPr/>
              </p14:nvContentPartPr>
              <p14:xfrm>
                <a:off x="105595" y="2819963"/>
                <a:ext cx="226080" cy="362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B0CF34C-9CA5-2F21-1FCB-036E506FB08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475" y="2813843"/>
                  <a:ext cx="2383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37EDEC0-8BD8-673F-C7A9-5A4FF63F16DD}"/>
                    </a:ext>
                  </a:extLst>
                </p14:cNvPr>
                <p14:cNvContentPartPr/>
                <p14:nvPr/>
              </p14:nvContentPartPr>
              <p14:xfrm>
                <a:off x="512755" y="2873603"/>
                <a:ext cx="250200" cy="338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37EDEC0-8BD8-673F-C7A9-5A4FF63F16D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6635" y="2867483"/>
                  <a:ext cx="2624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0E5420-59A2-69CB-CDB0-CCDF519F68B5}"/>
                    </a:ext>
                  </a:extLst>
                </p14:cNvPr>
                <p14:cNvContentPartPr/>
                <p14:nvPr/>
              </p14:nvContentPartPr>
              <p14:xfrm>
                <a:off x="881035" y="3061523"/>
                <a:ext cx="18360" cy="23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0E5420-59A2-69CB-CDB0-CCDF519F68B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74915" y="3055403"/>
                  <a:ext cx="30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589DBB-7354-79FC-0A0F-E6D3893022FB}"/>
                    </a:ext>
                  </a:extLst>
                </p14:cNvPr>
                <p14:cNvContentPartPr/>
                <p14:nvPr/>
              </p14:nvContentPartPr>
              <p14:xfrm>
                <a:off x="-15365" y="2436563"/>
                <a:ext cx="919440" cy="1090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589DBB-7354-79FC-0A0F-E6D3893022F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-21485" y="2430443"/>
                  <a:ext cx="931680" cy="11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097E3F0-18A3-1A34-80F9-9FFCDB11CBB2}"/>
                    </a:ext>
                  </a:extLst>
                </p14:cNvPr>
                <p14:cNvContentPartPr/>
                <p14:nvPr/>
              </p14:nvContentPartPr>
              <p14:xfrm>
                <a:off x="746035" y="1827443"/>
                <a:ext cx="335520" cy="5994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097E3F0-18A3-1A34-80F9-9FFCDB11CBB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39915" y="1821323"/>
                  <a:ext cx="3477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8B8897B-1B16-FF89-F709-F4AA9A0FAE1B}"/>
                    </a:ext>
                  </a:extLst>
                </p14:cNvPr>
                <p14:cNvContentPartPr/>
                <p14:nvPr/>
              </p14:nvContentPartPr>
              <p14:xfrm>
                <a:off x="1281355" y="1118243"/>
                <a:ext cx="757440" cy="1118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8B8897B-1B16-FF89-F709-F4AA9A0FAE1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275235" y="1112123"/>
                  <a:ext cx="769680" cy="11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95F41DD-685E-5090-04AE-A4BB901BC380}"/>
                    </a:ext>
                  </a:extLst>
                </p14:cNvPr>
                <p14:cNvContentPartPr/>
                <p14:nvPr/>
              </p14:nvContentPartPr>
              <p14:xfrm>
                <a:off x="2312395" y="710723"/>
                <a:ext cx="18360" cy="257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95F41DD-685E-5090-04AE-A4BB901BC38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06275" y="704603"/>
                  <a:ext cx="306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CA2E6E-0901-7D02-34D4-FECCDEA96617}"/>
                    </a:ext>
                  </a:extLst>
                </p14:cNvPr>
                <p14:cNvContentPartPr/>
                <p14:nvPr/>
              </p14:nvContentPartPr>
              <p14:xfrm>
                <a:off x="2333995" y="343883"/>
                <a:ext cx="490680" cy="756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CA2E6E-0901-7D02-34D4-FECCDEA9661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27875" y="337763"/>
                  <a:ext cx="50292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4DFB4A7-829A-0B24-6CED-6BFE804CBE53}"/>
                    </a:ext>
                  </a:extLst>
                </p14:cNvPr>
                <p14:cNvContentPartPr/>
                <p14:nvPr/>
              </p14:nvContentPartPr>
              <p14:xfrm>
                <a:off x="2545675" y="691283"/>
                <a:ext cx="194760" cy="76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4DFB4A7-829A-0B24-6CED-6BFE804CBE5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539555" y="685163"/>
                  <a:ext cx="207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96801E-15CF-8E83-3174-83BA4F45631E}"/>
                    </a:ext>
                  </a:extLst>
                </p14:cNvPr>
                <p14:cNvContentPartPr/>
                <p14:nvPr/>
              </p14:nvContentPartPr>
              <p14:xfrm>
                <a:off x="8743435" y="2477603"/>
                <a:ext cx="50040" cy="270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96801E-15CF-8E83-3174-83BA4F4563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737315" y="2471483"/>
                  <a:ext cx="62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10FAF10-46B2-D348-0EE8-0DA7845B0CA5}"/>
                    </a:ext>
                  </a:extLst>
                </p14:cNvPr>
                <p14:cNvContentPartPr/>
                <p14:nvPr/>
              </p14:nvContentPartPr>
              <p14:xfrm>
                <a:off x="8139355" y="2745443"/>
                <a:ext cx="155880" cy="663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10FAF10-46B2-D348-0EE8-0DA7845B0CA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33235" y="2739323"/>
                  <a:ext cx="16812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F070EDA-0F64-963C-C67F-8854C4BF271D}"/>
                    </a:ext>
                  </a:extLst>
                </p14:cNvPr>
                <p14:cNvContentPartPr/>
                <p14:nvPr/>
              </p14:nvContentPartPr>
              <p14:xfrm>
                <a:off x="8201275" y="2549243"/>
                <a:ext cx="1764720" cy="227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F070EDA-0F64-963C-C67F-8854C4BF271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195155" y="2543123"/>
                  <a:ext cx="1776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A3BE59-7DFB-898D-194F-A1FA0A314A11}"/>
                    </a:ext>
                  </a:extLst>
                </p14:cNvPr>
                <p14:cNvContentPartPr/>
                <p14:nvPr/>
              </p14:nvContentPartPr>
              <p14:xfrm>
                <a:off x="8057635" y="3092483"/>
                <a:ext cx="2164680" cy="329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A3BE59-7DFB-898D-194F-A1FA0A314A1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051515" y="3086363"/>
                  <a:ext cx="2176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1AE520-CA93-B462-C56F-8044CCDDB2E0}"/>
                    </a:ext>
                  </a:extLst>
                </p14:cNvPr>
                <p14:cNvContentPartPr/>
                <p14:nvPr/>
              </p14:nvContentPartPr>
              <p14:xfrm>
                <a:off x="9759355" y="2573723"/>
                <a:ext cx="311040" cy="746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1AE520-CA93-B462-C56F-8044CCDDB2E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753235" y="2567603"/>
                  <a:ext cx="32328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D48CB9-26FD-F863-964A-1E1D786818BA}"/>
                    </a:ext>
                  </a:extLst>
                </p14:cNvPr>
                <p14:cNvContentPartPr/>
                <p14:nvPr/>
              </p14:nvContentPartPr>
              <p14:xfrm>
                <a:off x="8444995" y="2893403"/>
                <a:ext cx="278280" cy="396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D48CB9-26FD-F863-964A-1E1D786818B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438875" y="2887283"/>
                  <a:ext cx="2905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D5C2BA-7EF9-C7B9-1881-E46BF5509A76}"/>
                    </a:ext>
                  </a:extLst>
                </p14:cNvPr>
                <p14:cNvContentPartPr/>
                <p14:nvPr/>
              </p14:nvContentPartPr>
              <p14:xfrm>
                <a:off x="8833075" y="3057203"/>
                <a:ext cx="266760" cy="11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D5C2BA-7EF9-C7B9-1881-E46BF5509A76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826955" y="3051083"/>
                  <a:ext cx="279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0EE231-7748-A144-5EA5-756ECA9955E2}"/>
                    </a:ext>
                  </a:extLst>
                </p14:cNvPr>
                <p14:cNvContentPartPr/>
                <p14:nvPr/>
              </p14:nvContentPartPr>
              <p14:xfrm>
                <a:off x="9173635" y="3018323"/>
                <a:ext cx="417240" cy="86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0EE231-7748-A144-5EA5-756ECA9955E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167515" y="3012203"/>
                  <a:ext cx="429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A946EF-39A6-8342-25D5-81D3017F2E95}"/>
                    </a:ext>
                  </a:extLst>
                </p14:cNvPr>
                <p14:cNvContentPartPr/>
                <p14:nvPr/>
              </p14:nvContentPartPr>
              <p14:xfrm>
                <a:off x="9540835" y="2883323"/>
                <a:ext cx="119880" cy="145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A946EF-39A6-8342-25D5-81D3017F2E9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534715" y="2877203"/>
                  <a:ext cx="132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08F36F9-F1BA-8FFF-314A-D7CB48FA5055}"/>
                    </a:ext>
                  </a:extLst>
                </p14:cNvPr>
                <p14:cNvContentPartPr/>
                <p14:nvPr/>
              </p14:nvContentPartPr>
              <p14:xfrm>
                <a:off x="9637315" y="2850923"/>
                <a:ext cx="129240" cy="163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08F36F9-F1BA-8FFF-314A-D7CB48FA505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31195" y="2844803"/>
                  <a:ext cx="141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5FA1E9-EDFD-78F7-3331-84CFE6C19034}"/>
                    </a:ext>
                  </a:extLst>
                </p14:cNvPr>
                <p14:cNvContentPartPr/>
                <p14:nvPr/>
              </p14:nvContentPartPr>
              <p14:xfrm>
                <a:off x="9812275" y="2959283"/>
                <a:ext cx="12240" cy="19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5FA1E9-EDFD-78F7-3331-84CFE6C1903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806155" y="2953163"/>
                  <a:ext cx="24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9513D46-A422-33F8-891D-CE7D133FA17D}"/>
                    </a:ext>
                  </a:extLst>
                </p14:cNvPr>
                <p14:cNvContentPartPr/>
                <p14:nvPr/>
              </p14:nvContentPartPr>
              <p14:xfrm>
                <a:off x="9126115" y="3307763"/>
                <a:ext cx="240120" cy="7452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9513D46-A422-33F8-891D-CE7D133FA17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119995" y="3301643"/>
                  <a:ext cx="25236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0FC15E-5AE2-1254-8AEE-A9E8056A5B2C}"/>
                    </a:ext>
                  </a:extLst>
                </p14:cNvPr>
                <p14:cNvContentPartPr/>
                <p14:nvPr/>
              </p14:nvContentPartPr>
              <p14:xfrm>
                <a:off x="8636515" y="3854243"/>
                <a:ext cx="555120" cy="298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0FC15E-5AE2-1254-8AEE-A9E8056A5B2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630395" y="3848123"/>
                  <a:ext cx="5673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0C35F11-7B11-7072-2DE1-F23C47D37BD7}"/>
                    </a:ext>
                  </a:extLst>
                </p14:cNvPr>
                <p14:cNvContentPartPr/>
                <p14:nvPr/>
              </p14:nvContentPartPr>
              <p14:xfrm>
                <a:off x="9049075" y="3878363"/>
                <a:ext cx="474120" cy="316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0C35F11-7B11-7072-2DE1-F23C47D37BD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042955" y="3872243"/>
                  <a:ext cx="486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2C50C0A-7BFE-1FA4-947A-CA4C86C235ED}"/>
                    </a:ext>
                  </a:extLst>
                </p14:cNvPr>
                <p14:cNvContentPartPr/>
                <p14:nvPr/>
              </p14:nvContentPartPr>
              <p14:xfrm>
                <a:off x="8093995" y="4278323"/>
                <a:ext cx="225720" cy="541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2C50C0A-7BFE-1FA4-947A-CA4C86C235E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087875" y="4272203"/>
                  <a:ext cx="23796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96341C0-BCFF-48E6-F6EB-980B8380B218}"/>
                    </a:ext>
                  </a:extLst>
                </p14:cNvPr>
                <p14:cNvContentPartPr/>
                <p14:nvPr/>
              </p14:nvContentPartPr>
              <p14:xfrm>
                <a:off x="7876915" y="4176083"/>
                <a:ext cx="2447280" cy="849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96341C0-BCFF-48E6-F6EB-980B8380B21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870795" y="4169963"/>
                  <a:ext cx="245952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3394514-7AB2-D5F1-04D4-A88CF2CC90E4}"/>
                    </a:ext>
                  </a:extLst>
                </p14:cNvPr>
                <p14:cNvContentPartPr/>
                <p14:nvPr/>
              </p14:nvContentPartPr>
              <p14:xfrm>
                <a:off x="8550115" y="4338803"/>
                <a:ext cx="154440" cy="3862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3394514-7AB2-D5F1-04D4-A88CF2CC90E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543995" y="4332683"/>
                  <a:ext cx="1666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748F7B5-67BF-9AE7-5159-EF8E78DDFF4C}"/>
                    </a:ext>
                  </a:extLst>
                </p14:cNvPr>
                <p14:cNvContentPartPr/>
                <p14:nvPr/>
              </p14:nvContentPartPr>
              <p14:xfrm>
                <a:off x="8692675" y="4449323"/>
                <a:ext cx="940320" cy="167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748F7B5-67BF-9AE7-5159-EF8E78DDFF4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686555" y="4443203"/>
                  <a:ext cx="952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2709444-0A50-04E3-813B-1EB19ED6E561}"/>
                    </a:ext>
                  </a:extLst>
                </p14:cNvPr>
                <p14:cNvContentPartPr/>
                <p14:nvPr/>
              </p14:nvContentPartPr>
              <p14:xfrm>
                <a:off x="8591875" y="5020283"/>
                <a:ext cx="178920" cy="405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2709444-0A50-04E3-813B-1EB19ED6E56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585755" y="5014163"/>
                  <a:ext cx="1911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8CB5BBA-D400-B0BD-A0DC-45E19CD2195C}"/>
                    </a:ext>
                  </a:extLst>
                </p14:cNvPr>
                <p14:cNvContentPartPr/>
                <p14:nvPr/>
              </p14:nvContentPartPr>
              <p14:xfrm>
                <a:off x="7961155" y="5464163"/>
                <a:ext cx="43920" cy="333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8CB5BBA-D400-B0BD-A0DC-45E19CD2195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955035" y="5458043"/>
                  <a:ext cx="56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E10AED1-7385-1432-F95C-55BD7EED9FAF}"/>
                    </a:ext>
                  </a:extLst>
                </p14:cNvPr>
                <p14:cNvContentPartPr/>
                <p14:nvPr/>
              </p14:nvContentPartPr>
              <p14:xfrm>
                <a:off x="7962595" y="5319803"/>
                <a:ext cx="2262960" cy="5994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E10AED1-7385-1432-F95C-55BD7EED9FA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56475" y="5313683"/>
                  <a:ext cx="227520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3E2F4B9-8BF9-B5B1-42CF-702842D2CD94}"/>
                    </a:ext>
                  </a:extLst>
                </p14:cNvPr>
                <p14:cNvContentPartPr/>
                <p14:nvPr/>
              </p14:nvContentPartPr>
              <p14:xfrm>
                <a:off x="8367595" y="5418443"/>
                <a:ext cx="48600" cy="2631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3E2F4B9-8BF9-B5B1-42CF-702842D2CD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61475" y="5412323"/>
                  <a:ext cx="60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6F59ABF-E736-C0C3-DFA9-FD67134375DF}"/>
                    </a:ext>
                  </a:extLst>
                </p14:cNvPr>
                <p14:cNvContentPartPr/>
                <p14:nvPr/>
              </p14:nvContentPartPr>
              <p14:xfrm>
                <a:off x="8437795" y="5497643"/>
                <a:ext cx="594720" cy="156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6F59ABF-E736-C0C3-DFA9-FD67134375D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431675" y="5491523"/>
                  <a:ext cx="606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EB53099-CC25-703B-5273-25DC52F6C3CE}"/>
                    </a:ext>
                  </a:extLst>
                </p14:cNvPr>
                <p14:cNvContentPartPr/>
                <p14:nvPr/>
              </p14:nvContentPartPr>
              <p14:xfrm>
                <a:off x="9140155" y="5579363"/>
                <a:ext cx="639720" cy="62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EB53099-CC25-703B-5273-25DC52F6C3C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134035" y="5573243"/>
                  <a:ext cx="651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6979F81-2DFD-A770-B88C-0ED1EED55400}"/>
                    </a:ext>
                  </a:extLst>
                </p14:cNvPr>
                <p14:cNvContentPartPr/>
                <p14:nvPr/>
              </p14:nvContentPartPr>
              <p14:xfrm>
                <a:off x="9824155" y="5531483"/>
                <a:ext cx="3960" cy="133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6979F81-2DFD-A770-B88C-0ED1EED5540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18035" y="5525363"/>
                  <a:ext cx="16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8932D86-DD85-DB77-84D9-B01D4DDC4233}"/>
                    </a:ext>
                  </a:extLst>
                </p14:cNvPr>
                <p14:cNvContentPartPr/>
                <p14:nvPr/>
              </p14:nvContentPartPr>
              <p14:xfrm>
                <a:off x="10220875" y="5494403"/>
                <a:ext cx="917280" cy="993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8932D86-DD85-DB77-84D9-B01D4DDC423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214755" y="5488283"/>
                  <a:ext cx="929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2183A4B-1565-F8E7-5778-9095AEFBF89F}"/>
                    </a:ext>
                  </a:extLst>
                </p14:cNvPr>
                <p14:cNvContentPartPr/>
                <p14:nvPr/>
              </p14:nvContentPartPr>
              <p14:xfrm>
                <a:off x="11008555" y="5217923"/>
                <a:ext cx="226440" cy="563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2183A4B-1565-F8E7-5778-9095AEFBF89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002435" y="5211803"/>
                  <a:ext cx="2386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B962879-22DA-F998-5B58-767B87CA0310}"/>
                    </a:ext>
                  </a:extLst>
                </p14:cNvPr>
                <p14:cNvContentPartPr/>
                <p14:nvPr/>
              </p14:nvContentPartPr>
              <p14:xfrm>
                <a:off x="10524355" y="5892923"/>
                <a:ext cx="21600" cy="316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B962879-22DA-F998-5B58-767B87CA031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518235" y="5886803"/>
                  <a:ext cx="33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2129A7E-BEE5-4AFE-A40B-D29017BDE143}"/>
                    </a:ext>
                  </a:extLst>
                </p14:cNvPr>
                <p14:cNvContentPartPr/>
                <p14:nvPr/>
              </p14:nvContentPartPr>
              <p14:xfrm>
                <a:off x="10706875" y="5788523"/>
                <a:ext cx="191880" cy="170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2129A7E-BEE5-4AFE-A40B-D29017BDE14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700755" y="5782403"/>
                  <a:ext cx="204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84AD2B6-36B2-B8EC-3B97-5CB480562CB3}"/>
                    </a:ext>
                  </a:extLst>
                </p14:cNvPr>
                <p14:cNvContentPartPr/>
                <p14:nvPr/>
              </p14:nvContentPartPr>
              <p14:xfrm>
                <a:off x="10922155" y="5862683"/>
                <a:ext cx="465480" cy="240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84AD2B6-36B2-B8EC-3B97-5CB480562CB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916035" y="5856563"/>
                  <a:ext cx="477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C757029-7338-E274-DB87-5C71CCD36388}"/>
                    </a:ext>
                  </a:extLst>
                </p14:cNvPr>
                <p14:cNvContentPartPr/>
                <p14:nvPr/>
              </p14:nvContentPartPr>
              <p14:xfrm>
                <a:off x="11430475" y="5926403"/>
                <a:ext cx="200160" cy="126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C757029-7338-E274-DB87-5C71CCD3638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424355" y="5920283"/>
                  <a:ext cx="21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6BE8792-FB40-F33F-B1BA-576BE2B10F23}"/>
                    </a:ext>
                  </a:extLst>
                </p14:cNvPr>
                <p14:cNvContentPartPr/>
                <p14:nvPr/>
              </p14:nvContentPartPr>
              <p14:xfrm>
                <a:off x="10067515" y="5961323"/>
                <a:ext cx="14040" cy="403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6BE8792-FB40-F33F-B1BA-576BE2B10F2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061395" y="5955203"/>
                  <a:ext cx="26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4D26ED6-AD25-22FD-314F-931DF42691A6}"/>
                    </a:ext>
                  </a:extLst>
                </p14:cNvPr>
                <p14:cNvContentPartPr/>
                <p14:nvPr/>
              </p14:nvContentPartPr>
              <p14:xfrm>
                <a:off x="10229515" y="5629043"/>
                <a:ext cx="1947960" cy="897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4D26ED6-AD25-22FD-314F-931DF42691A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223395" y="5622923"/>
                  <a:ext cx="196020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182971-CC7F-7DE4-4EAE-A66BA556E3A2}"/>
                    </a:ext>
                  </a:extLst>
                </p14:cNvPr>
                <p14:cNvContentPartPr/>
                <p14:nvPr/>
              </p14:nvContentPartPr>
              <p14:xfrm>
                <a:off x="10840795" y="5028923"/>
                <a:ext cx="662400" cy="1746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9182971-CC7F-7DE4-4EAE-A66BA556E3A2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834675" y="5022803"/>
                  <a:ext cx="674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D7FE588-CBC2-EE4C-F50A-23921D79F21B}"/>
                    </a:ext>
                  </a:extLst>
                </p14:cNvPr>
                <p14:cNvContentPartPr/>
                <p14:nvPr/>
              </p14:nvContentPartPr>
              <p14:xfrm>
                <a:off x="6232075" y="3579203"/>
                <a:ext cx="54720" cy="590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D7FE588-CBC2-EE4C-F50A-23921D79F21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25955" y="3573083"/>
                  <a:ext cx="6696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D4282AF-FA43-851F-C99E-9ECEBBBCE314}"/>
                    </a:ext>
                  </a:extLst>
                </p14:cNvPr>
                <p14:cNvContentPartPr/>
                <p14:nvPr/>
              </p14:nvContentPartPr>
              <p14:xfrm>
                <a:off x="5912755" y="4115243"/>
                <a:ext cx="381240" cy="104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D4282AF-FA43-851F-C99E-9ECEBBBCE31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906635" y="4109123"/>
                  <a:ext cx="393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B19304C-5A37-C8C9-607B-50693B06D9BD}"/>
                    </a:ext>
                  </a:extLst>
                </p14:cNvPr>
                <p14:cNvContentPartPr/>
                <p14:nvPr/>
              </p14:nvContentPartPr>
              <p14:xfrm>
                <a:off x="6280315" y="4080323"/>
                <a:ext cx="307800" cy="213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B19304C-5A37-C8C9-607B-50693B06D9B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274195" y="4074203"/>
                  <a:ext cx="320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2A7CCFA-6CC0-514B-017F-3B2E011C4C2B}"/>
                    </a:ext>
                  </a:extLst>
                </p14:cNvPr>
                <p14:cNvContentPartPr/>
                <p14:nvPr/>
              </p14:nvContentPartPr>
              <p14:xfrm>
                <a:off x="5636635" y="4414763"/>
                <a:ext cx="33840" cy="356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2A7CCFA-6CC0-514B-017F-3B2E011C4C2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630515" y="4408643"/>
                  <a:ext cx="46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DC78421-77E8-959A-11A0-E6F938FBECBD}"/>
                    </a:ext>
                  </a:extLst>
                </p14:cNvPr>
                <p14:cNvContentPartPr/>
                <p14:nvPr/>
              </p14:nvContentPartPr>
              <p14:xfrm>
                <a:off x="5696755" y="4244123"/>
                <a:ext cx="1907640" cy="1796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DC78421-77E8-959A-11A0-E6F938FBECB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690635" y="4238003"/>
                  <a:ext cx="1919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62D3620-7037-449F-DF10-C1A9601AFADF}"/>
                    </a:ext>
                  </a:extLst>
                </p14:cNvPr>
                <p14:cNvContentPartPr/>
                <p14:nvPr/>
              </p14:nvContentPartPr>
              <p14:xfrm>
                <a:off x="7551475" y="4256363"/>
                <a:ext cx="27360" cy="385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62D3620-7037-449F-DF10-C1A9601AFAD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545355" y="4250243"/>
                  <a:ext cx="39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B792C82-5D07-4C64-FD6B-D8E632F608EE}"/>
                    </a:ext>
                  </a:extLst>
                </p14:cNvPr>
                <p14:cNvContentPartPr/>
                <p14:nvPr/>
              </p14:nvContentPartPr>
              <p14:xfrm>
                <a:off x="5600995" y="4602323"/>
                <a:ext cx="2061360" cy="158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B792C82-5D07-4C64-FD6B-D8E632F608E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594875" y="4596203"/>
                  <a:ext cx="2073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F78B1F0-E078-921E-85D9-3ED1466E335C}"/>
                    </a:ext>
                  </a:extLst>
                </p14:cNvPr>
                <p14:cNvContentPartPr/>
                <p14:nvPr/>
              </p14:nvContentPartPr>
              <p14:xfrm>
                <a:off x="5952355" y="4463003"/>
                <a:ext cx="164520" cy="434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F78B1F0-E078-921E-85D9-3ED1466E335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946235" y="4456883"/>
                  <a:ext cx="1767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794DB35-6DC4-C363-97D5-722BF6854358}"/>
                    </a:ext>
                  </a:extLst>
                </p14:cNvPr>
                <p14:cNvContentPartPr/>
                <p14:nvPr/>
              </p14:nvContentPartPr>
              <p14:xfrm>
                <a:off x="5894755" y="4582523"/>
                <a:ext cx="255960" cy="388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794DB35-6DC4-C363-97D5-722BF685435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888635" y="4576403"/>
                  <a:ext cx="268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4845497-0014-6A4E-BFF4-BC8E762B0599}"/>
                    </a:ext>
                  </a:extLst>
                </p14:cNvPr>
                <p14:cNvContentPartPr/>
                <p14:nvPr/>
              </p14:nvContentPartPr>
              <p14:xfrm>
                <a:off x="6280315" y="4523123"/>
                <a:ext cx="358560" cy="190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4845497-0014-6A4E-BFF4-BC8E762B059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74195" y="4517003"/>
                  <a:ext cx="370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A8E6694-65FF-BBEC-D963-674AFACDA822}"/>
                    </a:ext>
                  </a:extLst>
                </p14:cNvPr>
                <p14:cNvContentPartPr/>
                <p14:nvPr/>
              </p14:nvContentPartPr>
              <p14:xfrm>
                <a:off x="6602515" y="4564163"/>
                <a:ext cx="236520" cy="139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A8E6694-65FF-BBEC-D963-674AFACDA82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596395" y="4558043"/>
                  <a:ext cx="248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EA94536-5469-E9DD-2D47-308822562CDD}"/>
                    </a:ext>
                  </a:extLst>
                </p14:cNvPr>
                <p14:cNvContentPartPr/>
                <p14:nvPr/>
              </p14:nvContentPartPr>
              <p14:xfrm>
                <a:off x="7107595" y="4586123"/>
                <a:ext cx="63000" cy="45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EA94536-5469-E9DD-2D47-308822562CD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101475" y="4580003"/>
                  <a:ext cx="75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2BFDBC5-7ABC-975C-84F7-CDD2D8E39A4F}"/>
                    </a:ext>
                  </a:extLst>
                </p14:cNvPr>
                <p14:cNvContentPartPr/>
                <p14:nvPr/>
              </p14:nvContentPartPr>
              <p14:xfrm>
                <a:off x="244555" y="3938483"/>
                <a:ext cx="26640" cy="170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2BFDBC5-7ABC-975C-84F7-CDD2D8E39A4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38435" y="3932363"/>
                  <a:ext cx="38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17BA3B-0CCF-DA40-5FEB-FF6735125DDD}"/>
                    </a:ext>
                  </a:extLst>
                </p14:cNvPr>
                <p14:cNvContentPartPr/>
                <p14:nvPr/>
              </p14:nvContentPartPr>
              <p14:xfrm>
                <a:off x="396115" y="3744443"/>
                <a:ext cx="199440" cy="281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17BA3B-0CCF-DA40-5FEB-FF6735125DD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89995" y="3738323"/>
                  <a:ext cx="2116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1EA6538-FAF3-01D7-3830-C477A004FD3A}"/>
                    </a:ext>
                  </a:extLst>
                </p14:cNvPr>
                <p14:cNvContentPartPr/>
                <p14:nvPr/>
              </p14:nvContentPartPr>
              <p14:xfrm>
                <a:off x="16315" y="3573803"/>
                <a:ext cx="737640" cy="812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1EA6538-FAF3-01D7-3830-C477A004FD3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195" y="3567683"/>
                  <a:ext cx="749880" cy="8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4877C5-5520-5A7A-E4F7-49D5A8E91C06}"/>
                    </a:ext>
                  </a:extLst>
                </p14:cNvPr>
                <p14:cNvContentPartPr/>
                <p14:nvPr/>
              </p14:nvContentPartPr>
              <p14:xfrm>
                <a:off x="679435" y="3462923"/>
                <a:ext cx="455040" cy="241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4877C5-5520-5A7A-E4F7-49D5A8E91C0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73315" y="3456803"/>
                  <a:ext cx="467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7F5BD78-BCBB-5F60-57D7-7D64811A3638}"/>
                    </a:ext>
                  </a:extLst>
                </p14:cNvPr>
                <p14:cNvContentPartPr/>
                <p14:nvPr/>
              </p14:nvContentPartPr>
              <p14:xfrm>
                <a:off x="1193875" y="3011483"/>
                <a:ext cx="237960" cy="563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7F5BD78-BCBB-5F60-57D7-7D64811A363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87755" y="3005363"/>
                  <a:ext cx="2502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1A00828-4D94-63DC-15C6-683F6D0626FE}"/>
                    </a:ext>
                  </a:extLst>
                </p14:cNvPr>
                <p14:cNvContentPartPr/>
                <p14:nvPr/>
              </p14:nvContentPartPr>
              <p14:xfrm>
                <a:off x="1155715" y="2804123"/>
                <a:ext cx="178920" cy="155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1A00828-4D94-63DC-15C6-683F6D0626F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49595" y="2798003"/>
                  <a:ext cx="191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6D78C3-1673-6804-FB40-062C09673F5E}"/>
                    </a:ext>
                  </a:extLst>
                </p14:cNvPr>
                <p14:cNvContentPartPr/>
                <p14:nvPr/>
              </p14:nvContentPartPr>
              <p14:xfrm>
                <a:off x="1383235" y="2814203"/>
                <a:ext cx="288720" cy="502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6D78C3-1673-6804-FB40-062C09673F5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377115" y="2808083"/>
                  <a:ext cx="3009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28C8ACF-1E1A-DC64-00A6-F55884F181DD}"/>
                    </a:ext>
                  </a:extLst>
                </p14:cNvPr>
                <p14:cNvContentPartPr/>
                <p14:nvPr/>
              </p14:nvContentPartPr>
              <p14:xfrm>
                <a:off x="1643515" y="2666243"/>
                <a:ext cx="167040" cy="704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28C8ACF-1E1A-DC64-00A6-F55884F181D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637395" y="2660123"/>
                  <a:ext cx="17928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C8C49AA-0424-9827-D353-3079368471AA}"/>
                    </a:ext>
                  </a:extLst>
                </p14:cNvPr>
                <p14:cNvContentPartPr/>
                <p14:nvPr/>
              </p14:nvContentPartPr>
              <p14:xfrm>
                <a:off x="1926115" y="3027683"/>
                <a:ext cx="185760" cy="116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C8C49AA-0424-9827-D353-3079368471A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919995" y="3021563"/>
                  <a:ext cx="198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A6937BC-6E92-62A2-A1C3-7C32CFD8BAB6}"/>
                    </a:ext>
                  </a:extLst>
                </p14:cNvPr>
                <p14:cNvContentPartPr/>
                <p14:nvPr/>
              </p14:nvContentPartPr>
              <p14:xfrm>
                <a:off x="739195" y="2316683"/>
                <a:ext cx="1526400" cy="14976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A6937BC-6E92-62A2-A1C3-7C32CFD8BAB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33075" y="2310563"/>
                  <a:ext cx="1538640" cy="15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9B1919F-09D4-34D7-A28B-2DCB304DF132}"/>
                    </a:ext>
                  </a:extLst>
                </p14:cNvPr>
                <p14:cNvContentPartPr/>
                <p14:nvPr/>
              </p14:nvContentPartPr>
              <p14:xfrm>
                <a:off x="1585195" y="3586763"/>
                <a:ext cx="213840" cy="126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9B1919F-09D4-34D7-A28B-2DCB304DF132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579075" y="3580643"/>
                  <a:ext cx="226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F8F70A2-B8A0-36E9-5768-818E8205E1BD}"/>
                    </a:ext>
                  </a:extLst>
                </p14:cNvPr>
                <p14:cNvContentPartPr/>
                <p14:nvPr/>
              </p14:nvContentPartPr>
              <p14:xfrm>
                <a:off x="1734595" y="3505403"/>
                <a:ext cx="248760" cy="1184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F8F70A2-B8A0-36E9-5768-818E8205E1B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728475" y="3499283"/>
                  <a:ext cx="261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22E18BF-0A65-D2F3-2521-49B7A92E65C4}"/>
                    </a:ext>
                  </a:extLst>
                </p14:cNvPr>
                <p14:cNvContentPartPr/>
                <p14:nvPr/>
              </p14:nvContentPartPr>
              <p14:xfrm>
                <a:off x="1614355" y="3554003"/>
                <a:ext cx="360360" cy="2026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22E18BF-0A65-D2F3-2521-49B7A92E65C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608235" y="3547883"/>
                  <a:ext cx="372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9852058-A24A-DEBE-04EB-320255173F50}"/>
                    </a:ext>
                  </a:extLst>
                </p14:cNvPr>
                <p14:cNvContentPartPr/>
                <p14:nvPr/>
              </p14:nvContentPartPr>
              <p14:xfrm>
                <a:off x="1804795" y="3506483"/>
                <a:ext cx="295560" cy="1404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9852058-A24A-DEBE-04EB-320255173F5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798675" y="3500363"/>
                  <a:ext cx="307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8672D00-6C67-E33D-D042-BED1AE44462A}"/>
                    </a:ext>
                  </a:extLst>
                </p14:cNvPr>
                <p14:cNvContentPartPr/>
                <p14:nvPr/>
              </p14:nvContentPartPr>
              <p14:xfrm>
                <a:off x="11119435" y="905123"/>
                <a:ext cx="211320" cy="5104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8672D00-6C67-E33D-D042-BED1AE44462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13315" y="899003"/>
                  <a:ext cx="2235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A88F20B-34CA-2D07-C6A4-A38DA6E0410A}"/>
                    </a:ext>
                  </a:extLst>
                </p14:cNvPr>
                <p14:cNvContentPartPr/>
                <p14:nvPr/>
              </p14:nvContentPartPr>
              <p14:xfrm>
                <a:off x="11260555" y="771923"/>
                <a:ext cx="372600" cy="403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A88F20B-34CA-2D07-C6A4-A38DA6E0410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254435" y="765803"/>
                  <a:ext cx="3848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2645723-3894-0CB0-A9B9-2C4D6D40274C}"/>
                    </a:ext>
                  </a:extLst>
                </p14:cNvPr>
                <p14:cNvContentPartPr/>
                <p14:nvPr/>
              </p14:nvContentPartPr>
              <p14:xfrm>
                <a:off x="11524795" y="970283"/>
                <a:ext cx="155520" cy="322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2645723-3894-0CB0-A9B9-2C4D6D40274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518675" y="964163"/>
                  <a:ext cx="1677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B35C216-9D66-55F4-62D8-6E19A6FD5B87}"/>
                    </a:ext>
                  </a:extLst>
                </p14:cNvPr>
                <p14:cNvContentPartPr/>
                <p14:nvPr/>
              </p14:nvContentPartPr>
              <p14:xfrm>
                <a:off x="11910355" y="998363"/>
                <a:ext cx="119880" cy="2606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B35C216-9D66-55F4-62D8-6E19A6FD5B8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904235" y="992243"/>
                  <a:ext cx="132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1ECAAA2-3BCE-D2A6-DEAF-3088CBCEB282}"/>
                    </a:ext>
                  </a:extLst>
                </p14:cNvPr>
                <p14:cNvContentPartPr/>
                <p14:nvPr/>
              </p14:nvContentPartPr>
              <p14:xfrm>
                <a:off x="11949595" y="954083"/>
                <a:ext cx="220680" cy="3074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1ECAAA2-3BCE-D2A6-DEAF-3088CBCEB28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943475" y="947963"/>
                  <a:ext cx="232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E12BA14-30AD-D0EA-ADAC-C275429921F2}"/>
                    </a:ext>
                  </a:extLst>
                </p14:cNvPr>
                <p14:cNvContentPartPr/>
                <p14:nvPr/>
              </p14:nvContentPartPr>
              <p14:xfrm>
                <a:off x="11054995" y="623243"/>
                <a:ext cx="1312200" cy="12560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E12BA14-30AD-D0EA-ADAC-C275429921F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048875" y="617123"/>
                  <a:ext cx="1324440" cy="12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B2B21CD-0676-F8F6-4F6B-963BE1A55EAD}"/>
                    </a:ext>
                  </a:extLst>
                </p14:cNvPr>
                <p14:cNvContentPartPr/>
                <p14:nvPr/>
              </p14:nvContentPartPr>
              <p14:xfrm>
                <a:off x="12151555" y="1439003"/>
                <a:ext cx="27000" cy="198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B2B21CD-0676-F8F6-4F6B-963BE1A55EA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145435" y="1432883"/>
                  <a:ext cx="39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BB6EAE0-5C3F-13C4-7297-595D4944CB5B}"/>
                    </a:ext>
                  </a:extLst>
                </p14:cNvPr>
                <p14:cNvContentPartPr/>
                <p14:nvPr/>
              </p14:nvContentPartPr>
              <p14:xfrm>
                <a:off x="9883915" y="4583963"/>
                <a:ext cx="21600" cy="15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BB6EAE0-5C3F-13C4-7297-595D4944CB5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877795" y="4577843"/>
                  <a:ext cx="33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7D3828E-F56B-8FDB-7588-5CCB147F6AF3}"/>
                    </a:ext>
                  </a:extLst>
                </p14:cNvPr>
                <p14:cNvContentPartPr/>
                <p14:nvPr/>
              </p14:nvContentPartPr>
              <p14:xfrm>
                <a:off x="9737035" y="5152763"/>
                <a:ext cx="956160" cy="270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7D3828E-F56B-8FDB-7588-5CCB147F6AF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730915" y="5146643"/>
                  <a:ext cx="968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C86D9D1-17C6-8186-EF64-9D5030C1CE5D}"/>
                    </a:ext>
                  </a:extLst>
                </p14:cNvPr>
                <p14:cNvContentPartPr/>
                <p14:nvPr/>
              </p14:nvContentPartPr>
              <p14:xfrm>
                <a:off x="9826675" y="5222243"/>
                <a:ext cx="1026720" cy="3052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C86D9D1-17C6-8186-EF64-9D5030C1CE5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9820555" y="5216123"/>
                  <a:ext cx="1038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D82F23C-E3F9-373C-6055-6B433FD7EAEB}"/>
                    </a:ext>
                  </a:extLst>
                </p14:cNvPr>
                <p14:cNvContentPartPr/>
                <p14:nvPr/>
              </p14:nvContentPartPr>
              <p14:xfrm>
                <a:off x="11362795" y="5736683"/>
                <a:ext cx="43920" cy="47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D82F23C-E3F9-373C-6055-6B433FD7EAE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356675" y="5730563"/>
                  <a:ext cx="56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B187BFF-5067-914C-DFDD-783654C560C8}"/>
                    </a:ext>
                  </a:extLst>
                </p14:cNvPr>
                <p14:cNvContentPartPr/>
                <p14:nvPr/>
              </p14:nvContentPartPr>
              <p14:xfrm>
                <a:off x="3494995" y="3957923"/>
                <a:ext cx="24480" cy="370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B187BFF-5067-914C-DFDD-783654C560C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488875" y="3951803"/>
                  <a:ext cx="36720" cy="4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450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8528B78-8C7E-5083-8786-81F5F1DEC615}"/>
              </a:ext>
            </a:extLst>
          </p:cNvPr>
          <p:cNvGrpSpPr/>
          <p:nvPr/>
        </p:nvGrpSpPr>
        <p:grpSpPr>
          <a:xfrm>
            <a:off x="-153605" y="505883"/>
            <a:ext cx="9847080" cy="3417840"/>
            <a:chOff x="-153605" y="505883"/>
            <a:chExt cx="9847080" cy="341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0183A2-BD33-0DBC-C017-F967490AC386}"/>
                    </a:ext>
                  </a:extLst>
                </p14:cNvPr>
                <p14:cNvContentPartPr/>
                <p14:nvPr/>
              </p14:nvContentPartPr>
              <p14:xfrm>
                <a:off x="546235" y="1321643"/>
                <a:ext cx="237960" cy="60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0183A2-BD33-0DBC-C017-F967490AC3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115" y="1315523"/>
                  <a:ext cx="25020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4331E6-308D-B383-E7C0-34D068822CAD}"/>
                    </a:ext>
                  </a:extLst>
                </p14:cNvPr>
                <p14:cNvContentPartPr/>
                <p14:nvPr/>
              </p14:nvContentPartPr>
              <p14:xfrm>
                <a:off x="974995" y="1102403"/>
                <a:ext cx="302760" cy="135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4331E6-308D-B383-E7C0-34D068822C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8875" y="1096283"/>
                  <a:ext cx="315000" cy="13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C85BE7-313C-D6F6-8F82-57ED871218A7}"/>
                    </a:ext>
                  </a:extLst>
                </p14:cNvPr>
                <p14:cNvContentPartPr/>
                <p14:nvPr/>
              </p14:nvContentPartPr>
              <p14:xfrm>
                <a:off x="1568275" y="1682003"/>
                <a:ext cx="12240" cy="2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C85BE7-313C-D6F6-8F82-57ED871218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2155" y="1675883"/>
                  <a:ext cx="2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E77D22-057C-C605-2221-8BE2385E15E0}"/>
                    </a:ext>
                  </a:extLst>
                </p14:cNvPr>
                <p14:cNvContentPartPr/>
                <p14:nvPr/>
              </p14:nvContentPartPr>
              <p14:xfrm>
                <a:off x="-153605" y="2755523"/>
                <a:ext cx="1198800" cy="277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E77D22-057C-C605-2221-8BE2385E15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-159725" y="2749403"/>
                  <a:ext cx="1211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7E1C584-9631-AE82-B42E-D403BA455875}"/>
                    </a:ext>
                  </a:extLst>
                </p14:cNvPr>
                <p14:cNvContentPartPr/>
                <p14:nvPr/>
              </p14:nvContentPartPr>
              <p14:xfrm>
                <a:off x="7004995" y="1415243"/>
                <a:ext cx="649440" cy="432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7E1C584-9631-AE82-B42E-D403BA4558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8875" y="1409123"/>
                  <a:ext cx="6616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53B8A3-EE15-A6F5-E1F8-BF819F38C2B2}"/>
                    </a:ext>
                  </a:extLst>
                </p14:cNvPr>
                <p14:cNvContentPartPr/>
                <p14:nvPr/>
              </p14:nvContentPartPr>
              <p14:xfrm>
                <a:off x="7793755" y="1123283"/>
                <a:ext cx="178920" cy="510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53B8A3-EE15-A6F5-E1F8-BF819F38C2B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87635" y="1117163"/>
                  <a:ext cx="1911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D5753DC-7C81-5445-D698-749A4CC763E0}"/>
                    </a:ext>
                  </a:extLst>
                </p14:cNvPr>
                <p14:cNvContentPartPr/>
                <p14:nvPr/>
              </p14:nvContentPartPr>
              <p14:xfrm>
                <a:off x="8076355" y="1295363"/>
                <a:ext cx="250920" cy="471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D5753DC-7C81-5445-D698-749A4CC763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0235" y="1289243"/>
                  <a:ext cx="2631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58C8E8-AA70-BBD8-38AF-ACF9426D25D2}"/>
                    </a:ext>
                  </a:extLst>
                </p14:cNvPr>
                <p14:cNvContentPartPr/>
                <p14:nvPr/>
              </p14:nvContentPartPr>
              <p14:xfrm>
                <a:off x="8700235" y="1402283"/>
                <a:ext cx="346680" cy="36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58C8E8-AA70-BBD8-38AF-ACF9426D25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94115" y="1396163"/>
                  <a:ext cx="3589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200EF5-FDD1-84E7-29BE-1FE239E501A6}"/>
                    </a:ext>
                  </a:extLst>
                </p14:cNvPr>
                <p14:cNvContentPartPr/>
                <p14:nvPr/>
              </p14:nvContentPartPr>
              <p14:xfrm>
                <a:off x="3745555" y="1684883"/>
                <a:ext cx="561240" cy="33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200EF5-FDD1-84E7-29BE-1FE239E501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39435" y="1678763"/>
                  <a:ext cx="5734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256372-8AE4-CA74-7732-CFD7D15D45DC}"/>
                    </a:ext>
                  </a:extLst>
                </p14:cNvPr>
                <p14:cNvContentPartPr/>
                <p14:nvPr/>
              </p14:nvContentPartPr>
              <p14:xfrm>
                <a:off x="4554835" y="1187363"/>
                <a:ext cx="489960" cy="74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256372-8AE4-CA74-7732-CFD7D15D45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48715" y="1181243"/>
                  <a:ext cx="50220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0BEEDE-39F8-C117-80C5-CECA47DBC4D6}"/>
                    </a:ext>
                  </a:extLst>
                </p14:cNvPr>
                <p14:cNvContentPartPr/>
                <p14:nvPr/>
              </p14:nvContentPartPr>
              <p14:xfrm>
                <a:off x="5220475" y="1414163"/>
                <a:ext cx="43920" cy="3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0BEEDE-39F8-C117-80C5-CECA47DBC4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14355" y="1408043"/>
                  <a:ext cx="56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CED367-C2F9-41E2-65FE-36D1DCFBC270}"/>
                    </a:ext>
                  </a:extLst>
                </p14:cNvPr>
                <p14:cNvContentPartPr/>
                <p14:nvPr/>
              </p14:nvContentPartPr>
              <p14:xfrm>
                <a:off x="8304955" y="764723"/>
                <a:ext cx="1278000" cy="211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CED367-C2F9-41E2-65FE-36D1DCFBC2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98835" y="758603"/>
                  <a:ext cx="1290240" cy="21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F5C0B9-64E9-7FE1-E3DF-E76B081E037F}"/>
                    </a:ext>
                  </a:extLst>
                </p14:cNvPr>
                <p14:cNvContentPartPr/>
                <p14:nvPr/>
              </p14:nvContentPartPr>
              <p14:xfrm>
                <a:off x="7785115" y="2894483"/>
                <a:ext cx="1908360" cy="149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F5C0B9-64E9-7FE1-E3DF-E76B081E03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78995" y="2888363"/>
                  <a:ext cx="1920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C5C082-2C3A-898C-B14C-EFE80627EAC0}"/>
                    </a:ext>
                  </a:extLst>
                </p14:cNvPr>
                <p14:cNvContentPartPr/>
                <p14:nvPr/>
              </p14:nvContentPartPr>
              <p14:xfrm>
                <a:off x="6405955" y="2067563"/>
                <a:ext cx="224640" cy="243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C5C082-2C3A-898C-B14C-EFE80627EA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99835" y="2061443"/>
                  <a:ext cx="2368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E2B93C-86E8-CFB8-649C-29F9E198A821}"/>
                    </a:ext>
                  </a:extLst>
                </p14:cNvPr>
                <p14:cNvContentPartPr/>
                <p14:nvPr/>
              </p14:nvContentPartPr>
              <p14:xfrm>
                <a:off x="3968755" y="505883"/>
                <a:ext cx="5038200" cy="518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E2B93C-86E8-CFB8-649C-29F9E198A8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62635" y="499763"/>
                  <a:ext cx="50504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2F108B-9DAB-373C-4AE2-60507BDCF573}"/>
                    </a:ext>
                  </a:extLst>
                </p14:cNvPr>
                <p14:cNvContentPartPr/>
                <p14:nvPr/>
              </p14:nvContentPartPr>
              <p14:xfrm>
                <a:off x="9179035" y="933203"/>
                <a:ext cx="105120" cy="419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2F108B-9DAB-373C-4AE2-60507BDCF5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72915" y="927083"/>
                  <a:ext cx="1173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A6CB22-EED2-7DEC-DC40-212808063EC1}"/>
                    </a:ext>
                  </a:extLst>
                </p14:cNvPr>
                <p14:cNvContentPartPr/>
                <p14:nvPr/>
              </p14:nvContentPartPr>
              <p14:xfrm>
                <a:off x="4083595" y="679043"/>
                <a:ext cx="5409360" cy="118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A6CB22-EED2-7DEC-DC40-212808063E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77475" y="672923"/>
                  <a:ext cx="5421600" cy="11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F25F8A-E7B1-5BF5-7D8B-3E629C665AC7}"/>
                    </a:ext>
                  </a:extLst>
                </p14:cNvPr>
                <p14:cNvContentPartPr/>
                <p14:nvPr/>
              </p14:nvContentPartPr>
              <p14:xfrm>
                <a:off x="986155" y="3356723"/>
                <a:ext cx="54000" cy="56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F25F8A-E7B1-5BF5-7D8B-3E629C665A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0035" y="3350603"/>
                  <a:ext cx="6624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F1FE0B-D555-9582-BB8A-22591F21EE59}"/>
                    </a:ext>
                  </a:extLst>
                </p14:cNvPr>
                <p14:cNvContentPartPr/>
                <p14:nvPr/>
              </p14:nvContentPartPr>
              <p14:xfrm>
                <a:off x="991915" y="3203363"/>
                <a:ext cx="531000" cy="44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F1FE0B-D555-9582-BB8A-22591F21EE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5795" y="3197243"/>
                  <a:ext cx="5432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7825B7-AC40-5BA4-879D-B7B82211EF82}"/>
                    </a:ext>
                  </a:extLst>
                </p14:cNvPr>
                <p14:cNvContentPartPr/>
                <p14:nvPr/>
              </p14:nvContentPartPr>
              <p14:xfrm>
                <a:off x="1818475" y="3250163"/>
                <a:ext cx="231120" cy="28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7825B7-AC40-5BA4-879D-B7B82211EF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12355" y="3244043"/>
                  <a:ext cx="243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B5498F-A790-5287-43AC-0FCBDC6200C2}"/>
                    </a:ext>
                  </a:extLst>
                </p14:cNvPr>
                <p14:cNvContentPartPr/>
                <p14:nvPr/>
              </p14:nvContentPartPr>
              <p14:xfrm>
                <a:off x="2184955" y="3213443"/>
                <a:ext cx="752040" cy="268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B5498F-A790-5287-43AC-0FCBDC6200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78835" y="3207323"/>
                  <a:ext cx="76428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D8C40F9-179E-3424-92C2-50C0FE60F31E}"/>
              </a:ext>
            </a:extLst>
          </p:cNvPr>
          <p:cNvGrpSpPr/>
          <p:nvPr/>
        </p:nvGrpSpPr>
        <p:grpSpPr>
          <a:xfrm>
            <a:off x="3095035" y="2737163"/>
            <a:ext cx="2583000" cy="896400"/>
            <a:chOff x="3095035" y="2737163"/>
            <a:chExt cx="2583000" cy="89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189887-6C7B-C0D8-E208-6BEB821E3D4F}"/>
                    </a:ext>
                  </a:extLst>
                </p14:cNvPr>
                <p14:cNvContentPartPr/>
                <p14:nvPr/>
              </p14:nvContentPartPr>
              <p14:xfrm>
                <a:off x="3095035" y="3121283"/>
                <a:ext cx="399240" cy="15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189887-6C7B-C0D8-E208-6BEB821E3D4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8915" y="3115163"/>
                  <a:ext cx="411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5E8B64-DB47-9B7D-51D5-C5C90EF7D810}"/>
                    </a:ext>
                  </a:extLst>
                </p14:cNvPr>
                <p14:cNvContentPartPr/>
                <p14:nvPr/>
              </p14:nvContentPartPr>
              <p14:xfrm>
                <a:off x="3197275" y="3363203"/>
                <a:ext cx="235440" cy="61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5E8B64-DB47-9B7D-51D5-C5C90EF7D8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91155" y="3357083"/>
                  <a:ext cx="247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B4C867-4124-6064-3BF8-C8A8121AB17D}"/>
                    </a:ext>
                  </a:extLst>
                </p14:cNvPr>
                <p14:cNvContentPartPr/>
                <p14:nvPr/>
              </p14:nvContentPartPr>
              <p14:xfrm>
                <a:off x="3872635" y="2999603"/>
                <a:ext cx="106560" cy="359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B4C867-4124-6064-3BF8-C8A8121AB1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66515" y="2993483"/>
                  <a:ext cx="1188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0E322D-B798-5046-FF33-8AFDCC97FC6F}"/>
                    </a:ext>
                  </a:extLst>
                </p14:cNvPr>
                <p14:cNvContentPartPr/>
                <p14:nvPr/>
              </p14:nvContentPartPr>
              <p14:xfrm>
                <a:off x="4028155" y="2737163"/>
                <a:ext cx="17280" cy="33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0E322D-B798-5046-FF33-8AFDCC97FC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22035" y="2731043"/>
                  <a:ext cx="29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D04D2D-6D85-C717-2754-410A28F91974}"/>
                    </a:ext>
                  </a:extLst>
                </p14:cNvPr>
                <p14:cNvContentPartPr/>
                <p14:nvPr/>
              </p14:nvContentPartPr>
              <p14:xfrm>
                <a:off x="4046155" y="3070163"/>
                <a:ext cx="262800" cy="358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D04D2D-6D85-C717-2754-410A28F919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40035" y="3064043"/>
                  <a:ext cx="2750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DC55CE-6411-4860-E119-95F4A9162FFB}"/>
                    </a:ext>
                  </a:extLst>
                </p14:cNvPr>
                <p14:cNvContentPartPr/>
                <p14:nvPr/>
              </p14:nvContentPartPr>
              <p14:xfrm>
                <a:off x="4659955" y="2927963"/>
                <a:ext cx="29160" cy="431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DC55CE-6411-4860-E119-95F4A9162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53835" y="2921843"/>
                  <a:ext cx="414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9209B2-4AD9-7781-89EC-B79B435E2E32}"/>
                    </a:ext>
                  </a:extLst>
                </p14:cNvPr>
                <p14:cNvContentPartPr/>
                <p14:nvPr/>
              </p14:nvContentPartPr>
              <p14:xfrm>
                <a:off x="4358275" y="3123443"/>
                <a:ext cx="510480" cy="40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9209B2-4AD9-7781-89EC-B79B435E2E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52155" y="3117323"/>
                  <a:ext cx="5227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6A3564E-BB78-BE6E-585F-FFB4D4585DDF}"/>
                    </a:ext>
                  </a:extLst>
                </p14:cNvPr>
                <p14:cNvContentPartPr/>
                <p14:nvPr/>
              </p14:nvContentPartPr>
              <p14:xfrm>
                <a:off x="5068555" y="3088523"/>
                <a:ext cx="6480" cy="1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6A3564E-BB78-BE6E-585F-FFB4D4585D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2435" y="3082403"/>
                  <a:ext cx="18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3C22D2-E678-F4C6-255A-50ABD4A3623B}"/>
                    </a:ext>
                  </a:extLst>
                </p14:cNvPr>
                <p14:cNvContentPartPr/>
                <p14:nvPr/>
              </p14:nvContentPartPr>
              <p14:xfrm>
                <a:off x="5330275" y="2751203"/>
                <a:ext cx="347760" cy="882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3C22D2-E678-F4C6-255A-50ABD4A362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24155" y="2745083"/>
                  <a:ext cx="360000" cy="89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1E8F6A0-4156-8B5A-3895-D8A79E33BA50}"/>
                  </a:ext>
                </a:extLst>
              </p14:cNvPr>
              <p14:cNvContentPartPr/>
              <p14:nvPr/>
            </p14:nvContentPartPr>
            <p14:xfrm>
              <a:off x="6955675" y="2760923"/>
              <a:ext cx="169560" cy="642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1E8F6A0-4156-8B5A-3895-D8A79E33BA5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49555" y="2754803"/>
                <a:ext cx="181800" cy="65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18A79747-8542-10E9-00FF-58D996B2A45F}"/>
              </a:ext>
            </a:extLst>
          </p:cNvPr>
          <p:cNvGrpSpPr/>
          <p:nvPr/>
        </p:nvGrpSpPr>
        <p:grpSpPr>
          <a:xfrm>
            <a:off x="1437955" y="4244843"/>
            <a:ext cx="1540080" cy="420120"/>
            <a:chOff x="1437955" y="4244843"/>
            <a:chExt cx="1540080" cy="42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929379-7864-A468-A8E5-6CB73F7095CC}"/>
                    </a:ext>
                  </a:extLst>
                </p14:cNvPr>
                <p14:cNvContentPartPr/>
                <p14:nvPr/>
              </p14:nvContentPartPr>
              <p14:xfrm>
                <a:off x="1437955" y="4244843"/>
                <a:ext cx="430920" cy="420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929379-7864-A468-A8E5-6CB73F7095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31835" y="4238723"/>
                  <a:ext cx="4431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2D6922-9DAD-02E4-3D32-4B000C11CDC7}"/>
                    </a:ext>
                  </a:extLst>
                </p14:cNvPr>
                <p14:cNvContentPartPr/>
                <p14:nvPr/>
              </p14:nvContentPartPr>
              <p14:xfrm>
                <a:off x="1876795" y="4307483"/>
                <a:ext cx="300600" cy="336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2D6922-9DAD-02E4-3D32-4B000C11CD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70675" y="4301363"/>
                  <a:ext cx="3128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51D05C-A65E-23DD-CD56-064AE1E7F70D}"/>
                    </a:ext>
                  </a:extLst>
                </p14:cNvPr>
                <p14:cNvContentPartPr/>
                <p14:nvPr/>
              </p14:nvContentPartPr>
              <p14:xfrm>
                <a:off x="2212315" y="4352843"/>
                <a:ext cx="765720" cy="296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51D05C-A65E-23DD-CD56-064AE1E7F7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06195" y="4346723"/>
                  <a:ext cx="77796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47791CB-6D16-1C6E-5B65-2D9F833F5135}"/>
                  </a:ext>
                </a:extLst>
              </p14:cNvPr>
              <p14:cNvContentPartPr/>
              <p14:nvPr/>
            </p14:nvContentPartPr>
            <p14:xfrm>
              <a:off x="3587875" y="4378763"/>
              <a:ext cx="140400" cy="27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47791CB-6D16-1C6E-5B65-2D9F833F51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1755" y="4372643"/>
                <a:ext cx="1526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2DCEB5A-6181-38CE-29D4-4A7B17656043}"/>
                  </a:ext>
                </a:extLst>
              </p14:cNvPr>
              <p14:cNvContentPartPr/>
              <p14:nvPr/>
            </p14:nvContentPartPr>
            <p14:xfrm>
              <a:off x="3592555" y="4610243"/>
              <a:ext cx="322200" cy="107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2DCEB5A-6181-38CE-29D4-4A7B1765604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86435" y="4604123"/>
                <a:ext cx="334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66C5853-2A05-0267-E751-71D517627CB1}"/>
                  </a:ext>
                </a:extLst>
              </p14:cNvPr>
              <p14:cNvContentPartPr/>
              <p14:nvPr/>
            </p14:nvContentPartPr>
            <p14:xfrm>
              <a:off x="5396515" y="4140083"/>
              <a:ext cx="36720" cy="470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66C5853-2A05-0267-E751-71D517627CB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90395" y="4133963"/>
                <a:ext cx="489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CBE70CE-5B20-CEA9-03A5-1B41ADAF002E}"/>
                  </a:ext>
                </a:extLst>
              </p14:cNvPr>
              <p14:cNvContentPartPr/>
              <p14:nvPr/>
            </p14:nvContentPartPr>
            <p14:xfrm>
              <a:off x="5412355" y="4166363"/>
              <a:ext cx="473760" cy="365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CBE70CE-5B20-CEA9-03A5-1B41ADAF002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06235" y="4160243"/>
                <a:ext cx="4860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1634F06-1C17-E43B-B8FC-B5B81AD3CF9E}"/>
                  </a:ext>
                </a:extLst>
              </p14:cNvPr>
              <p14:cNvContentPartPr/>
              <p14:nvPr/>
            </p14:nvContentPartPr>
            <p14:xfrm>
              <a:off x="6111475" y="4142243"/>
              <a:ext cx="286200" cy="321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1634F06-1C17-E43B-B8FC-B5B81AD3CF9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05355" y="4136123"/>
                <a:ext cx="2984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DBE1DF0-2F2C-2F6F-678A-048993C689EF}"/>
                  </a:ext>
                </a:extLst>
              </p14:cNvPr>
              <p14:cNvContentPartPr/>
              <p14:nvPr/>
            </p14:nvContentPartPr>
            <p14:xfrm>
              <a:off x="6471115" y="4212803"/>
              <a:ext cx="786600" cy="491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DBE1DF0-2F2C-2F6F-678A-048993C689E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64995" y="4206683"/>
                <a:ext cx="7988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8366CB5-30C6-74DA-A48C-CAAA4D0DCB6A}"/>
                  </a:ext>
                </a:extLst>
              </p14:cNvPr>
              <p14:cNvContentPartPr/>
              <p14:nvPr/>
            </p14:nvContentPartPr>
            <p14:xfrm>
              <a:off x="8076715" y="3910043"/>
              <a:ext cx="282960" cy="419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8366CB5-30C6-74DA-A48C-CAAA4D0DCB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70595" y="3903923"/>
                <a:ext cx="2952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8F2ED9D-0241-A793-EB2A-5F01947D266A}"/>
                  </a:ext>
                </a:extLst>
              </p14:cNvPr>
              <p14:cNvContentPartPr/>
              <p14:nvPr/>
            </p14:nvContentPartPr>
            <p14:xfrm>
              <a:off x="8271835" y="3874403"/>
              <a:ext cx="525600" cy="1122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8F2ED9D-0241-A793-EB2A-5F01947D266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65715" y="3868283"/>
                <a:ext cx="53784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3B0BB5C-0B29-28AC-5228-E901FC708013}"/>
                  </a:ext>
                </a:extLst>
              </p14:cNvPr>
              <p14:cNvContentPartPr/>
              <p14:nvPr/>
            </p14:nvContentPartPr>
            <p14:xfrm>
              <a:off x="8741635" y="4367603"/>
              <a:ext cx="184680" cy="308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3B0BB5C-0B29-28AC-5228-E901FC70801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35515" y="4361483"/>
                <a:ext cx="1969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D8CBBB1-257C-6504-38B2-56E175DF5835}"/>
                  </a:ext>
                </a:extLst>
              </p14:cNvPr>
              <p14:cNvContentPartPr/>
              <p14:nvPr/>
            </p14:nvContentPartPr>
            <p14:xfrm>
              <a:off x="1678075" y="5063843"/>
              <a:ext cx="116280" cy="360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D8CBBB1-257C-6504-38B2-56E175DF58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71595" y="5057723"/>
                <a:ext cx="1285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86F8C8D-6C54-5AA4-D4F1-41B6240CB56D}"/>
                  </a:ext>
                </a:extLst>
              </p14:cNvPr>
              <p14:cNvContentPartPr/>
              <p14:nvPr/>
            </p14:nvContentPartPr>
            <p14:xfrm>
              <a:off x="6354115" y="5036483"/>
              <a:ext cx="3864960" cy="1479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86F8C8D-6C54-5AA4-D4F1-41B6240CB56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47995" y="5030363"/>
                <a:ext cx="38772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666077A-7FDC-635C-DFAD-24143CD27F4E}"/>
                  </a:ext>
                </a:extLst>
              </p14:cNvPr>
              <p14:cNvContentPartPr/>
              <p14:nvPr/>
            </p14:nvContentPartPr>
            <p14:xfrm>
              <a:off x="5460955" y="5407643"/>
              <a:ext cx="71640" cy="384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666077A-7FDC-635C-DFAD-24143CD27F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54835" y="5401523"/>
                <a:ext cx="838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78AD82-D70B-32D1-1C2C-20A268EEFA5B}"/>
                  </a:ext>
                </a:extLst>
              </p14:cNvPr>
              <p14:cNvContentPartPr/>
              <p14:nvPr/>
            </p14:nvContentPartPr>
            <p14:xfrm>
              <a:off x="5549515" y="5423843"/>
              <a:ext cx="340560" cy="306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78AD82-D70B-32D1-1C2C-20A268EEFA5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43395" y="5417723"/>
                <a:ext cx="3528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574430A-2E28-9BC7-1DB4-08396C855444}"/>
                  </a:ext>
                </a:extLst>
              </p14:cNvPr>
              <p14:cNvContentPartPr/>
              <p14:nvPr/>
            </p14:nvContentPartPr>
            <p14:xfrm>
              <a:off x="6027595" y="5515283"/>
              <a:ext cx="200160" cy="2401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574430A-2E28-9BC7-1DB4-08396C85544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021475" y="5509163"/>
                <a:ext cx="2124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1F13DD7-3177-8913-F9B3-BD97BD1A8F23}"/>
                  </a:ext>
                </a:extLst>
              </p14:cNvPr>
              <p14:cNvContentPartPr/>
              <p14:nvPr/>
            </p14:nvContentPartPr>
            <p14:xfrm>
              <a:off x="6353035" y="5490443"/>
              <a:ext cx="482400" cy="260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1F13DD7-3177-8913-F9B3-BD97BD1A8F2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46915" y="5484323"/>
                <a:ext cx="4946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7ABE11E-0058-FC12-DDF6-5656DE7276EA}"/>
                  </a:ext>
                </a:extLst>
              </p14:cNvPr>
              <p14:cNvContentPartPr/>
              <p14:nvPr/>
            </p14:nvContentPartPr>
            <p14:xfrm>
              <a:off x="7331875" y="5345003"/>
              <a:ext cx="195840" cy="327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7ABE11E-0058-FC12-DDF6-5656DE7276E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25755" y="5338883"/>
                <a:ext cx="2080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72F1ADF-1165-D5E7-45A7-B46FB51B3F45}"/>
                  </a:ext>
                </a:extLst>
              </p14:cNvPr>
              <p14:cNvContentPartPr/>
              <p14:nvPr/>
            </p14:nvContentPartPr>
            <p14:xfrm>
              <a:off x="7607635" y="5390363"/>
              <a:ext cx="289080" cy="800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72F1ADF-1165-D5E7-45A7-B46FB51B3F4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01515" y="5384243"/>
                <a:ext cx="30132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C66B6AD-7D6B-D63A-9E91-255DD51E70CD}"/>
                  </a:ext>
                </a:extLst>
              </p14:cNvPr>
              <p14:cNvContentPartPr/>
              <p14:nvPr/>
            </p14:nvContentPartPr>
            <p14:xfrm>
              <a:off x="7913995" y="5735963"/>
              <a:ext cx="176040" cy="307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C66B6AD-7D6B-D63A-9E91-255DD51E70C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07875" y="5729843"/>
                <a:ext cx="188280" cy="31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54116891-2ADD-779F-CF01-952935AFBB71}"/>
              </a:ext>
            </a:extLst>
          </p:cNvPr>
          <p:cNvGrpSpPr/>
          <p:nvPr/>
        </p:nvGrpSpPr>
        <p:grpSpPr>
          <a:xfrm>
            <a:off x="8560555" y="5292083"/>
            <a:ext cx="2363760" cy="779040"/>
            <a:chOff x="8560555" y="5292083"/>
            <a:chExt cx="2363760" cy="77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5829C29-FCD5-F1CC-307A-DCABC7021917}"/>
                    </a:ext>
                  </a:extLst>
                </p14:cNvPr>
                <p14:cNvContentPartPr/>
                <p14:nvPr/>
              </p14:nvContentPartPr>
              <p14:xfrm>
                <a:off x="8560555" y="5494043"/>
                <a:ext cx="370440" cy="435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5829C29-FCD5-F1CC-307A-DCABC70219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54435" y="5487923"/>
                  <a:ext cx="3826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9727027-2873-8CED-ACAE-49B920AA87B4}"/>
                    </a:ext>
                  </a:extLst>
                </p14:cNvPr>
                <p14:cNvContentPartPr/>
                <p14:nvPr/>
              </p14:nvContentPartPr>
              <p14:xfrm>
                <a:off x="9733795" y="5420963"/>
                <a:ext cx="445320" cy="145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9727027-2873-8CED-ACAE-49B920AA87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27675" y="5414843"/>
                  <a:ext cx="457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A7E4F6A-F91F-3EC2-271C-89AE579D7CDA}"/>
                    </a:ext>
                  </a:extLst>
                </p14:cNvPr>
                <p14:cNvContentPartPr/>
                <p14:nvPr/>
              </p14:nvContentPartPr>
              <p14:xfrm>
                <a:off x="9746755" y="5684483"/>
                <a:ext cx="539640" cy="153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A7E4F6A-F91F-3EC2-271C-89AE579D7C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40635" y="5678363"/>
                  <a:ext cx="551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242E707-8BE9-1E5B-5B3B-BE6CB947C4CE}"/>
                    </a:ext>
                  </a:extLst>
                </p14:cNvPr>
                <p14:cNvContentPartPr/>
                <p14:nvPr/>
              </p14:nvContentPartPr>
              <p14:xfrm>
                <a:off x="10623715" y="5325923"/>
                <a:ext cx="213120" cy="129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242E707-8BE9-1E5B-5B3B-BE6CB947C4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17595" y="5319803"/>
                  <a:ext cx="225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AB76500-DDAD-6D94-2564-F59F19C149DF}"/>
                    </a:ext>
                  </a:extLst>
                </p14:cNvPr>
                <p14:cNvContentPartPr/>
                <p14:nvPr/>
              </p14:nvContentPartPr>
              <p14:xfrm>
                <a:off x="10602115" y="5636603"/>
                <a:ext cx="322200" cy="164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AB76500-DDAD-6D94-2564-F59F19C149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95995" y="5630483"/>
                  <a:ext cx="334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39F670-C066-748C-68F7-D3A72382E973}"/>
                    </a:ext>
                  </a:extLst>
                </p14:cNvPr>
                <p14:cNvContentPartPr/>
                <p14:nvPr/>
              </p14:nvContentPartPr>
              <p14:xfrm>
                <a:off x="9413755" y="5342483"/>
                <a:ext cx="90000" cy="497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39F670-C066-748C-68F7-D3A72382E97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07635" y="5336363"/>
                  <a:ext cx="1022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3903A98-4584-F3DC-1B33-25CD2972F144}"/>
                    </a:ext>
                  </a:extLst>
                </p14:cNvPr>
                <p14:cNvContentPartPr/>
                <p14:nvPr/>
              </p14:nvContentPartPr>
              <p14:xfrm>
                <a:off x="9311875" y="6007763"/>
                <a:ext cx="81000" cy="63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3903A98-4584-F3DC-1B33-25CD2972F1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05755" y="6001643"/>
                  <a:ext cx="93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02D2D35-F2CF-1232-20C5-D7114B7AD300}"/>
                    </a:ext>
                  </a:extLst>
                </p14:cNvPr>
                <p14:cNvContentPartPr/>
                <p14:nvPr/>
              </p14:nvContentPartPr>
              <p14:xfrm>
                <a:off x="10597075" y="5292083"/>
                <a:ext cx="228600" cy="490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02D2D35-F2CF-1232-20C5-D7114B7AD30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90955" y="5285963"/>
                  <a:ext cx="240840" cy="50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29B0ED0-07C4-0299-F823-83549D594561}"/>
              </a:ext>
            </a:extLst>
          </p:cNvPr>
          <p:cNvGrpSpPr/>
          <p:nvPr/>
        </p:nvGrpSpPr>
        <p:grpSpPr>
          <a:xfrm>
            <a:off x="1768075" y="5217563"/>
            <a:ext cx="1666080" cy="680760"/>
            <a:chOff x="1768075" y="5217563"/>
            <a:chExt cx="1666080" cy="68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FA1063F-95D6-EEA9-F8BB-8ECA7E317910}"/>
                    </a:ext>
                  </a:extLst>
                </p14:cNvPr>
                <p14:cNvContentPartPr/>
                <p14:nvPr/>
              </p14:nvContentPartPr>
              <p14:xfrm>
                <a:off x="1768075" y="5476763"/>
                <a:ext cx="348840" cy="421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FA1063F-95D6-EEA9-F8BB-8ECA7E3179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61955" y="5470643"/>
                  <a:ext cx="361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132726C-B86E-90BC-BD12-23E52C7B6A21}"/>
                    </a:ext>
                  </a:extLst>
                </p14:cNvPr>
                <p14:cNvContentPartPr/>
                <p14:nvPr/>
              </p14:nvContentPartPr>
              <p14:xfrm>
                <a:off x="2440195" y="5288483"/>
                <a:ext cx="359640" cy="556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132726C-B86E-90BC-BD12-23E52C7B6A2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34075" y="5282363"/>
                  <a:ext cx="3718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362BEA5-2402-58C2-C012-E8BE29732950}"/>
                    </a:ext>
                  </a:extLst>
                </p14:cNvPr>
                <p14:cNvContentPartPr/>
                <p14:nvPr/>
              </p14:nvContentPartPr>
              <p14:xfrm>
                <a:off x="2993515" y="5217563"/>
                <a:ext cx="440640" cy="606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362BEA5-2402-58C2-C012-E8BE2973295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87395" y="5211443"/>
                  <a:ext cx="452880" cy="61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6172F61-BF84-5CD6-B06B-589969FBD8EB}"/>
              </a:ext>
            </a:extLst>
          </p:cNvPr>
          <p:cNvGrpSpPr/>
          <p:nvPr/>
        </p:nvGrpSpPr>
        <p:grpSpPr>
          <a:xfrm>
            <a:off x="3808555" y="5611403"/>
            <a:ext cx="1100160" cy="151560"/>
            <a:chOff x="3808555" y="5611403"/>
            <a:chExt cx="110016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98BDF83-AE59-9815-0545-9C485A7359B4}"/>
                    </a:ext>
                  </a:extLst>
                </p14:cNvPr>
                <p14:cNvContentPartPr/>
                <p14:nvPr/>
              </p14:nvContentPartPr>
              <p14:xfrm>
                <a:off x="3808555" y="5611403"/>
                <a:ext cx="40320" cy="49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98BDF83-AE59-9815-0545-9C485A7359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02435" y="5605283"/>
                  <a:ext cx="52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73CBE79-DF77-2898-591A-4522DED1D0AC}"/>
                    </a:ext>
                  </a:extLst>
                </p14:cNvPr>
                <p14:cNvContentPartPr/>
                <p14:nvPr/>
              </p14:nvContentPartPr>
              <p14:xfrm>
                <a:off x="4087195" y="5735603"/>
                <a:ext cx="821520" cy="27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73CBE79-DF77-2898-591A-4522DED1D0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081075" y="5729483"/>
                  <a:ext cx="83376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4955DC9-7072-A972-A054-8E4D43059E9D}"/>
                  </a:ext>
                </a:extLst>
              </p14:cNvPr>
              <p14:cNvContentPartPr/>
              <p14:nvPr/>
            </p14:nvContentPartPr>
            <p14:xfrm>
              <a:off x="4118515" y="6148883"/>
              <a:ext cx="491040" cy="83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4955DC9-7072-A972-A054-8E4D43059E9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12395" y="6142763"/>
                <a:ext cx="50328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7335E9-08F5-0CEE-A09F-B7AA1EE71857}"/>
              </a:ext>
            </a:extLst>
          </p:cNvPr>
          <p:cNvGrpSpPr/>
          <p:nvPr/>
        </p:nvGrpSpPr>
        <p:grpSpPr>
          <a:xfrm>
            <a:off x="9345355" y="3741563"/>
            <a:ext cx="2396520" cy="888480"/>
            <a:chOff x="9345355" y="3741563"/>
            <a:chExt cx="2396520" cy="88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8D4DEA-15BB-D6ED-24EA-ACF199AD53FD}"/>
                    </a:ext>
                  </a:extLst>
                </p14:cNvPr>
                <p14:cNvContentPartPr/>
                <p14:nvPr/>
              </p14:nvContentPartPr>
              <p14:xfrm>
                <a:off x="9345355" y="3930923"/>
                <a:ext cx="673560" cy="598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8D4DEA-15BB-D6ED-24EA-ACF199AD53F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339235" y="3924803"/>
                  <a:ext cx="68580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400958-1175-5CB2-ECAA-04D8D348AE45}"/>
                    </a:ext>
                  </a:extLst>
                </p14:cNvPr>
                <p14:cNvContentPartPr/>
                <p14:nvPr/>
              </p14:nvContentPartPr>
              <p14:xfrm>
                <a:off x="10477915" y="4132523"/>
                <a:ext cx="204120" cy="38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400958-1175-5CB2-ECAA-04D8D348AE4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71795" y="4126403"/>
                  <a:ext cx="216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1EECB3-A65D-F9E8-E56E-AC49F217224F}"/>
                    </a:ext>
                  </a:extLst>
                </p14:cNvPr>
                <p14:cNvContentPartPr/>
                <p14:nvPr/>
              </p14:nvContentPartPr>
              <p14:xfrm>
                <a:off x="10440475" y="4388843"/>
                <a:ext cx="345240" cy="91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1EECB3-A65D-F9E8-E56E-AC49F217224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434355" y="4382723"/>
                  <a:ext cx="357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318AEAA-D9C3-6FA2-AC13-71555FE60582}"/>
                    </a:ext>
                  </a:extLst>
                </p14:cNvPr>
                <p14:cNvContentPartPr/>
                <p14:nvPr/>
              </p14:nvContentPartPr>
              <p14:xfrm>
                <a:off x="11174155" y="3741563"/>
                <a:ext cx="370800" cy="585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318AEAA-D9C3-6FA2-AC13-71555FE6058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68035" y="3735443"/>
                  <a:ext cx="3830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BCBB6A3-B86F-596C-5B01-908A4088CFB7}"/>
                    </a:ext>
                  </a:extLst>
                </p14:cNvPr>
                <p14:cNvContentPartPr/>
                <p14:nvPr/>
              </p14:nvContentPartPr>
              <p14:xfrm>
                <a:off x="11730715" y="4068443"/>
                <a:ext cx="11160" cy="1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BCBB6A3-B86F-596C-5B01-908A4088CFB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724595" y="4062323"/>
                  <a:ext cx="234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439FA6-CBA0-014D-710F-98ACA11FBEB8}"/>
                    </a:ext>
                  </a:extLst>
                </p14:cNvPr>
                <p14:cNvContentPartPr/>
                <p14:nvPr/>
              </p14:nvContentPartPr>
              <p14:xfrm>
                <a:off x="11144635" y="4511243"/>
                <a:ext cx="525960" cy="51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439FA6-CBA0-014D-710F-98ACA11FBEB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38515" y="4505123"/>
                  <a:ext cx="538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A780C63-16AF-D3D2-C3DE-1BD6003C70D7}"/>
                    </a:ext>
                  </a:extLst>
                </p14:cNvPr>
                <p14:cNvContentPartPr/>
                <p14:nvPr/>
              </p14:nvContentPartPr>
              <p14:xfrm>
                <a:off x="11127715" y="4573163"/>
                <a:ext cx="345240" cy="56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A780C63-16AF-D3D2-C3DE-1BD6003C70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1595" y="4567043"/>
                  <a:ext cx="357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DC3E214-ED1C-22D0-3A9D-4336E3EE6F94}"/>
                    </a:ext>
                  </a:extLst>
                </p14:cNvPr>
                <p14:cNvContentPartPr/>
                <p14:nvPr/>
              </p14:nvContentPartPr>
              <p14:xfrm>
                <a:off x="10043755" y="4150883"/>
                <a:ext cx="315000" cy="22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DC3E214-ED1C-22D0-3A9D-4336E3EE6F9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37635" y="4144763"/>
                  <a:ext cx="327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3E6C01-0126-F6D3-D674-687EEA624931}"/>
                    </a:ext>
                  </a:extLst>
                </p14:cNvPr>
                <p14:cNvContentPartPr/>
                <p14:nvPr/>
              </p14:nvContentPartPr>
              <p14:xfrm>
                <a:off x="10025755" y="4435283"/>
                <a:ext cx="313920" cy="29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3E6C01-0126-F6D3-D674-687EEA6249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19635" y="4429163"/>
                  <a:ext cx="32616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1191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FCFC7C4-E0A0-8F0E-86BD-1B62F9ABE972}"/>
              </a:ext>
            </a:extLst>
          </p:cNvPr>
          <p:cNvGrpSpPr/>
          <p:nvPr/>
        </p:nvGrpSpPr>
        <p:grpSpPr>
          <a:xfrm>
            <a:off x="1490515" y="148763"/>
            <a:ext cx="9010440" cy="6112080"/>
            <a:chOff x="1490515" y="148763"/>
            <a:chExt cx="9010440" cy="61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164D4B-4E86-70F3-0092-1E08E39BE662}"/>
                    </a:ext>
                  </a:extLst>
                </p14:cNvPr>
                <p14:cNvContentPartPr/>
                <p14:nvPr/>
              </p14:nvContentPartPr>
              <p14:xfrm>
                <a:off x="6931555" y="579683"/>
                <a:ext cx="491040" cy="12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164D4B-4E86-70F3-0092-1E08E39BE6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25435" y="573563"/>
                  <a:ext cx="503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8670A7-2409-1FF4-60C7-F146E719452A}"/>
                    </a:ext>
                  </a:extLst>
                </p14:cNvPr>
                <p14:cNvContentPartPr/>
                <p14:nvPr/>
              </p14:nvContentPartPr>
              <p14:xfrm>
                <a:off x="7078795" y="895403"/>
                <a:ext cx="382680" cy="73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8670A7-2409-1FF4-60C7-F146E71945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72675" y="889283"/>
                  <a:ext cx="3949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DE069A-A92F-7115-349D-42447BB9E148}"/>
                    </a:ext>
                  </a:extLst>
                </p14:cNvPr>
                <p14:cNvContentPartPr/>
                <p14:nvPr/>
              </p14:nvContentPartPr>
              <p14:xfrm>
                <a:off x="7939915" y="395003"/>
                <a:ext cx="291960" cy="13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DE069A-A92F-7115-349D-42447BB9E1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33795" y="388883"/>
                  <a:ext cx="304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36179F-7654-F343-3BAE-A35178091D55}"/>
                    </a:ext>
                  </a:extLst>
                </p14:cNvPr>
                <p14:cNvContentPartPr/>
                <p14:nvPr/>
              </p14:nvContentPartPr>
              <p14:xfrm>
                <a:off x="7961155" y="907283"/>
                <a:ext cx="305280" cy="113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36179F-7654-F343-3BAE-A35178091D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55035" y="901163"/>
                  <a:ext cx="317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CFEC213-66A0-D242-A818-1E37D8D2AE77}"/>
                    </a:ext>
                  </a:extLst>
                </p14:cNvPr>
                <p14:cNvContentPartPr/>
                <p14:nvPr/>
              </p14:nvContentPartPr>
              <p14:xfrm>
                <a:off x="2045995" y="566723"/>
                <a:ext cx="60120" cy="422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CFEC213-66A0-D242-A818-1E37D8D2AE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9875" y="560603"/>
                  <a:ext cx="723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4E26265-97CA-790B-B27E-C903CF2CE5E2}"/>
                    </a:ext>
                  </a:extLst>
                </p14:cNvPr>
                <p14:cNvContentPartPr/>
                <p14:nvPr/>
              </p14:nvContentPartPr>
              <p14:xfrm>
                <a:off x="2116915" y="432803"/>
                <a:ext cx="599760" cy="426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4E26265-97CA-790B-B27E-C903CF2CE5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10795" y="426683"/>
                  <a:ext cx="612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F22D41-BD79-958B-7566-EFBA80C8079F}"/>
                    </a:ext>
                  </a:extLst>
                </p14:cNvPr>
                <p14:cNvContentPartPr/>
                <p14:nvPr/>
              </p14:nvContentPartPr>
              <p14:xfrm>
                <a:off x="2921155" y="504083"/>
                <a:ext cx="276480" cy="264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F22D41-BD79-958B-7566-EFBA80C807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5035" y="497963"/>
                  <a:ext cx="2887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B274143-FEC7-12DA-1EFE-03C8A1B086B7}"/>
                    </a:ext>
                  </a:extLst>
                </p14:cNvPr>
                <p14:cNvContentPartPr/>
                <p14:nvPr/>
              </p14:nvContentPartPr>
              <p14:xfrm>
                <a:off x="3313555" y="466283"/>
                <a:ext cx="615960" cy="316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B274143-FEC7-12DA-1EFE-03C8A1B086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07435" y="460163"/>
                  <a:ext cx="6282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CACCCD-54B8-CAD6-A560-55C54F2712B3}"/>
                    </a:ext>
                  </a:extLst>
                </p14:cNvPr>
                <p14:cNvContentPartPr/>
                <p14:nvPr/>
              </p14:nvContentPartPr>
              <p14:xfrm>
                <a:off x="4289875" y="148763"/>
                <a:ext cx="465120" cy="129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CACCCD-54B8-CAD6-A560-55C54F2712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83755" y="142643"/>
                  <a:ext cx="477360" cy="13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EC9CBA-2F02-8B2E-2132-41468E464A81}"/>
                    </a:ext>
                  </a:extLst>
                </p14:cNvPr>
                <p14:cNvContentPartPr/>
                <p14:nvPr/>
              </p14:nvContentPartPr>
              <p14:xfrm>
                <a:off x="4956595" y="576083"/>
                <a:ext cx="564840" cy="575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EC9CBA-2F02-8B2E-2132-41468E464A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50475" y="569963"/>
                  <a:ext cx="5770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EDD26BC-B6DD-0B2F-1B6C-CC51F162A58E}"/>
                    </a:ext>
                  </a:extLst>
                </p14:cNvPr>
                <p14:cNvContentPartPr/>
                <p14:nvPr/>
              </p14:nvContentPartPr>
              <p14:xfrm>
                <a:off x="4451155" y="265043"/>
                <a:ext cx="171000" cy="209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EDD26BC-B6DD-0B2F-1B6C-CC51F162A5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5035" y="258923"/>
                  <a:ext cx="183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5BB3300-D2A7-294D-65F0-FD6DBC43C0ED}"/>
                    </a:ext>
                  </a:extLst>
                </p14:cNvPr>
                <p14:cNvContentPartPr/>
                <p14:nvPr/>
              </p14:nvContentPartPr>
              <p14:xfrm>
                <a:off x="4425955" y="191963"/>
                <a:ext cx="366840" cy="1197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5BB3300-D2A7-294D-65F0-FD6DBC43C0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9835" y="185843"/>
                  <a:ext cx="379080" cy="12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242DC2-F4E9-BF89-054E-2FC13DF7E965}"/>
                    </a:ext>
                  </a:extLst>
                </p14:cNvPr>
                <p14:cNvContentPartPr/>
                <p14:nvPr/>
              </p14:nvContentPartPr>
              <p14:xfrm>
                <a:off x="4756435" y="874163"/>
                <a:ext cx="83520" cy="255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242DC2-F4E9-BF89-054E-2FC13DF7E9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50315" y="868043"/>
                  <a:ext cx="95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026CB1-AA17-A3FD-B1ED-61BE13AEC38B}"/>
                    </a:ext>
                  </a:extLst>
                </p14:cNvPr>
                <p14:cNvContentPartPr/>
                <p14:nvPr/>
              </p14:nvContentPartPr>
              <p14:xfrm>
                <a:off x="8979235" y="301043"/>
                <a:ext cx="477360" cy="83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026CB1-AA17-A3FD-B1ED-61BE13AEC3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3115" y="294923"/>
                  <a:ext cx="48960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FF0884-6ACF-986A-1C9A-47B4C48F7F86}"/>
                    </a:ext>
                  </a:extLst>
                </p14:cNvPr>
                <p14:cNvContentPartPr/>
                <p14:nvPr/>
              </p14:nvContentPartPr>
              <p14:xfrm>
                <a:off x="9888235" y="785603"/>
                <a:ext cx="10080" cy="5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FF0884-6ACF-986A-1C9A-47B4C48F7F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82115" y="779483"/>
                  <a:ext cx="22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7395F5-F2A9-C00F-756F-590E5611D23A}"/>
                    </a:ext>
                  </a:extLst>
                </p14:cNvPr>
                <p14:cNvContentPartPr/>
                <p14:nvPr/>
              </p14:nvContentPartPr>
              <p14:xfrm>
                <a:off x="1691035" y="1713683"/>
                <a:ext cx="7175520" cy="522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7395F5-F2A9-C00F-756F-590E5611D2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84915" y="1707563"/>
                  <a:ext cx="71877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B303F2-BBB3-ADDB-544D-76410B9DD90F}"/>
                    </a:ext>
                  </a:extLst>
                </p14:cNvPr>
                <p14:cNvContentPartPr/>
                <p14:nvPr/>
              </p14:nvContentPartPr>
              <p14:xfrm>
                <a:off x="3830155" y="1661483"/>
                <a:ext cx="4277160" cy="141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B303F2-BBB3-ADDB-544D-76410B9DD9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24035" y="1655363"/>
                  <a:ext cx="4289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C0C040-F7BB-FF85-0E27-6D6E4349E740}"/>
                    </a:ext>
                  </a:extLst>
                </p14:cNvPr>
                <p14:cNvContentPartPr/>
                <p14:nvPr/>
              </p14:nvContentPartPr>
              <p14:xfrm>
                <a:off x="3825475" y="1784243"/>
                <a:ext cx="4258800" cy="19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C0C040-F7BB-FF85-0E27-6D6E4349E7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9355" y="1778123"/>
                  <a:ext cx="4271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161E46-1B5C-A9D3-188D-F79631BF1552}"/>
                    </a:ext>
                  </a:extLst>
                </p14:cNvPr>
                <p14:cNvContentPartPr/>
                <p14:nvPr/>
              </p14:nvContentPartPr>
              <p14:xfrm>
                <a:off x="4269355" y="1964243"/>
                <a:ext cx="3360240" cy="13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161E46-1B5C-A9D3-188D-F79631BF15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63235" y="1958123"/>
                  <a:ext cx="3372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C58EFA-616B-4AD4-E0D9-2309CCA835FC}"/>
                    </a:ext>
                  </a:extLst>
                </p14:cNvPr>
                <p14:cNvContentPartPr/>
                <p14:nvPr/>
              </p14:nvContentPartPr>
              <p14:xfrm>
                <a:off x="4886035" y="3011843"/>
                <a:ext cx="365040" cy="632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C58EFA-616B-4AD4-E0D9-2309CCA835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9915" y="3005723"/>
                  <a:ext cx="37728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988720-0EFC-7286-2560-4E618919ED47}"/>
                    </a:ext>
                  </a:extLst>
                </p14:cNvPr>
                <p14:cNvContentPartPr/>
                <p14:nvPr/>
              </p14:nvContentPartPr>
              <p14:xfrm>
                <a:off x="5618635" y="2645723"/>
                <a:ext cx="491040" cy="83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988720-0EFC-7286-2560-4E618919E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12515" y="2639603"/>
                  <a:ext cx="50328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3127D5-60EF-3A37-DA22-0167B6F827D5}"/>
                    </a:ext>
                  </a:extLst>
                </p14:cNvPr>
                <p14:cNvContentPartPr/>
                <p14:nvPr/>
              </p14:nvContentPartPr>
              <p14:xfrm>
                <a:off x="6367435" y="2538443"/>
                <a:ext cx="376200" cy="766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3127D5-60EF-3A37-DA22-0167B6F827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61315" y="2532323"/>
                  <a:ext cx="388440" cy="7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5B0FD48-25C5-B9AC-4AD2-C9C2F52B1A69}"/>
                    </a:ext>
                  </a:extLst>
                </p14:cNvPr>
                <p14:cNvContentPartPr/>
                <p14:nvPr/>
              </p14:nvContentPartPr>
              <p14:xfrm>
                <a:off x="7336555" y="2759843"/>
                <a:ext cx="105120" cy="49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5B0FD48-25C5-B9AC-4AD2-C9C2F52B1A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30435" y="2753723"/>
                  <a:ext cx="117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03537A-727E-F119-67BD-2D71AD235187}"/>
                    </a:ext>
                  </a:extLst>
                </p14:cNvPr>
                <p14:cNvContentPartPr/>
                <p14:nvPr/>
              </p14:nvContentPartPr>
              <p14:xfrm>
                <a:off x="1954195" y="1397603"/>
                <a:ext cx="2209320" cy="173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03537A-727E-F119-67BD-2D71AD2351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48075" y="1391483"/>
                  <a:ext cx="2221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4351C2-96DC-9240-A86F-4463C6DCB9FB}"/>
                    </a:ext>
                  </a:extLst>
                </p14:cNvPr>
                <p14:cNvContentPartPr/>
                <p14:nvPr/>
              </p14:nvContentPartPr>
              <p14:xfrm>
                <a:off x="2090995" y="3507563"/>
                <a:ext cx="486000" cy="677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4351C2-96DC-9240-A86F-4463C6DCB9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84875" y="3501443"/>
                  <a:ext cx="49824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1B6DEE-2B0A-0C26-A69A-25643AAC30BA}"/>
                    </a:ext>
                  </a:extLst>
                </p14:cNvPr>
                <p14:cNvContentPartPr/>
                <p14:nvPr/>
              </p14:nvContentPartPr>
              <p14:xfrm>
                <a:off x="2719915" y="3621323"/>
                <a:ext cx="375120" cy="417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1B6DEE-2B0A-0C26-A69A-25643AAC30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13795" y="3615203"/>
                  <a:ext cx="3873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60543A-6CDE-A18F-67C0-FBB1DE678FF1}"/>
                    </a:ext>
                  </a:extLst>
                </p14:cNvPr>
                <p14:cNvContentPartPr/>
                <p14:nvPr/>
              </p14:nvContentPartPr>
              <p14:xfrm>
                <a:off x="3191155" y="3477683"/>
                <a:ext cx="709920" cy="353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60543A-6CDE-A18F-67C0-FBB1DE678FF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85035" y="3471563"/>
                  <a:ext cx="722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BF5E41-9E33-4C9B-2297-1B4DFCD12640}"/>
                    </a:ext>
                  </a:extLst>
                </p14:cNvPr>
                <p14:cNvContentPartPr/>
                <p14:nvPr/>
              </p14:nvContentPartPr>
              <p14:xfrm>
                <a:off x="1490515" y="2892323"/>
                <a:ext cx="2382840" cy="1671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BF5E41-9E33-4C9B-2297-1B4DFCD126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84395" y="2886203"/>
                  <a:ext cx="2395080" cy="16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C86794-1B34-D29B-238F-13A1A8E429AE}"/>
                    </a:ext>
                  </a:extLst>
                </p14:cNvPr>
                <p14:cNvContentPartPr/>
                <p14:nvPr/>
              </p14:nvContentPartPr>
              <p14:xfrm>
                <a:off x="4522795" y="2094563"/>
                <a:ext cx="2715120" cy="1958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C86794-1B34-D29B-238F-13A1A8E429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16675" y="2088443"/>
                  <a:ext cx="2727360" cy="19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736788-6CC2-770C-BC6D-AEAB04DD7C4A}"/>
                    </a:ext>
                  </a:extLst>
                </p14:cNvPr>
                <p14:cNvContentPartPr/>
                <p14:nvPr/>
              </p14:nvContentPartPr>
              <p14:xfrm>
                <a:off x="8308555" y="3109043"/>
                <a:ext cx="97920" cy="392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736788-6CC2-770C-BC6D-AEAB04DD7C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02435" y="3102923"/>
                  <a:ext cx="11016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DFFF95-56DA-E2A5-79B9-CD10AE95C53D}"/>
                    </a:ext>
                  </a:extLst>
                </p14:cNvPr>
                <p14:cNvContentPartPr/>
                <p14:nvPr/>
              </p14:nvContentPartPr>
              <p14:xfrm>
                <a:off x="8491795" y="3064763"/>
                <a:ext cx="866160" cy="254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DFFF95-56DA-E2A5-79B9-CD10AE95C5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85675" y="3058643"/>
                  <a:ext cx="878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F69554-B2D8-D7CF-A458-403204769432}"/>
                    </a:ext>
                  </a:extLst>
                </p14:cNvPr>
                <p14:cNvContentPartPr/>
                <p14:nvPr/>
              </p14:nvContentPartPr>
              <p14:xfrm>
                <a:off x="7486315" y="4254203"/>
                <a:ext cx="25560" cy="25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F69554-B2D8-D7CF-A458-4032047694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80195" y="4248083"/>
                  <a:ext cx="37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6D04358-2058-AD10-79CB-AAE2837895F2}"/>
                    </a:ext>
                  </a:extLst>
                </p14:cNvPr>
                <p14:cNvContentPartPr/>
                <p14:nvPr/>
              </p14:nvContentPartPr>
              <p14:xfrm>
                <a:off x="7645435" y="3975203"/>
                <a:ext cx="37800" cy="6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6D04358-2058-AD10-79CB-AAE2837895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39315" y="3969083"/>
                  <a:ext cx="50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6DD823-E581-4E58-2FED-A556DB278311}"/>
                    </a:ext>
                  </a:extLst>
                </p14:cNvPr>
                <p14:cNvContentPartPr/>
                <p14:nvPr/>
              </p14:nvContentPartPr>
              <p14:xfrm>
                <a:off x="7728595" y="4308563"/>
                <a:ext cx="287280" cy="141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6DD823-E581-4E58-2FED-A556DB27831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22475" y="4302443"/>
                  <a:ext cx="299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27D089-DD76-E35B-888D-0B3220D3D250}"/>
                    </a:ext>
                  </a:extLst>
                </p14:cNvPr>
                <p14:cNvContentPartPr/>
                <p14:nvPr/>
              </p14:nvContentPartPr>
              <p14:xfrm>
                <a:off x="8411155" y="3965483"/>
                <a:ext cx="21960" cy="315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27D089-DD76-E35B-888D-0B3220D3D2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05035" y="3959363"/>
                  <a:ext cx="34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E7BABF-7271-663C-FDAA-8CC46F8E09DD}"/>
                    </a:ext>
                  </a:extLst>
                </p14:cNvPr>
                <p14:cNvContentPartPr/>
                <p14:nvPr/>
              </p14:nvContentPartPr>
              <p14:xfrm>
                <a:off x="8359315" y="4012283"/>
                <a:ext cx="1310040" cy="538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E7BABF-7271-663C-FDAA-8CC46F8E09D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53195" y="4006163"/>
                  <a:ext cx="13222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2BA1C9-4F6B-225C-E087-4820AD702C59}"/>
                    </a:ext>
                  </a:extLst>
                </p14:cNvPr>
                <p14:cNvContentPartPr/>
                <p14:nvPr/>
              </p14:nvContentPartPr>
              <p14:xfrm>
                <a:off x="10144915" y="3962243"/>
                <a:ext cx="19800" cy="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2BA1C9-4F6B-225C-E087-4820AD702C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38795" y="3956123"/>
                  <a:ext cx="32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BFA8357-7513-26F9-F02A-E0762B2D71D1}"/>
                    </a:ext>
                  </a:extLst>
                </p14:cNvPr>
                <p14:cNvContentPartPr/>
                <p14:nvPr/>
              </p14:nvContentPartPr>
              <p14:xfrm>
                <a:off x="6828595" y="3216683"/>
                <a:ext cx="3488040" cy="186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BFA8357-7513-26F9-F02A-E0762B2D71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22475" y="3210563"/>
                  <a:ext cx="3500280" cy="18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5E6DD3-377A-6589-DBB6-F1848346B754}"/>
                    </a:ext>
                  </a:extLst>
                </p14:cNvPr>
                <p14:cNvContentPartPr/>
                <p14:nvPr/>
              </p14:nvContentPartPr>
              <p14:xfrm>
                <a:off x="10440475" y="3933083"/>
                <a:ext cx="60480" cy="21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5E6DD3-377A-6589-DBB6-F1848346B7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434355" y="3926963"/>
                  <a:ext cx="72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9B0ADA3-6243-E08C-8E21-35838DDB1B92}"/>
                    </a:ext>
                  </a:extLst>
                </p14:cNvPr>
                <p14:cNvContentPartPr/>
                <p14:nvPr/>
              </p14:nvContentPartPr>
              <p14:xfrm>
                <a:off x="2160115" y="5519603"/>
                <a:ext cx="932760" cy="102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9B0ADA3-6243-E08C-8E21-35838DDB1B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53995" y="5513483"/>
                  <a:ext cx="945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17671D-FA42-868F-EDF6-73995CE455A0}"/>
                    </a:ext>
                  </a:extLst>
                </p14:cNvPr>
                <p14:cNvContentPartPr/>
                <p14:nvPr/>
              </p14:nvContentPartPr>
              <p14:xfrm>
                <a:off x="3074515" y="4333763"/>
                <a:ext cx="89280" cy="318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17671D-FA42-868F-EDF6-73995CE455A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68395" y="4327643"/>
                  <a:ext cx="1015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CADABE-8F35-8E35-13D8-FCE79FA7A2B0}"/>
                    </a:ext>
                  </a:extLst>
                </p14:cNvPr>
                <p14:cNvContentPartPr/>
                <p14:nvPr/>
              </p14:nvContentPartPr>
              <p14:xfrm>
                <a:off x="2027275" y="4839203"/>
                <a:ext cx="1626840" cy="1313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CADABE-8F35-8E35-13D8-FCE79FA7A2B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21155" y="4833083"/>
                  <a:ext cx="163908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F5CE98-D8CF-5993-20E4-5D65294B1A55}"/>
                    </a:ext>
                  </a:extLst>
                </p14:cNvPr>
                <p14:cNvContentPartPr/>
                <p14:nvPr/>
              </p14:nvContentPartPr>
              <p14:xfrm>
                <a:off x="5149555" y="5323763"/>
                <a:ext cx="650160" cy="118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F5CE98-D8CF-5993-20E4-5D65294B1A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43435" y="5317643"/>
                  <a:ext cx="662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5E8A347-337A-9805-B840-6274E28B6725}"/>
                    </a:ext>
                  </a:extLst>
                </p14:cNvPr>
                <p14:cNvContentPartPr/>
                <p14:nvPr/>
              </p14:nvContentPartPr>
              <p14:xfrm>
                <a:off x="5426755" y="5114243"/>
                <a:ext cx="79920" cy="527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5E8A347-337A-9805-B840-6274E28B67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0635" y="5108123"/>
                  <a:ext cx="921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55C148-4628-67D1-0D9E-B09759EBF0E3}"/>
                    </a:ext>
                  </a:extLst>
                </p14:cNvPr>
                <p14:cNvContentPartPr/>
                <p14:nvPr/>
              </p14:nvContentPartPr>
              <p14:xfrm>
                <a:off x="5978995" y="5315843"/>
                <a:ext cx="90720" cy="46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55C148-4628-67D1-0D9E-B09759EBF0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72875" y="5309723"/>
                  <a:ext cx="1029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7AAD6EA-0C30-04A7-241C-09951B72D507}"/>
                    </a:ext>
                  </a:extLst>
                </p14:cNvPr>
                <p14:cNvContentPartPr/>
                <p14:nvPr/>
              </p14:nvContentPartPr>
              <p14:xfrm>
                <a:off x="4541515" y="4668923"/>
                <a:ext cx="1663920" cy="1591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7AAD6EA-0C30-04A7-241C-09951B72D5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5395" y="4662803"/>
                  <a:ext cx="1676160" cy="160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F03042-3285-B793-381B-044F8484149F}"/>
                    </a:ext>
                  </a:extLst>
                </p14:cNvPr>
                <p14:cNvContentPartPr/>
                <p14:nvPr/>
              </p14:nvContentPartPr>
              <p14:xfrm>
                <a:off x="6223795" y="5435003"/>
                <a:ext cx="45000" cy="1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F03042-3285-B793-381B-044F8484149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17675" y="5428883"/>
                  <a:ext cx="57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0B012CF-B105-DFB0-E0C7-EF7ED6F12133}"/>
                    </a:ext>
                  </a:extLst>
                </p14:cNvPr>
                <p14:cNvContentPartPr/>
                <p14:nvPr/>
              </p14:nvContentPartPr>
              <p14:xfrm>
                <a:off x="3451795" y="5237363"/>
                <a:ext cx="868680" cy="302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0B012CF-B105-DFB0-E0C7-EF7ED6F121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45675" y="5231243"/>
                  <a:ext cx="880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10D9055-D524-CCBE-43C5-DC0615EBBBD2}"/>
                    </a:ext>
                  </a:extLst>
                </p14:cNvPr>
                <p14:cNvContentPartPr/>
                <p14:nvPr/>
              </p14:nvContentPartPr>
              <p14:xfrm>
                <a:off x="5935435" y="5270843"/>
                <a:ext cx="1328040" cy="536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10D9055-D524-CCBE-43C5-DC0615EBBB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29315" y="5264723"/>
                  <a:ext cx="13402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5E4428-4E06-9319-F188-8B342A7CF5B2}"/>
                    </a:ext>
                  </a:extLst>
                </p14:cNvPr>
                <p14:cNvContentPartPr/>
                <p14:nvPr/>
              </p14:nvContentPartPr>
              <p14:xfrm>
                <a:off x="5878555" y="5585123"/>
                <a:ext cx="50040" cy="25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5E4428-4E06-9319-F188-8B342A7CF5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72435" y="5579003"/>
                  <a:ext cx="62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7CCC9A4-30A8-EC39-FB21-BBA9C44A378B}"/>
                    </a:ext>
                  </a:extLst>
                </p14:cNvPr>
                <p14:cNvContentPartPr/>
                <p14:nvPr/>
              </p14:nvContentPartPr>
              <p14:xfrm>
                <a:off x="3463675" y="4222523"/>
                <a:ext cx="70920" cy="47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7CCC9A4-30A8-EC39-FB21-BBA9C44A378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57555" y="4216403"/>
                  <a:ext cx="83160" cy="5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207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00592-0E97-0C59-EA65-5A4E5DF09B7D}"/>
              </a:ext>
            </a:extLst>
          </p:cNvPr>
          <p:cNvSpPr txBox="1"/>
          <p:nvPr/>
        </p:nvSpPr>
        <p:spPr>
          <a:xfrm>
            <a:off x="675752" y="312745"/>
            <a:ext cx="2308608" cy="48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IN" b="1" dirty="0">
                <a:solidFill>
                  <a:srgbClr val="DF769B"/>
                </a:solidFill>
                <a:effectLst/>
                <a:latin typeface="Mono Lisa"/>
              </a:rPr>
              <a:t>for</a:t>
            </a:r>
            <a:r>
              <a:rPr lang="en-IN" b="0" dirty="0">
                <a:solidFill>
                  <a:srgbClr val="E4B781"/>
                </a:solidFill>
                <a:effectLst/>
                <a:latin typeface="Mono Lisa"/>
              </a:rPr>
              <a:t> </a:t>
            </a:r>
            <a:r>
              <a:rPr lang="en-IN" b="0" dirty="0" err="1">
                <a:solidFill>
                  <a:srgbClr val="E4B781"/>
                </a:solidFill>
                <a:effectLst/>
                <a:latin typeface="Mono Lisa"/>
              </a:rPr>
              <a:t>i</a:t>
            </a:r>
            <a:r>
              <a:rPr lang="en-IN" b="0" dirty="0">
                <a:solidFill>
                  <a:srgbClr val="E4B781"/>
                </a:solidFill>
                <a:effectLst/>
                <a:latin typeface="Mono Lisa"/>
              </a:rPr>
              <a:t> </a:t>
            </a:r>
            <a:r>
              <a:rPr lang="en-IN" b="1" dirty="0">
                <a:solidFill>
                  <a:srgbClr val="DF769B"/>
                </a:solidFill>
                <a:effectLst/>
                <a:latin typeface="Mono Lisa"/>
              </a:rPr>
              <a:t>in</a:t>
            </a:r>
            <a:r>
              <a:rPr lang="en-IN" b="0" dirty="0">
                <a:solidFill>
                  <a:srgbClr val="E4B781"/>
                </a:solidFill>
                <a:effectLst/>
                <a:latin typeface="Mono Lisa"/>
              </a:rPr>
              <a:t> </a:t>
            </a:r>
            <a:r>
              <a:rPr lang="en-IN" b="0" dirty="0">
                <a:solidFill>
                  <a:srgbClr val="49D6E9"/>
                </a:solidFill>
                <a:effectLst/>
                <a:latin typeface="Mono Lisa"/>
              </a:rPr>
              <a:t>range</a:t>
            </a:r>
            <a:r>
              <a:rPr lang="en-IN" b="0" dirty="0">
                <a:solidFill>
                  <a:srgbClr val="BECFDA"/>
                </a:solidFill>
                <a:effectLst/>
                <a:latin typeface="Mono Lisa"/>
              </a:rPr>
              <a:t>(</a:t>
            </a:r>
            <a:r>
              <a:rPr lang="en-IN" b="0" dirty="0">
                <a:solidFill>
                  <a:srgbClr val="7060EB"/>
                </a:solidFill>
                <a:effectLst/>
                <a:latin typeface="Mono Lisa"/>
              </a:rPr>
              <a:t>5</a:t>
            </a:r>
            <a:r>
              <a:rPr lang="en-IN" b="0" dirty="0">
                <a:solidFill>
                  <a:srgbClr val="BECFDA"/>
                </a:solidFill>
                <a:effectLst/>
                <a:latin typeface="Mono Lisa"/>
              </a:rPr>
              <a:t>)</a:t>
            </a:r>
            <a:r>
              <a:rPr lang="en-IN" b="1" dirty="0">
                <a:solidFill>
                  <a:srgbClr val="BECFDA"/>
                </a:solidFill>
                <a:effectLst/>
                <a:latin typeface="Mono Lisa"/>
              </a:rPr>
              <a:t>:</a:t>
            </a:r>
            <a:endParaRPr lang="en-IN" b="0" dirty="0">
              <a:solidFill>
                <a:srgbClr val="BECFDA"/>
              </a:solidFill>
              <a:effectLst/>
              <a:latin typeface="Mono Lisa"/>
            </a:endParaRPr>
          </a:p>
          <a:p>
            <a:pPr>
              <a:lnSpc>
                <a:spcPts val="1500"/>
              </a:lnSpc>
              <a:buNone/>
            </a:pPr>
            <a:r>
              <a:rPr lang="en-IN" b="0" dirty="0">
                <a:solidFill>
                  <a:srgbClr val="E4B781"/>
                </a:solidFill>
                <a:effectLst/>
                <a:latin typeface="Mono Lisa"/>
              </a:rPr>
              <a:t>    </a:t>
            </a:r>
            <a:r>
              <a:rPr lang="en-IN" b="0" dirty="0">
                <a:solidFill>
                  <a:srgbClr val="49D6E9"/>
                </a:solidFill>
                <a:effectLst/>
                <a:latin typeface="Mono Lisa"/>
              </a:rPr>
              <a:t>print</a:t>
            </a:r>
            <a:r>
              <a:rPr lang="en-IN" b="0" dirty="0">
                <a:solidFill>
                  <a:srgbClr val="BECFDA"/>
                </a:solidFill>
                <a:effectLst/>
                <a:latin typeface="Mono Lisa"/>
              </a:rPr>
              <a:t>(</a:t>
            </a:r>
            <a:r>
              <a:rPr lang="en-IN" b="0" dirty="0" err="1">
                <a:solidFill>
                  <a:srgbClr val="E4B781"/>
                </a:solidFill>
                <a:effectLst/>
                <a:latin typeface="Mono Lisa"/>
              </a:rPr>
              <a:t>i</a:t>
            </a:r>
            <a:r>
              <a:rPr lang="en-IN" b="0" dirty="0">
                <a:solidFill>
                  <a:srgbClr val="BECFDA"/>
                </a:solidFill>
                <a:effectLst/>
                <a:latin typeface="Mono Lisa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52984B-CF47-D3E8-111E-B6FFD2B7C6C2}"/>
              </a:ext>
            </a:extLst>
          </p:cNvPr>
          <p:cNvSpPr txBox="1"/>
          <p:nvPr/>
        </p:nvSpPr>
        <p:spPr>
          <a:xfrm>
            <a:off x="650513" y="2889031"/>
            <a:ext cx="2072590" cy="1259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E4B781"/>
                </a:solidFill>
                <a:effectLst/>
                <a:latin typeface="Mono Lisa"/>
              </a:rPr>
              <a:t>count</a:t>
            </a:r>
            <a:r>
              <a:rPr lang="en-US" b="1" dirty="0">
                <a:solidFill>
                  <a:srgbClr val="DF769B"/>
                </a:solidFill>
                <a:effectLst/>
                <a:latin typeface="Mono Lisa"/>
              </a:rPr>
              <a:t>=</a:t>
            </a:r>
            <a:r>
              <a:rPr lang="en-US" b="0" dirty="0">
                <a:solidFill>
                  <a:srgbClr val="7060EB"/>
                </a:solidFill>
                <a:effectLst/>
                <a:latin typeface="Mono Lisa"/>
              </a:rPr>
              <a:t>0</a:t>
            </a:r>
            <a:endParaRPr lang="en-US" b="0" dirty="0">
              <a:solidFill>
                <a:srgbClr val="BECFDA"/>
              </a:solidFill>
              <a:effectLst/>
              <a:latin typeface="Mono Lisa"/>
            </a:endParaRPr>
          </a:p>
          <a:p>
            <a:pPr>
              <a:lnSpc>
                <a:spcPts val="1500"/>
              </a:lnSpc>
              <a:buNone/>
            </a:pPr>
            <a:br>
              <a:rPr lang="en-US" b="0" dirty="0">
                <a:solidFill>
                  <a:srgbClr val="BECFDA"/>
                </a:solidFill>
                <a:effectLst/>
                <a:latin typeface="Mono Lisa"/>
              </a:rPr>
            </a:br>
            <a:endParaRPr lang="en-US" b="0" dirty="0">
              <a:solidFill>
                <a:srgbClr val="BECFDA"/>
              </a:solidFill>
              <a:effectLst/>
              <a:latin typeface="Mono Lisa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F769B"/>
                </a:solidFill>
                <a:effectLst/>
                <a:latin typeface="Mono Lisa"/>
              </a:rPr>
              <a:t>while</a:t>
            </a:r>
            <a:r>
              <a:rPr lang="en-US" b="0" dirty="0">
                <a:solidFill>
                  <a:srgbClr val="E4B781"/>
                </a:solidFill>
                <a:effectLst/>
                <a:latin typeface="Mono Lisa"/>
              </a:rPr>
              <a:t> count</a:t>
            </a:r>
            <a:r>
              <a:rPr lang="en-US" b="1" dirty="0">
                <a:solidFill>
                  <a:srgbClr val="DF769B"/>
                </a:solidFill>
                <a:effectLst/>
                <a:latin typeface="Mono Lisa"/>
              </a:rPr>
              <a:t>&lt;=</a:t>
            </a:r>
            <a:r>
              <a:rPr lang="en-US" b="0" dirty="0">
                <a:solidFill>
                  <a:srgbClr val="7060EB"/>
                </a:solidFill>
                <a:effectLst/>
                <a:latin typeface="Mono Lisa"/>
              </a:rPr>
              <a:t>5</a:t>
            </a:r>
            <a:r>
              <a:rPr lang="en-US" b="1" dirty="0">
                <a:solidFill>
                  <a:srgbClr val="BECFDA"/>
                </a:solidFill>
                <a:effectLst/>
                <a:latin typeface="Mono Lisa"/>
              </a:rPr>
              <a:t>:</a:t>
            </a:r>
            <a:endParaRPr lang="en-US" b="0" dirty="0">
              <a:solidFill>
                <a:srgbClr val="BECFDA"/>
              </a:solidFill>
              <a:effectLst/>
              <a:latin typeface="Mono Lisa"/>
            </a:endParaRP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E4B781"/>
                </a:solidFill>
                <a:effectLst/>
                <a:latin typeface="Mono Lisa"/>
              </a:rPr>
              <a:t>    </a:t>
            </a:r>
            <a:r>
              <a:rPr lang="en-US" b="0" dirty="0">
                <a:solidFill>
                  <a:srgbClr val="49D6E9"/>
                </a:solidFill>
                <a:effectLst/>
                <a:latin typeface="Mono Lisa"/>
              </a:rPr>
              <a:t>print</a:t>
            </a:r>
            <a:r>
              <a:rPr lang="en-US" b="0" dirty="0">
                <a:solidFill>
                  <a:srgbClr val="BECFDA"/>
                </a:solidFill>
                <a:effectLst/>
                <a:latin typeface="Mono Lisa"/>
              </a:rPr>
              <a:t>(</a:t>
            </a:r>
            <a:r>
              <a:rPr lang="en-US" b="0" dirty="0">
                <a:solidFill>
                  <a:srgbClr val="E4B781"/>
                </a:solidFill>
                <a:effectLst/>
                <a:latin typeface="Mono Lisa"/>
              </a:rPr>
              <a:t>count</a:t>
            </a:r>
            <a:r>
              <a:rPr lang="en-US" b="0" dirty="0">
                <a:solidFill>
                  <a:srgbClr val="BECFDA"/>
                </a:solidFill>
                <a:effectLst/>
                <a:latin typeface="Mono Lisa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E4B781"/>
                </a:solidFill>
                <a:effectLst/>
                <a:latin typeface="Mono Lisa"/>
              </a:rPr>
              <a:t>    count</a:t>
            </a:r>
            <a:r>
              <a:rPr lang="en-US" b="1" dirty="0">
                <a:solidFill>
                  <a:srgbClr val="DF769B"/>
                </a:solidFill>
                <a:effectLst/>
                <a:latin typeface="Mono Lisa"/>
              </a:rPr>
              <a:t>=</a:t>
            </a:r>
            <a:r>
              <a:rPr lang="en-US" b="0" dirty="0">
                <a:solidFill>
                  <a:srgbClr val="E4B781"/>
                </a:solidFill>
                <a:effectLst/>
                <a:latin typeface="Mono Lisa"/>
              </a:rPr>
              <a:t>count</a:t>
            </a:r>
            <a:r>
              <a:rPr lang="en-US" b="1" dirty="0">
                <a:solidFill>
                  <a:srgbClr val="DF769B"/>
                </a:solidFill>
                <a:effectLst/>
                <a:latin typeface="Mono Lisa"/>
              </a:rPr>
              <a:t>+</a:t>
            </a:r>
            <a:r>
              <a:rPr lang="en-US" b="0" dirty="0">
                <a:solidFill>
                  <a:srgbClr val="7060EB"/>
                </a:solidFill>
                <a:effectLst/>
                <a:latin typeface="Mono Lisa"/>
              </a:rPr>
              <a:t>1</a:t>
            </a:r>
            <a:endParaRPr lang="en-US" b="0" dirty="0">
              <a:solidFill>
                <a:srgbClr val="BECFDA"/>
              </a:solidFill>
              <a:effectLst/>
              <a:latin typeface="Mono Lisa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517DA66-157F-7A54-A195-822038EDFCDD}"/>
              </a:ext>
            </a:extLst>
          </p:cNvPr>
          <p:cNvGrpSpPr/>
          <p:nvPr/>
        </p:nvGrpSpPr>
        <p:grpSpPr>
          <a:xfrm>
            <a:off x="1554955" y="128211"/>
            <a:ext cx="8604360" cy="2870640"/>
            <a:chOff x="1554955" y="128211"/>
            <a:chExt cx="8604360" cy="28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0DBAAF-87F0-CF8E-8179-919C17BFFB33}"/>
                    </a:ext>
                  </a:extLst>
                </p14:cNvPr>
                <p14:cNvContentPartPr/>
                <p14:nvPr/>
              </p14:nvContentPartPr>
              <p14:xfrm>
                <a:off x="4106275" y="1602051"/>
                <a:ext cx="4383360" cy="623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0DBAAF-87F0-CF8E-8179-919C17BFFB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00155" y="1595931"/>
                  <a:ext cx="439560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A4314C-DD50-BC55-71B7-5360CD444C7C}"/>
                    </a:ext>
                  </a:extLst>
                </p14:cNvPr>
                <p14:cNvContentPartPr/>
                <p14:nvPr/>
              </p14:nvContentPartPr>
              <p14:xfrm>
                <a:off x="1554955" y="744531"/>
                <a:ext cx="37800" cy="2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A4314C-DD50-BC55-71B7-5360CD444C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8835" y="738411"/>
                  <a:ext cx="500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B3344E-D14C-F815-3E9E-7A62F2A79964}"/>
                    </a:ext>
                  </a:extLst>
                </p14:cNvPr>
                <p14:cNvContentPartPr/>
                <p14:nvPr/>
              </p14:nvContentPartPr>
              <p14:xfrm>
                <a:off x="7358155" y="128211"/>
                <a:ext cx="447840" cy="783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B3344E-D14C-F815-3E9E-7A62F2A799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52035" y="122091"/>
                  <a:ext cx="46008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F709BE-41D4-8724-AEC3-CF1C6EB34606}"/>
                    </a:ext>
                  </a:extLst>
                </p14:cNvPr>
                <p14:cNvContentPartPr/>
                <p14:nvPr/>
              </p14:nvContentPartPr>
              <p14:xfrm>
                <a:off x="8250955" y="243411"/>
                <a:ext cx="193680" cy="45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F709BE-41D4-8724-AEC3-CF1C6EB346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44835" y="237291"/>
                  <a:ext cx="2059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1D1DCB-DB68-B517-CAE4-F4AE1EE26DCC}"/>
                    </a:ext>
                  </a:extLst>
                </p14:cNvPr>
                <p14:cNvContentPartPr/>
                <p14:nvPr/>
              </p14:nvContentPartPr>
              <p14:xfrm>
                <a:off x="8542555" y="591531"/>
                <a:ext cx="127080" cy="16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1D1DCB-DB68-B517-CAE4-F4AE1EE26D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36435" y="585411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A25953-3782-BE15-6715-DCF10EF08B2E}"/>
                    </a:ext>
                  </a:extLst>
                </p14:cNvPr>
                <p14:cNvContentPartPr/>
                <p14:nvPr/>
              </p14:nvContentPartPr>
              <p14:xfrm>
                <a:off x="9212875" y="327651"/>
                <a:ext cx="203040" cy="491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A25953-3782-BE15-6715-DCF10EF08B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06755" y="321531"/>
                  <a:ext cx="21528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C2EB2D-FE04-FE9A-A050-30EBFFA5654D}"/>
                    </a:ext>
                  </a:extLst>
                </p14:cNvPr>
                <p14:cNvContentPartPr/>
                <p14:nvPr/>
              </p14:nvContentPartPr>
              <p14:xfrm>
                <a:off x="9414475" y="146571"/>
                <a:ext cx="212760" cy="62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C2EB2D-FE04-FE9A-A050-30EBFFA565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8355" y="140451"/>
                  <a:ext cx="225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7AE799-9120-DC8F-EE45-5981A7ED2B52}"/>
                    </a:ext>
                  </a:extLst>
                </p14:cNvPr>
                <p14:cNvContentPartPr/>
                <p14:nvPr/>
              </p14:nvContentPartPr>
              <p14:xfrm>
                <a:off x="9820555" y="176811"/>
                <a:ext cx="338760" cy="82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7AE799-9120-DC8F-EE45-5981A7ED2B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814435" y="170691"/>
                  <a:ext cx="35100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422D97-AD7A-56D9-749E-94A3D7CC016E}"/>
                    </a:ext>
                  </a:extLst>
                </p14:cNvPr>
                <p14:cNvContentPartPr/>
                <p14:nvPr/>
              </p14:nvContentPartPr>
              <p14:xfrm>
                <a:off x="7598275" y="1201731"/>
                <a:ext cx="334440" cy="49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422D97-AD7A-56D9-749E-94A3D7CC01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92155" y="1195611"/>
                  <a:ext cx="34668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4A0D1A-DE6F-7E3B-8257-7A4159DB9418}"/>
                    </a:ext>
                  </a:extLst>
                </p14:cNvPr>
                <p14:cNvContentPartPr/>
                <p14:nvPr/>
              </p14:nvContentPartPr>
              <p14:xfrm>
                <a:off x="8041075" y="1666851"/>
                <a:ext cx="132840" cy="164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4A0D1A-DE6F-7E3B-8257-7A4159DB94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34955" y="1660731"/>
                  <a:ext cx="145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8EE44D-EC94-C23A-5095-9AD5D68937E6}"/>
                    </a:ext>
                  </a:extLst>
                </p14:cNvPr>
                <p14:cNvContentPartPr/>
                <p14:nvPr/>
              </p14:nvContentPartPr>
              <p14:xfrm>
                <a:off x="8941075" y="1306491"/>
                <a:ext cx="428760" cy="57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8EE44D-EC94-C23A-5095-9AD5D68937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34955" y="1300371"/>
                  <a:ext cx="4410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05427E-CA92-7230-3378-4765EAA96292}"/>
                    </a:ext>
                  </a:extLst>
                </p14:cNvPr>
                <p14:cNvContentPartPr/>
                <p14:nvPr/>
              </p14:nvContentPartPr>
              <p14:xfrm>
                <a:off x="9556675" y="1721931"/>
                <a:ext cx="99360" cy="15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05427E-CA92-7230-3378-4765EAA962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50555" y="1715811"/>
                  <a:ext cx="111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110C0B-7BAF-D006-5580-24AC67AA5150}"/>
                    </a:ext>
                  </a:extLst>
                </p14:cNvPr>
                <p14:cNvContentPartPr/>
                <p14:nvPr/>
              </p14:nvContentPartPr>
              <p14:xfrm>
                <a:off x="4016995" y="850731"/>
                <a:ext cx="308160" cy="53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110C0B-7BAF-D006-5580-24AC67AA51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10875" y="844611"/>
                  <a:ext cx="3204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83867B-2814-FEDB-FFF0-F1D29955F5A1}"/>
                    </a:ext>
                  </a:extLst>
                </p14:cNvPr>
                <p14:cNvContentPartPr/>
                <p14:nvPr/>
              </p14:nvContentPartPr>
              <p14:xfrm>
                <a:off x="4346395" y="1404411"/>
                <a:ext cx="247680" cy="180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83867B-2814-FEDB-FFF0-F1D29955F5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40275" y="1398291"/>
                  <a:ext cx="259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5B9E09-A382-30D2-8F5C-2CCD96227DE6}"/>
                    </a:ext>
                  </a:extLst>
                </p14:cNvPr>
                <p14:cNvContentPartPr/>
                <p14:nvPr/>
              </p14:nvContentPartPr>
              <p14:xfrm>
                <a:off x="3897835" y="1533651"/>
                <a:ext cx="288720" cy="5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5B9E09-A382-30D2-8F5C-2CCD96227D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91715" y="1527531"/>
                  <a:ext cx="3009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5896CD2-E86C-C8A4-C716-39E25EC3E179}"/>
                    </a:ext>
                  </a:extLst>
                </p14:cNvPr>
                <p14:cNvContentPartPr/>
                <p14:nvPr/>
              </p14:nvContentPartPr>
              <p14:xfrm>
                <a:off x="3697675" y="1949091"/>
                <a:ext cx="137880" cy="21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5896CD2-E86C-C8A4-C716-39E25EC3E1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91555" y="1942971"/>
                  <a:ext cx="150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F96FAC-223F-533B-61F0-07B7CCE6C1B6}"/>
                    </a:ext>
                  </a:extLst>
                </p14:cNvPr>
                <p14:cNvContentPartPr/>
                <p14:nvPr/>
              </p14:nvContentPartPr>
              <p14:xfrm>
                <a:off x="3896395" y="1725531"/>
                <a:ext cx="18360" cy="21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F96FAC-223F-533B-61F0-07B7CCE6C1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90275" y="1719411"/>
                  <a:ext cx="30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437920-C9F3-C60B-F2BF-689494F230AD}"/>
                    </a:ext>
                  </a:extLst>
                </p14:cNvPr>
                <p14:cNvContentPartPr/>
                <p14:nvPr/>
              </p14:nvContentPartPr>
              <p14:xfrm>
                <a:off x="4594795" y="2121891"/>
                <a:ext cx="133920" cy="182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437920-C9F3-C60B-F2BF-689494F230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88675" y="2115771"/>
                  <a:ext cx="146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E0BBDD-8F79-17A4-977D-480926D9D4ED}"/>
                    </a:ext>
                  </a:extLst>
                </p14:cNvPr>
                <p14:cNvContentPartPr/>
                <p14:nvPr/>
              </p14:nvContentPartPr>
              <p14:xfrm>
                <a:off x="5747515" y="2097771"/>
                <a:ext cx="146160" cy="232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E0BBDD-8F79-17A4-977D-480926D9D4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41395" y="2091651"/>
                  <a:ext cx="158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0B43EE-01E3-E186-EB7C-E6F85D2B18D3}"/>
                    </a:ext>
                  </a:extLst>
                </p14:cNvPr>
                <p14:cNvContentPartPr/>
                <p14:nvPr/>
              </p14:nvContentPartPr>
              <p14:xfrm>
                <a:off x="4697755" y="270411"/>
                <a:ext cx="594360" cy="549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0B43EE-01E3-E186-EB7C-E6F85D2B18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1635" y="264291"/>
                  <a:ext cx="6066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D1038D-2290-73C2-E771-E5E1F7B1B300}"/>
                    </a:ext>
                  </a:extLst>
                </p14:cNvPr>
                <p14:cNvContentPartPr/>
                <p14:nvPr/>
              </p14:nvContentPartPr>
              <p14:xfrm>
                <a:off x="5187715" y="406131"/>
                <a:ext cx="262440" cy="249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D1038D-2290-73C2-E771-E5E1F7B1B3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81595" y="400011"/>
                  <a:ext cx="274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44E4B5-547A-9575-5EE3-886AD55373E4}"/>
                    </a:ext>
                  </a:extLst>
                </p14:cNvPr>
                <p14:cNvContentPartPr/>
                <p14:nvPr/>
              </p14:nvContentPartPr>
              <p14:xfrm>
                <a:off x="5523235" y="408651"/>
                <a:ext cx="1272600" cy="49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44E4B5-547A-9575-5EE3-886AD55373E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17115" y="402531"/>
                  <a:ext cx="12848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1CB73D-25A1-B928-F9CF-24E395A6151F}"/>
                    </a:ext>
                  </a:extLst>
                </p14:cNvPr>
                <p14:cNvContentPartPr/>
                <p14:nvPr/>
              </p14:nvContentPartPr>
              <p14:xfrm>
                <a:off x="4838875" y="1014891"/>
                <a:ext cx="133560" cy="547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1CB73D-25A1-B928-F9CF-24E395A615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32755" y="1008771"/>
                  <a:ext cx="14580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EE143F-559E-0CCB-AA64-41A8769E460B}"/>
                    </a:ext>
                  </a:extLst>
                </p14:cNvPr>
                <p14:cNvContentPartPr/>
                <p14:nvPr/>
              </p14:nvContentPartPr>
              <p14:xfrm>
                <a:off x="5171155" y="1484691"/>
                <a:ext cx="172800" cy="11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EE143F-559E-0CCB-AA64-41A8769E46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5035" y="1478571"/>
                  <a:ext cx="185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CBF0FC-FF8B-F13E-A2F3-A5BDC12731B8}"/>
                    </a:ext>
                  </a:extLst>
                </p14:cNvPr>
                <p14:cNvContentPartPr/>
                <p14:nvPr/>
              </p14:nvContentPartPr>
              <p14:xfrm>
                <a:off x="5810515" y="1075731"/>
                <a:ext cx="342360" cy="46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CBF0FC-FF8B-F13E-A2F3-A5BDC12731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04395" y="1069611"/>
                  <a:ext cx="3546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BC1CB37-D286-E997-0186-EF44EA07D79C}"/>
                    </a:ext>
                  </a:extLst>
                </p14:cNvPr>
                <p14:cNvContentPartPr/>
                <p14:nvPr/>
              </p14:nvContentPartPr>
              <p14:xfrm>
                <a:off x="6445555" y="1546611"/>
                <a:ext cx="113760" cy="12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BC1CB37-D286-E997-0186-EF44EA07D7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39435" y="1540491"/>
                  <a:ext cx="12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7FB7C7-0B74-5A6C-44BB-E99475AB7E75}"/>
                    </a:ext>
                  </a:extLst>
                </p14:cNvPr>
                <p14:cNvContentPartPr/>
                <p14:nvPr/>
              </p14:nvContentPartPr>
              <p14:xfrm>
                <a:off x="4695595" y="1665771"/>
                <a:ext cx="331200" cy="3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7FB7C7-0B74-5A6C-44BB-E99475AB7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89475" y="1659651"/>
                  <a:ext cx="343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994A086-CF15-608A-3E36-0DB93520F86A}"/>
                    </a:ext>
                  </a:extLst>
                </p14:cNvPr>
                <p14:cNvContentPartPr/>
                <p14:nvPr/>
              </p14:nvContentPartPr>
              <p14:xfrm>
                <a:off x="4762195" y="1922091"/>
                <a:ext cx="13680" cy="21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994A086-CF15-608A-3E36-0DB93520F86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56075" y="1915971"/>
                  <a:ext cx="25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DFFB0C-F445-06FF-4C95-7FB6DC25302B}"/>
                    </a:ext>
                  </a:extLst>
                </p14:cNvPr>
                <p14:cNvContentPartPr/>
                <p14:nvPr/>
              </p14:nvContentPartPr>
              <p14:xfrm>
                <a:off x="5669755" y="1775571"/>
                <a:ext cx="594360" cy="5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DFFB0C-F445-06FF-4C95-7FB6DC2530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63635" y="1769451"/>
                  <a:ext cx="606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F5D71B-D9E3-5667-7E59-93C18B4D1E37}"/>
                    </a:ext>
                  </a:extLst>
                </p14:cNvPr>
                <p14:cNvContentPartPr/>
                <p14:nvPr/>
              </p14:nvContentPartPr>
              <p14:xfrm>
                <a:off x="5923555" y="1882851"/>
                <a:ext cx="32760" cy="3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F5D71B-D9E3-5667-7E59-93C18B4D1E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17435" y="1876731"/>
                  <a:ext cx="45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261DA0-FE95-5C3F-288B-AEB8CFD5AC01}"/>
                    </a:ext>
                  </a:extLst>
                </p14:cNvPr>
                <p14:cNvContentPartPr/>
                <p14:nvPr/>
              </p14:nvContentPartPr>
              <p14:xfrm>
                <a:off x="7418635" y="1961691"/>
                <a:ext cx="643680" cy="5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261DA0-FE95-5C3F-288B-AEB8CFD5AC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12515" y="1955571"/>
                  <a:ext cx="655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E819A69-94F5-12D4-BA07-02195DFCF9E5}"/>
                    </a:ext>
                  </a:extLst>
                </p14:cNvPr>
                <p14:cNvContentPartPr/>
                <p14:nvPr/>
              </p14:nvContentPartPr>
              <p14:xfrm>
                <a:off x="7382275" y="2261571"/>
                <a:ext cx="220320" cy="22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E819A69-94F5-12D4-BA07-02195DFCF9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76155" y="2255451"/>
                  <a:ext cx="232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549D1B5-3DB0-E585-D062-13AC20607B61}"/>
                    </a:ext>
                  </a:extLst>
                </p14:cNvPr>
                <p14:cNvContentPartPr/>
                <p14:nvPr/>
              </p14:nvContentPartPr>
              <p14:xfrm>
                <a:off x="7603315" y="2098851"/>
                <a:ext cx="19800" cy="1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549D1B5-3DB0-E585-D062-13AC20607B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97195" y="2092731"/>
                  <a:ext cx="3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3B1165-A45E-7321-44D5-50CBFE06FFB2}"/>
                    </a:ext>
                  </a:extLst>
                </p14:cNvPr>
                <p14:cNvContentPartPr/>
                <p14:nvPr/>
              </p14:nvContentPartPr>
              <p14:xfrm>
                <a:off x="8813995" y="2099211"/>
                <a:ext cx="675000" cy="35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3B1165-A45E-7321-44D5-50CBFE06FF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07875" y="2093091"/>
                  <a:ext cx="687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2A5BDDB-2039-944B-7950-5865624ACBF1}"/>
                    </a:ext>
                  </a:extLst>
                </p14:cNvPr>
                <p14:cNvContentPartPr/>
                <p14:nvPr/>
              </p14:nvContentPartPr>
              <p14:xfrm>
                <a:off x="9029635" y="2357331"/>
                <a:ext cx="172800" cy="23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2A5BDDB-2039-944B-7950-5865624ACB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23515" y="2351211"/>
                  <a:ext cx="185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6D65CF-D7C7-7BAD-1DFE-6CE53474D305}"/>
                    </a:ext>
                  </a:extLst>
                </p14:cNvPr>
                <p14:cNvContentPartPr/>
                <p14:nvPr/>
              </p14:nvContentPartPr>
              <p14:xfrm>
                <a:off x="9198475" y="2217291"/>
                <a:ext cx="20880" cy="2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6D65CF-D7C7-7BAD-1DFE-6CE53474D3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92355" y="2211171"/>
                  <a:ext cx="33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DC1649-C1E4-567E-4246-E864D4798CF0}"/>
                    </a:ext>
                  </a:extLst>
                </p14:cNvPr>
                <p14:cNvContentPartPr/>
                <p14:nvPr/>
              </p14:nvContentPartPr>
              <p14:xfrm>
                <a:off x="4149835" y="1510611"/>
                <a:ext cx="125640" cy="63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DC1649-C1E4-567E-4246-E864D4798CF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43715" y="1504491"/>
                  <a:ext cx="137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8E4717E-A2A6-AF0E-5DF8-C7957FFAD07C}"/>
                    </a:ext>
                  </a:extLst>
                </p14:cNvPr>
                <p14:cNvContentPartPr/>
                <p14:nvPr/>
              </p14:nvContentPartPr>
              <p14:xfrm>
                <a:off x="7553635" y="2259411"/>
                <a:ext cx="276480" cy="61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8E4717E-A2A6-AF0E-5DF8-C7957FFAD0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47515" y="2253291"/>
                  <a:ext cx="288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1C3D50F-EAD7-2396-09EE-D6376A929A96}"/>
                    </a:ext>
                  </a:extLst>
                </p14:cNvPr>
                <p14:cNvContentPartPr/>
                <p14:nvPr/>
              </p14:nvContentPartPr>
              <p14:xfrm>
                <a:off x="9454075" y="2402691"/>
                <a:ext cx="10080" cy="19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C3D50F-EAD7-2396-09EE-D6376A929A9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47955" y="2396571"/>
                  <a:ext cx="22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6BEC43-9C8B-2161-CF1C-112D475733F1}"/>
                    </a:ext>
                  </a:extLst>
                </p14:cNvPr>
                <p14:cNvContentPartPr/>
                <p14:nvPr/>
              </p14:nvContentPartPr>
              <p14:xfrm>
                <a:off x="3139675" y="1463811"/>
                <a:ext cx="6528960" cy="1535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6BEC43-9C8B-2161-CF1C-112D475733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33555" y="1457691"/>
                  <a:ext cx="6541200" cy="15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CF3FC44-CD03-4AA2-7495-90316E859FA7}"/>
                    </a:ext>
                  </a:extLst>
                </p14:cNvPr>
                <p14:cNvContentPartPr/>
                <p14:nvPr/>
              </p14:nvContentPartPr>
              <p14:xfrm>
                <a:off x="4901155" y="2413491"/>
                <a:ext cx="38880" cy="24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CF3FC44-CD03-4AA2-7495-90316E859F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95035" y="2407371"/>
                  <a:ext cx="51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7DDC76-B6ED-18D6-C3FD-4D6F9E6F4C3A}"/>
                    </a:ext>
                  </a:extLst>
                </p14:cNvPr>
                <p14:cNvContentPartPr/>
                <p14:nvPr/>
              </p14:nvContentPartPr>
              <p14:xfrm>
                <a:off x="1566835" y="2346171"/>
                <a:ext cx="632160" cy="622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7DDC76-B6ED-18D6-C3FD-4D6F9E6F4C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60715" y="2340051"/>
                  <a:ext cx="6444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47F4520-FED5-6892-D3CC-19CFF2D4FA4B}"/>
                    </a:ext>
                  </a:extLst>
                </p14:cNvPr>
                <p14:cNvContentPartPr/>
                <p14:nvPr/>
              </p14:nvContentPartPr>
              <p14:xfrm>
                <a:off x="1997755" y="1611411"/>
                <a:ext cx="873000" cy="877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47F4520-FED5-6892-D3CC-19CFF2D4FA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91635" y="1605291"/>
                  <a:ext cx="88524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3EE5CD-7919-7C43-0888-69E16BF528E4}"/>
                    </a:ext>
                  </a:extLst>
                </p14:cNvPr>
                <p14:cNvContentPartPr/>
                <p14:nvPr/>
              </p14:nvContentPartPr>
              <p14:xfrm>
                <a:off x="3014755" y="1317651"/>
                <a:ext cx="177480" cy="327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3EE5CD-7919-7C43-0888-69E16BF528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08635" y="1311531"/>
                  <a:ext cx="1897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D13E87-61E9-42F7-EC5D-6B6361452C9C}"/>
                    </a:ext>
                  </a:extLst>
                </p14:cNvPr>
                <p14:cNvContentPartPr/>
                <p14:nvPr/>
              </p14:nvContentPartPr>
              <p14:xfrm>
                <a:off x="3352435" y="992931"/>
                <a:ext cx="257400" cy="431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AD13E87-61E9-42F7-EC5D-6B6361452C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46315" y="986811"/>
                  <a:ext cx="2696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F9ABF6-3E1F-7225-8F0A-6866A99B49FE}"/>
                    </a:ext>
                  </a:extLst>
                </p14:cNvPr>
                <p14:cNvContentPartPr/>
                <p14:nvPr/>
              </p14:nvContentPartPr>
              <p14:xfrm>
                <a:off x="3873715" y="1246011"/>
                <a:ext cx="23400" cy="18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F9ABF6-3E1F-7225-8F0A-6866A99B49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67595" y="1239891"/>
                  <a:ext cx="356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7783743-D2EF-5C37-2E89-CC26A46CA5E9}"/>
              </a:ext>
            </a:extLst>
          </p:cNvPr>
          <p:cNvGrpSpPr/>
          <p:nvPr/>
        </p:nvGrpSpPr>
        <p:grpSpPr>
          <a:xfrm>
            <a:off x="1414195" y="3316371"/>
            <a:ext cx="801720" cy="173160"/>
            <a:chOff x="1414195" y="3316371"/>
            <a:chExt cx="80172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AEB45E-DA86-76AA-B2C7-101620A157C0}"/>
                    </a:ext>
                  </a:extLst>
                </p14:cNvPr>
                <p14:cNvContentPartPr/>
                <p14:nvPr/>
              </p14:nvContentPartPr>
              <p14:xfrm>
                <a:off x="1414195" y="3316371"/>
                <a:ext cx="801720" cy="137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AEB45E-DA86-76AA-B2C7-101620A157C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08075" y="3310251"/>
                  <a:ext cx="813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0541810-1BCF-054E-1F57-052FF0CF6CD6}"/>
                    </a:ext>
                  </a:extLst>
                </p14:cNvPr>
                <p14:cNvContentPartPr/>
                <p14:nvPr/>
              </p14:nvContentPartPr>
              <p14:xfrm>
                <a:off x="1435435" y="3363171"/>
                <a:ext cx="39240" cy="126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0541810-1BCF-054E-1F57-052FF0CF6C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29315" y="3357051"/>
                  <a:ext cx="5148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979777D-F622-338C-712A-9975E626B1FC}"/>
                  </a:ext>
                </a:extLst>
              </p14:cNvPr>
              <p14:cNvContentPartPr/>
              <p14:nvPr/>
            </p14:nvContentPartPr>
            <p14:xfrm>
              <a:off x="1920355" y="3634611"/>
              <a:ext cx="25560" cy="4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979777D-F622-338C-712A-9975E626B1F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14235" y="3628491"/>
                <a:ext cx="3780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29ED27B-38A5-DA28-803A-F486D02107D1}"/>
                  </a:ext>
                </a:extLst>
              </p14:cNvPr>
              <p14:cNvContentPartPr/>
              <p14:nvPr/>
            </p14:nvContentPartPr>
            <p14:xfrm>
              <a:off x="1569715" y="3036651"/>
              <a:ext cx="250920" cy="78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29ED27B-38A5-DA28-803A-F486D02107D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63595" y="3030531"/>
                <a:ext cx="2631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23ECED3-3A0B-AAEC-484C-C7C7E400189A}"/>
                  </a:ext>
                </a:extLst>
              </p14:cNvPr>
              <p14:cNvContentPartPr/>
              <p14:nvPr/>
            </p14:nvContentPartPr>
            <p14:xfrm>
              <a:off x="1903435" y="3837291"/>
              <a:ext cx="51120" cy="4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23ECED3-3A0B-AAEC-484C-C7C7E40018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897315" y="3831171"/>
                <a:ext cx="6336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D19FF07-D57E-372E-EE25-3E2B8A3A3F69}"/>
                  </a:ext>
                </a:extLst>
              </p14:cNvPr>
              <p14:cNvContentPartPr/>
              <p14:nvPr/>
            </p14:nvContentPartPr>
            <p14:xfrm>
              <a:off x="1754395" y="2955291"/>
              <a:ext cx="15480" cy="168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D19FF07-D57E-372E-EE25-3E2B8A3A3F6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748275" y="2949171"/>
                <a:ext cx="27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3A9B78-28A1-C474-F4A2-BC893EFA77BF}"/>
                  </a:ext>
                </a:extLst>
              </p14:cNvPr>
              <p14:cNvContentPartPr/>
              <p14:nvPr/>
            </p14:nvContentPartPr>
            <p14:xfrm>
              <a:off x="2346955" y="3456411"/>
              <a:ext cx="27000" cy="1512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3A9B78-28A1-C474-F4A2-BC893EFA77B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40835" y="3450291"/>
                <a:ext cx="3924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14950DB7-5FD3-EDFB-6F00-49868C3F98B3}"/>
              </a:ext>
            </a:extLst>
          </p:cNvPr>
          <p:cNvGrpSpPr/>
          <p:nvPr/>
        </p:nvGrpSpPr>
        <p:grpSpPr>
          <a:xfrm>
            <a:off x="5362675" y="3318891"/>
            <a:ext cx="455040" cy="604800"/>
            <a:chOff x="5362675" y="3318891"/>
            <a:chExt cx="455040" cy="6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A97040-1BE7-1ACD-AEDA-9AB0865B1D24}"/>
                    </a:ext>
                  </a:extLst>
                </p14:cNvPr>
                <p14:cNvContentPartPr/>
                <p14:nvPr/>
              </p14:nvContentPartPr>
              <p14:xfrm>
                <a:off x="5362675" y="3318891"/>
                <a:ext cx="273960" cy="435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A97040-1BE7-1ACD-AEDA-9AB0865B1D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56555" y="3312771"/>
                  <a:ext cx="2862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E305BF5-F303-8356-86BD-7569635CDBC6}"/>
                    </a:ext>
                  </a:extLst>
                </p14:cNvPr>
                <p14:cNvContentPartPr/>
                <p14:nvPr/>
              </p14:nvContentPartPr>
              <p14:xfrm>
                <a:off x="5809075" y="3740811"/>
                <a:ext cx="8640" cy="14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E305BF5-F303-8356-86BD-7569635CDB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02955" y="3734691"/>
                  <a:ext cx="20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0ED229D-A6DC-D1D4-55FE-7EFEA44C6B50}"/>
                    </a:ext>
                  </a:extLst>
                </p14:cNvPr>
                <p14:cNvContentPartPr/>
                <p14:nvPr/>
              </p14:nvContentPartPr>
              <p14:xfrm>
                <a:off x="5666515" y="3794091"/>
                <a:ext cx="107640" cy="129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0ED229D-A6DC-D1D4-55FE-7EFEA44C6B5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60395" y="3787971"/>
                  <a:ext cx="119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833A8EF-C435-069C-8194-9F2B5881CBCD}"/>
                    </a:ext>
                  </a:extLst>
                </p14:cNvPr>
                <p14:cNvContentPartPr/>
                <p14:nvPr/>
              </p14:nvContentPartPr>
              <p14:xfrm>
                <a:off x="5412355" y="3772131"/>
                <a:ext cx="14760" cy="26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833A8EF-C435-069C-8194-9F2B5881CB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06235" y="3766011"/>
                  <a:ext cx="270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8458C9D-C80D-F45D-9D1C-85982A8F0EE8}"/>
              </a:ext>
            </a:extLst>
          </p:cNvPr>
          <p:cNvGrpSpPr/>
          <p:nvPr/>
        </p:nvGrpSpPr>
        <p:grpSpPr>
          <a:xfrm>
            <a:off x="3519115" y="4332651"/>
            <a:ext cx="601200" cy="282240"/>
            <a:chOff x="3519115" y="4332651"/>
            <a:chExt cx="60120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D13CB2E-F377-7CD9-5098-856120F9D58B}"/>
                    </a:ext>
                  </a:extLst>
                </p14:cNvPr>
                <p14:cNvContentPartPr/>
                <p14:nvPr/>
              </p14:nvContentPartPr>
              <p14:xfrm>
                <a:off x="3519115" y="4332651"/>
                <a:ext cx="154440" cy="282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D13CB2E-F377-7CD9-5098-856120F9D5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12995" y="4326531"/>
                  <a:ext cx="166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34BE3F5-C666-473C-A077-1270DF6F646C}"/>
                    </a:ext>
                  </a:extLst>
                </p14:cNvPr>
                <p14:cNvContentPartPr/>
                <p14:nvPr/>
              </p14:nvContentPartPr>
              <p14:xfrm>
                <a:off x="3835915" y="4369011"/>
                <a:ext cx="18360" cy="232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34BE3F5-C666-473C-A077-1270DF6F646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29795" y="4362891"/>
                  <a:ext cx="30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8225508-F6ED-6919-1528-2BC638EEAAF1}"/>
                    </a:ext>
                  </a:extLst>
                </p14:cNvPr>
                <p14:cNvContentPartPr/>
                <p14:nvPr/>
              </p14:nvContentPartPr>
              <p14:xfrm>
                <a:off x="3802435" y="4430931"/>
                <a:ext cx="151200" cy="41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8225508-F6ED-6919-1528-2BC638EEAA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96315" y="4424811"/>
                  <a:ext cx="163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7B5547C-C8AD-FFD9-31C6-D9A1E5A73C6E}"/>
                    </a:ext>
                  </a:extLst>
                </p14:cNvPr>
                <p14:cNvContentPartPr/>
                <p14:nvPr/>
              </p14:nvContentPartPr>
              <p14:xfrm>
                <a:off x="4052275" y="4357131"/>
                <a:ext cx="68040" cy="195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7B5547C-C8AD-FFD9-31C6-D9A1E5A73C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46155" y="4351011"/>
                  <a:ext cx="802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06B357F-071A-FBC0-9E98-E709FED916BD}"/>
              </a:ext>
            </a:extLst>
          </p:cNvPr>
          <p:cNvGrpSpPr/>
          <p:nvPr/>
        </p:nvGrpSpPr>
        <p:grpSpPr>
          <a:xfrm>
            <a:off x="4381315" y="4349571"/>
            <a:ext cx="249840" cy="177480"/>
            <a:chOff x="4381315" y="4349571"/>
            <a:chExt cx="24984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2EB16DD-7C02-A0BE-40A2-5619E52C3B94}"/>
                    </a:ext>
                  </a:extLst>
                </p14:cNvPr>
                <p14:cNvContentPartPr/>
                <p14:nvPr/>
              </p14:nvContentPartPr>
              <p14:xfrm>
                <a:off x="4381315" y="4349571"/>
                <a:ext cx="130680" cy="46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2EB16DD-7C02-A0BE-40A2-5619E52C3B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75195" y="4343451"/>
                  <a:ext cx="142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1B16D34-42C1-58F3-8528-C0C5B88EEAD1}"/>
                    </a:ext>
                  </a:extLst>
                </p14:cNvPr>
                <p14:cNvContentPartPr/>
                <p14:nvPr/>
              </p14:nvContentPartPr>
              <p14:xfrm>
                <a:off x="4488595" y="4479891"/>
                <a:ext cx="142560" cy="47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1B16D34-42C1-58F3-8528-C0C5B88EEA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82475" y="4473771"/>
                  <a:ext cx="154800" cy="5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B4935D0-834C-AB69-2EA9-C5F521C10821}"/>
                  </a:ext>
                </a:extLst>
              </p14:cNvPr>
              <p14:cNvContentPartPr/>
              <p14:nvPr/>
            </p14:nvContentPartPr>
            <p14:xfrm>
              <a:off x="5447275" y="4203051"/>
              <a:ext cx="105120" cy="336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B4935D0-834C-AB69-2EA9-C5F521C1082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41155" y="4196931"/>
                <a:ext cx="11736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92BDD0F-1E9C-13E5-AE3A-86497C12BA5F}"/>
                  </a:ext>
                </a:extLst>
              </p14:cNvPr>
              <p14:cNvContentPartPr/>
              <p14:nvPr/>
            </p14:nvContentPartPr>
            <p14:xfrm>
              <a:off x="1806955" y="3821091"/>
              <a:ext cx="7560" cy="90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92BDD0F-1E9C-13E5-AE3A-86497C12BA5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800835" y="3814971"/>
                <a:ext cx="19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74A1AF3-4B45-3027-9B73-8354392D9300}"/>
                  </a:ext>
                </a:extLst>
              </p14:cNvPr>
              <p14:cNvContentPartPr/>
              <p14:nvPr/>
            </p14:nvContentPartPr>
            <p14:xfrm>
              <a:off x="3347035" y="4953651"/>
              <a:ext cx="47520" cy="272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74A1AF3-4B45-3027-9B73-8354392D930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340915" y="4947531"/>
                <a:ext cx="5976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6F80BB2-341A-A1A8-F74C-753C1F2E7A40}"/>
              </a:ext>
            </a:extLst>
          </p:cNvPr>
          <p:cNvGrpSpPr/>
          <p:nvPr/>
        </p:nvGrpSpPr>
        <p:grpSpPr>
          <a:xfrm>
            <a:off x="3728995" y="4852131"/>
            <a:ext cx="457560" cy="302040"/>
            <a:chOff x="3728995" y="4852131"/>
            <a:chExt cx="45756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4DCE587-3A18-5EBB-5A14-7AF102E38630}"/>
                    </a:ext>
                  </a:extLst>
                </p14:cNvPr>
                <p14:cNvContentPartPr/>
                <p14:nvPr/>
              </p14:nvContentPartPr>
              <p14:xfrm>
                <a:off x="3828715" y="4852131"/>
                <a:ext cx="44280" cy="258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4DCE587-3A18-5EBB-5A14-7AF102E3863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22595" y="4846011"/>
                  <a:ext cx="565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F7373E-3958-6BFF-911A-274A475635FD}"/>
                    </a:ext>
                  </a:extLst>
                </p14:cNvPr>
                <p14:cNvContentPartPr/>
                <p14:nvPr/>
              </p14:nvContentPartPr>
              <p14:xfrm>
                <a:off x="3728995" y="4969851"/>
                <a:ext cx="295920" cy="50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F7373E-3958-6BFF-911A-274A475635F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722875" y="4963731"/>
                  <a:ext cx="308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F57B2DC-0155-A9CF-665E-53058B5BD29E}"/>
                    </a:ext>
                  </a:extLst>
                </p14:cNvPr>
                <p14:cNvContentPartPr/>
                <p14:nvPr/>
              </p14:nvContentPartPr>
              <p14:xfrm>
                <a:off x="4111315" y="4919451"/>
                <a:ext cx="75240" cy="234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F57B2DC-0155-A9CF-665E-53058B5BD29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05195" y="4913331"/>
                  <a:ext cx="874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BA976AC-B130-79FE-FFF0-88458CB23373}"/>
              </a:ext>
            </a:extLst>
          </p:cNvPr>
          <p:cNvGrpSpPr/>
          <p:nvPr/>
        </p:nvGrpSpPr>
        <p:grpSpPr>
          <a:xfrm>
            <a:off x="1921435" y="3691851"/>
            <a:ext cx="72720" cy="80640"/>
            <a:chOff x="1921435" y="3691851"/>
            <a:chExt cx="72720" cy="8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FDFB1E-224F-4890-3DD0-A9483E725114}"/>
                    </a:ext>
                  </a:extLst>
                </p14:cNvPr>
                <p14:cNvContentPartPr/>
                <p14:nvPr/>
              </p14:nvContentPartPr>
              <p14:xfrm>
                <a:off x="1972195" y="3739731"/>
                <a:ext cx="11160" cy="6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FDFB1E-224F-4890-3DD0-A9483E7251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66075" y="3733611"/>
                  <a:ext cx="23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D1EBA46-9B20-1C99-2791-357A2FFEF8E6}"/>
                    </a:ext>
                  </a:extLst>
                </p14:cNvPr>
                <p14:cNvContentPartPr/>
                <p14:nvPr/>
              </p14:nvContentPartPr>
              <p14:xfrm>
                <a:off x="1972195" y="3726771"/>
                <a:ext cx="21960" cy="8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D1EBA46-9B20-1C99-2791-357A2FFEF8E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66075" y="3720651"/>
                  <a:ext cx="34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186761B-AB15-340F-C973-A8AE9552DC26}"/>
                    </a:ext>
                  </a:extLst>
                </p14:cNvPr>
                <p14:cNvContentPartPr/>
                <p14:nvPr/>
              </p14:nvContentPartPr>
              <p14:xfrm>
                <a:off x="1921435" y="3691851"/>
                <a:ext cx="8640" cy="7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86761B-AB15-340F-C973-A8AE9552DC2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15315" y="3685731"/>
                  <a:ext cx="20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1CD6D3D-859C-7957-E8E1-F824EE5A1464}"/>
                    </a:ext>
                  </a:extLst>
                </p14:cNvPr>
                <p14:cNvContentPartPr/>
                <p14:nvPr/>
              </p14:nvContentPartPr>
              <p14:xfrm>
                <a:off x="1968595" y="3766731"/>
                <a:ext cx="2880" cy="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1CD6D3D-859C-7957-E8E1-F824EE5A146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62475" y="3760611"/>
                  <a:ext cx="151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70A8946-9264-58A4-BCA5-7EC79CB5A8AC}"/>
                  </a:ext>
                </a:extLst>
              </p14:cNvPr>
              <p14:cNvContentPartPr/>
              <p14:nvPr/>
            </p14:nvContentPartPr>
            <p14:xfrm>
              <a:off x="4423435" y="5021331"/>
              <a:ext cx="135360" cy="55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70A8946-9264-58A4-BCA5-7EC79CB5A8A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417315" y="5015211"/>
                <a:ext cx="1476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2B24F44-9437-6113-3951-32F265241B4F}"/>
                  </a:ext>
                </a:extLst>
              </p14:cNvPr>
              <p14:cNvContentPartPr/>
              <p14:nvPr/>
            </p14:nvContentPartPr>
            <p14:xfrm>
              <a:off x="4513795" y="5253531"/>
              <a:ext cx="170280" cy="666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2B24F44-9437-6113-3951-32F265241B4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507675" y="5247411"/>
                <a:ext cx="1825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7C39D4E-068E-5268-FB68-539D10AB7BE7}"/>
                  </a:ext>
                </a:extLst>
              </p14:cNvPr>
              <p14:cNvContentPartPr/>
              <p14:nvPr/>
            </p14:nvContentPartPr>
            <p14:xfrm>
              <a:off x="2170915" y="3692211"/>
              <a:ext cx="81720" cy="172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7C39D4E-068E-5268-FB68-539D10AB7BE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164795" y="3686091"/>
                <a:ext cx="93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7F61600-8D61-CA2A-0453-1E8912FFE560}"/>
                  </a:ext>
                </a:extLst>
              </p14:cNvPr>
              <p14:cNvContentPartPr/>
              <p14:nvPr/>
            </p14:nvContentPartPr>
            <p14:xfrm>
              <a:off x="5432875" y="4229331"/>
              <a:ext cx="81000" cy="2530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7F61600-8D61-CA2A-0453-1E8912FFE56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426755" y="4223211"/>
                <a:ext cx="932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98F94FD-2A18-F752-243E-5ECE2A655A5D}"/>
                  </a:ext>
                </a:extLst>
              </p14:cNvPr>
              <p14:cNvContentPartPr/>
              <p14:nvPr/>
            </p14:nvContentPartPr>
            <p14:xfrm>
              <a:off x="5142355" y="3897771"/>
              <a:ext cx="651960" cy="950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98F94FD-2A18-F752-243E-5ECE2A655A5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136235" y="3891651"/>
                <a:ext cx="664200" cy="9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586B486-2124-1655-3C18-1EE1BDF44C5E}"/>
                  </a:ext>
                </a:extLst>
              </p14:cNvPr>
              <p14:cNvContentPartPr/>
              <p14:nvPr/>
            </p14:nvContentPartPr>
            <p14:xfrm>
              <a:off x="5617195" y="4245531"/>
              <a:ext cx="606960" cy="3420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586B486-2124-1655-3C18-1EE1BDF44C5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611075" y="4239411"/>
                <a:ext cx="619200" cy="3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793E6C3-9A58-045D-56CD-7DE0AA0C5EB2}"/>
              </a:ext>
            </a:extLst>
          </p:cNvPr>
          <p:cNvGrpSpPr/>
          <p:nvPr/>
        </p:nvGrpSpPr>
        <p:grpSpPr>
          <a:xfrm>
            <a:off x="3292675" y="5468451"/>
            <a:ext cx="994680" cy="295560"/>
            <a:chOff x="3292675" y="5468451"/>
            <a:chExt cx="994680" cy="29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78B6516-CEB9-E58A-7AB5-7142D4252508}"/>
                    </a:ext>
                  </a:extLst>
                </p14:cNvPr>
                <p14:cNvContentPartPr/>
                <p14:nvPr/>
              </p14:nvContentPartPr>
              <p14:xfrm>
                <a:off x="3292675" y="5468451"/>
                <a:ext cx="295560" cy="295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78B6516-CEB9-E58A-7AB5-7142D425250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86555" y="5462331"/>
                  <a:ext cx="307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69400B5-6C5A-E5B1-2379-97AB5A0C306E}"/>
                    </a:ext>
                  </a:extLst>
                </p14:cNvPr>
                <p14:cNvContentPartPr/>
                <p14:nvPr/>
              </p14:nvContentPartPr>
              <p14:xfrm>
                <a:off x="3789475" y="5562771"/>
                <a:ext cx="15840" cy="192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69400B5-6C5A-E5B1-2379-97AB5A0C306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83355" y="5556651"/>
                  <a:ext cx="28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3ED8DFD-AC93-884B-199B-0133B7A0ECBE}"/>
                    </a:ext>
                  </a:extLst>
                </p14:cNvPr>
                <p14:cNvContentPartPr/>
                <p14:nvPr/>
              </p14:nvContentPartPr>
              <p14:xfrm>
                <a:off x="3803875" y="5603091"/>
                <a:ext cx="180000" cy="41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3ED8DFD-AC93-884B-199B-0133B7A0ECB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97755" y="5596971"/>
                  <a:ext cx="192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B93BB56-B698-211A-E082-42EE5D764EF0}"/>
                    </a:ext>
                  </a:extLst>
                </p14:cNvPr>
                <p14:cNvContentPartPr/>
                <p14:nvPr/>
              </p14:nvContentPartPr>
              <p14:xfrm>
                <a:off x="4168915" y="5499051"/>
                <a:ext cx="118440" cy="201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B93BB56-B698-211A-E082-42EE5D764EF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62795" y="5492931"/>
                  <a:ext cx="1306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0E1A33-7C45-5A3A-28E7-48DFEF98A06C}"/>
              </a:ext>
            </a:extLst>
          </p:cNvPr>
          <p:cNvGrpSpPr/>
          <p:nvPr/>
        </p:nvGrpSpPr>
        <p:grpSpPr>
          <a:xfrm>
            <a:off x="5020675" y="4686171"/>
            <a:ext cx="1076760" cy="1414800"/>
            <a:chOff x="5020675" y="4686171"/>
            <a:chExt cx="1076760" cy="141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022EC3-3428-40C7-9796-42A8973B9A5C}"/>
                    </a:ext>
                  </a:extLst>
                </p14:cNvPr>
                <p14:cNvContentPartPr/>
                <p14:nvPr/>
              </p14:nvContentPartPr>
              <p14:xfrm>
                <a:off x="5523595" y="4891731"/>
                <a:ext cx="345960" cy="342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022EC3-3428-40C7-9796-42A8973B9A5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17475" y="4885611"/>
                  <a:ext cx="3582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9AD20ED-5E01-14AA-89FB-33472DC57DA4}"/>
                    </a:ext>
                  </a:extLst>
                </p14:cNvPr>
                <p14:cNvContentPartPr/>
                <p14:nvPr/>
              </p14:nvContentPartPr>
              <p14:xfrm>
                <a:off x="5168275" y="4686171"/>
                <a:ext cx="704160" cy="797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9AD20ED-5E01-14AA-89FB-33472DC57D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62155" y="4680051"/>
                  <a:ext cx="716400" cy="80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13A4E1B-8E6E-24D2-AA49-CE94689F0C39}"/>
                    </a:ext>
                  </a:extLst>
                </p14:cNvPr>
                <p14:cNvContentPartPr/>
                <p14:nvPr/>
              </p14:nvContentPartPr>
              <p14:xfrm>
                <a:off x="5523235" y="5166771"/>
                <a:ext cx="28080" cy="11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13A4E1B-8E6E-24D2-AA49-CE94689F0C3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17115" y="5160651"/>
                  <a:ext cx="40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713DB11-30FD-76AE-05CA-F94D2F60FC69}"/>
                    </a:ext>
                  </a:extLst>
                </p14:cNvPr>
                <p14:cNvContentPartPr/>
                <p14:nvPr/>
              </p14:nvContentPartPr>
              <p14:xfrm>
                <a:off x="5669035" y="5449371"/>
                <a:ext cx="17280" cy="20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713DB11-30FD-76AE-05CA-F94D2F60FC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62915" y="5443251"/>
                  <a:ext cx="29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B928E8A-A7CC-958A-2270-43FF933C3878}"/>
                    </a:ext>
                  </a:extLst>
                </p14:cNvPr>
                <p14:cNvContentPartPr/>
                <p14:nvPr/>
              </p14:nvContentPartPr>
              <p14:xfrm>
                <a:off x="5640235" y="5127891"/>
                <a:ext cx="457200" cy="136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B928E8A-A7CC-958A-2270-43FF933C387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34115" y="5121771"/>
                  <a:ext cx="469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8517C7A-F070-E3E1-02BA-253532A100C0}"/>
                    </a:ext>
                  </a:extLst>
                </p14:cNvPr>
                <p14:cNvContentPartPr/>
                <p14:nvPr/>
              </p14:nvContentPartPr>
              <p14:xfrm>
                <a:off x="5374915" y="5564211"/>
                <a:ext cx="175320" cy="304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8517C7A-F070-E3E1-02BA-253532A100C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68795" y="5558091"/>
                  <a:ext cx="187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45D74E3-6C75-2FE7-EC6C-FADF7B6C1BFA}"/>
                    </a:ext>
                  </a:extLst>
                </p14:cNvPr>
                <p14:cNvContentPartPr/>
                <p14:nvPr/>
              </p14:nvContentPartPr>
              <p14:xfrm>
                <a:off x="5020675" y="5332371"/>
                <a:ext cx="689040" cy="768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45D74E3-6C75-2FE7-EC6C-FADF7B6C1B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14555" y="5326251"/>
                  <a:ext cx="701280" cy="78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4B6DC2-71BB-C021-F670-B7C6EE4590FB}"/>
              </a:ext>
            </a:extLst>
          </p:cNvPr>
          <p:cNvGrpSpPr/>
          <p:nvPr/>
        </p:nvGrpSpPr>
        <p:grpSpPr>
          <a:xfrm>
            <a:off x="1032235" y="4076691"/>
            <a:ext cx="1483920" cy="155880"/>
            <a:chOff x="1032235" y="4076691"/>
            <a:chExt cx="1483920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D964934-CD21-60DF-9D1C-3FD512DE5303}"/>
                    </a:ext>
                  </a:extLst>
                </p14:cNvPr>
                <p14:cNvContentPartPr/>
                <p14:nvPr/>
              </p14:nvContentPartPr>
              <p14:xfrm>
                <a:off x="1032235" y="4087851"/>
                <a:ext cx="1179360" cy="53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D964934-CD21-60DF-9D1C-3FD512DE530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6115" y="4081731"/>
                  <a:ext cx="1191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18940B3-6AAD-A03A-519D-BA6CB927F1D6}"/>
                    </a:ext>
                  </a:extLst>
                </p14:cNvPr>
                <p14:cNvContentPartPr/>
                <p14:nvPr/>
              </p14:nvContentPartPr>
              <p14:xfrm>
                <a:off x="2504995" y="4187931"/>
                <a:ext cx="11160" cy="20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18940B3-6AAD-A03A-519D-BA6CB927F1D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98875" y="4181811"/>
                  <a:ext cx="23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52FCB1-A70E-FC2C-1A06-C5D87E7D1244}"/>
                    </a:ext>
                  </a:extLst>
                </p14:cNvPr>
                <p14:cNvContentPartPr/>
                <p14:nvPr/>
              </p14:nvContentPartPr>
              <p14:xfrm>
                <a:off x="2281795" y="4091091"/>
                <a:ext cx="9000" cy="19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52FCB1-A70E-FC2C-1A06-C5D87E7D124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75675" y="4084971"/>
                  <a:ext cx="21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77CCC5-9504-0C88-6D9D-DAF96B30A18E}"/>
                    </a:ext>
                  </a:extLst>
                </p14:cNvPr>
                <p14:cNvContentPartPr/>
                <p14:nvPr/>
              </p14:nvContentPartPr>
              <p14:xfrm>
                <a:off x="1159315" y="4076691"/>
                <a:ext cx="905760" cy="74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77CCC5-9504-0C88-6D9D-DAF96B30A18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53195" y="4070571"/>
                  <a:ext cx="918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3E7C8C-F8F5-7B09-1E74-B99B71245768}"/>
                    </a:ext>
                  </a:extLst>
                </p14:cNvPr>
                <p14:cNvContentPartPr/>
                <p14:nvPr/>
              </p14:nvContentPartPr>
              <p14:xfrm>
                <a:off x="1703275" y="4088571"/>
                <a:ext cx="42480" cy="27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3E7C8C-F8F5-7B09-1E74-B99B7124576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697155" y="4082451"/>
                  <a:ext cx="54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B85FA7F-6AF3-DAEC-F485-D8FF58EBA358}"/>
                    </a:ext>
                  </a:extLst>
                </p14:cNvPr>
                <p14:cNvContentPartPr/>
                <p14:nvPr/>
              </p14:nvContentPartPr>
              <p14:xfrm>
                <a:off x="1886515" y="4091451"/>
                <a:ext cx="10080" cy="4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B85FA7F-6AF3-DAEC-F485-D8FF58EBA35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880395" y="4085331"/>
                  <a:ext cx="22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B21F46A-62E5-17BD-B6C8-99B04DC3F3BE}"/>
                    </a:ext>
                  </a:extLst>
                </p14:cNvPr>
                <p14:cNvContentPartPr/>
                <p14:nvPr/>
              </p14:nvContentPartPr>
              <p14:xfrm>
                <a:off x="1774555" y="4205211"/>
                <a:ext cx="9720" cy="6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B21F46A-62E5-17BD-B6C8-99B04DC3F3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68435" y="4199091"/>
                  <a:ext cx="21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08EC8FE-024F-E864-FBBD-2A8D7A926A6E}"/>
                    </a:ext>
                  </a:extLst>
                </p14:cNvPr>
                <p14:cNvContentPartPr/>
                <p14:nvPr/>
              </p14:nvContentPartPr>
              <p14:xfrm>
                <a:off x="2380795" y="4214931"/>
                <a:ext cx="43920" cy="17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08EC8FE-024F-E864-FBBD-2A8D7A926A6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374675" y="4208811"/>
                  <a:ext cx="56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9F5CE11-7E7C-B0EB-CC71-28E580DABA5D}"/>
                    </a:ext>
                  </a:extLst>
                </p14:cNvPr>
                <p14:cNvContentPartPr/>
                <p14:nvPr/>
              </p14:nvContentPartPr>
              <p14:xfrm>
                <a:off x="2300155" y="4085331"/>
                <a:ext cx="12960" cy="70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9F5CE11-7E7C-B0EB-CC71-28E580DABA5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294035" y="4079211"/>
                  <a:ext cx="2520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E97CCEC-44F3-CF04-3D63-2DD500DD6E6D}"/>
                  </a:ext>
                </a:extLst>
              </p14:cNvPr>
              <p14:cNvContentPartPr/>
              <p14:nvPr/>
            </p14:nvContentPartPr>
            <p14:xfrm>
              <a:off x="2174515" y="3625611"/>
              <a:ext cx="11160" cy="5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E97CCEC-44F3-CF04-3D63-2DD500DD6E6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168395" y="3619491"/>
                <a:ext cx="234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21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Mono Lisa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1</cp:revision>
  <dcterms:created xsi:type="dcterms:W3CDTF">2025-10-14T14:44:05Z</dcterms:created>
  <dcterms:modified xsi:type="dcterms:W3CDTF">2025-10-14T16:12:45Z</dcterms:modified>
</cp:coreProperties>
</file>