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05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9 4568,'-41'7'7080,"25"-2"-1760,-18-14-422,17 3-4239,16 6-514,1-1 1,-1 0-1,1 1 1,-1 0-1,0-1 1,1 1-1,-1-1 1,0 1-1,0 0 1,1-1-1,-1 1 1,0 0-1,0 0 1,1 0-1,-1-1 1,0 1-1,0 0 1,1 0-1,-1 0 1,0 0-1,0 0 1,0 1-1,1-1 1,-1 0-1,0 0 1,0 0-1,1 1 1,-1-1-1,0 0 1,1 1-1,-1-1 0,0 1 1,1-1-1,-1 1 1,0-1-1,1 1 1,-1-1-1,1 1 1,-1-1-1,1 1 1,-1 0-1,1-1 1,0 1-1,-1 0 1,1 0-1,0-1 1,-1 1-1,1 0 1,0 0-1,0-1 1,0 1-1,0 0 1,0 0-1,0 1 1,-2 6 31,1 0 0,0 0 0,1 1 0,0-1-1,0 0 1,2 14 0,1 21 350,1 433-481,9-157-6499,-11-202 2070,1 10-4403,5-61-946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09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513 125 8797,'-7'-1'2469,"15"0"-679,-5 0-1357,0 1 1808,-3-3-1655,0 0 1,-1 0-1,1 0 1,-1 0-1,0 0 0,0 0 1,0 1-1,0-1 0,0 0 1,0 0-1,-1 1 0,-3-5 1,1 2 124,0 0 0,0 1 1,-1-1-1,0 1 0,-7-5 1,0 1 238,0 2 1,0-1-1,-25-8 1,28 12-848,-1 0 1,0 1-1,0 0 0,0 1 1,-1 0-1,1 0 1,0 1-1,0 1 0,0 0 1,-1 0-1,1 1 1,-15 5-1,9-3-103,1 1 0,-1 1 0,1 0 0,1 1 0,0 1 0,0 0 0,0 1 0,1 0 0,0 1 0,1 1 0,0 0 0,1 1 0,0 0 0,1 0 0,0 1 0,1 1 0,-14 26 0,21-33 0,0 1 0,0-1 0,0 0 0,1 1 0,1-1 0,-1 1 0,1-1 0,0 1 0,1-1 0,0 1 0,0-1 0,1 1 0,0-1 0,0 0 0,0 0 0,1 0 0,0 0 0,1 0 0,-1-1 0,1 1 0,1-1 0,-1 0 0,8 7 0,-4-5-59,0-1-1,1 0 1,0-1 0,0 0-1,0-1 1,1 0 0,0 0-1,0-1 1,0 0 0,15 3-1,-2-2-122,-1 0 0,1-2 0,45 1 0,-54-4 247,1-1 0,0-1 0,-1 0 1,0-1-1,1 0 0,-1-1 0,0-1 1,-1 0-1,20-11 0,-12 4 81,-1-1 0,-1-1-1,0-1 1,32-32 0,-30 25-146,-20 21 0,0 0 0,0 0 0,0 0 0,0 0 0,1 1 0,-1-1 0,0 0 0,0 0 0,0 1 0,1-1 0,-1 1 0,0-1 0,1 1 0,-1 0 0,0-1 0,1 1 0,-1 0 0,2 0 0,-2 0 0,0 1 0,0-1 0,0 0 0,0 1 0,0-1 0,0 1 0,-1-1 0,1 1 0,0-1 0,0 1 0,-1 0 0,1-1 0,0 1 0,-1 0 0,1 0 0,-1 0 0,1-1 0,-1 1 0,2 2 0,0 4 0,1 1 0,-1 0 0,0 0 0,-1 0 0,1 11 0,0 21 0,-1 1 0,-2 0 0,-8 49 0,-30 127 0,21-128 0,-14 53 0,-5-3 0,-7-1 0,-5-2 0,-109 208 0,133-298 0,-36 48 0,59-90 0,1-3 0,1 0 0,-1 1 0,1-1 0,-1 0 0,0 0 0,0-1 0,0 1 0,1 0 0,-1 0 0,0 0 0,0 0 0,0-1 0,0 1 0,-2 1 0,-5-8 0,-1-16 0,3-4 0,1 0 0,1 0 0,2-1 0,0 0 0,2 1 0,1-1 0,6-38 0,15-54-369,5 1 1,63-173-1,-62 221 17,3 1 0,3 1 1,3 2-1,3 1 0,58-71 1,-56 85-1263,2 2 0,50-44 0,-66 70-163,1 0-1,1 2 1,0 1 0,2 2 0,38-17 0,50-11-9285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28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554 540 13353,'-4'0'2168,"-1"1"-1662,-1 0 0,1 0 0,0 1 1,-1 0-1,1-1 0,0 2 0,0-1 0,0 0 1,1 1-1,-1 0 0,1 0 0,-1 1 0,1-1 0,-7 8 1,-8 9 1027,-26 35 1,42-51-1349,-43 59 1607,-61 114-1,-19 76-704,74-144-810,6 3-76,25-57-122,17-37-52,4-18-27,0 0 0,0 0 1,0 0-1,0 0 0,0 0 0,0 0 1,0 1-1,0-1 0,0 0 0,0 0 1,0 0-1,0 0 0,0 0 1,0 0-1,0 0 0,0 0 0,0 0 1,1 1-1,-1-1 0,0 0 0,0 0 1,0 0-1,0 0 0,0 0 0,0 0 1,0 0-1,0 0 0,0 0 0,1 0 1,-1 0-1,0 0 0,0 0 1,0 0-1,0 0 0,0 0 0,0 0 1,0 0-1,1 0 0,-1 0 0,0 0 1,0 0-1,0 0 0,0 0 0,0 0 1,0 0-1,0 0 0,0 0 0,1 0 1,-1 0-1,0 0 0,0 0 1,0 0-1,0-1 0,0 1 0,0 0 1,0 0-1,0 0 0,0 0 0,0 0 1,0 0-1,22-28 156,45-111-175,-36 68 7,60-164 15,-40 96 16,-21 59 13,100-242 466,-90 236-311,83-134 0,-123 220-188,11-17 0,0 0 0,1 2 0,0-1 0,28-24 0,-38 37 0,0 1 0,1 0 0,0 0 0,-1 0 0,1 0 0,0 1 0,0-1 0,0 1 0,0-1 0,0 1 0,0 0 0,0 0 0,1 1 0,-1-1 0,0 1 0,0-1 0,1 1 0,-1 0 0,0 0 0,1 0 0,-1 1 0,0-1 0,0 1 0,1 0 0,-1 0 0,0 0 0,0 0 0,0 1 0,0-1 0,0 1 0,0 0 0,-1-1 0,1 1 0,-1 1 0,1-1 0,-1 0 0,3 4 0,4 5 0,-1 0 0,0 0 0,-1 1 0,0 0 0,-1 0 0,0 1 0,-1 0 0,-1 0 0,0 0 0,4 25 0,-1 6 0,-3 1 0,0 46 0,-6 22 0,-22 153 0,-39 113 0,29-190 0,6-44 64,-19 160-488,42-256-886,-3 49-2061,12-51-1040,9-5-3311,8-7-4887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29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1390 12461,'-2'0'227,"-1"-1"-1,1 1 0,-1-1 1,1 1-1,-1-1 1,1 0-1,-1 0 1,1-1-1,0 1 1,-1 0-1,1-1 0,-2-1 1,3 2-156,1 1 0,0 0 0,0-1 0,-1 1 0,1-1 0,0 1 0,0-1 1,-1 1-1,1-1 0,0 1 0,0-1 0,0 1 0,0-1 0,0 1 0,0-1 0,0 1 0,0-1 0,0 1 1,0-1-1,0 1 0,0-1 0,0 1 0,1-1 0,-1 1 0,0-1 0,19-18 1474,-4 10-1175,1 1-1,1 0 1,-1 1-1,1 0 1,26-5-1,97-17 407,-105 23-595,380-46 701,4 26-547,-100 7-154,-222 15-172,-50 3 81,1-2 1,94-19-1,-131 19 12,0-1-1,0 0 0,0-1 1,-1 0-1,0 0 1,0-2-1,16-11 1,-23 15-39,0 0 1,0 0 0,0 0-1,0 0 1,-1 0 0,0 0 0,1-1-1,-1 1 1,-1-1 0,4-7-1,-4 9-19,-1-1-1,0 1 1,1-1 0,-1 1-1,0-1 1,0 1-1,0-1 1,0 1 0,-1-1-1,1 1 1,-1-1-1,1 1 1,-1-1-1,0 1 1,0 0 0,0-1-1,0 1 1,-3-4-1,1 4-15,1-1 0,0 1-1,-1 0 1,1 0-1,-1 0 1,0 0-1,0 0 1,0 0 0,0 1-1,0-1 1,0 1-1,0 0 1,0 0-1,0 0 1,-1 1 0,1-1-1,0 1 1,-7-1-1,-3 1 38,0 0 0,0 1 0,-18 4 0,5 1 23,0 1-1,1 1 0,0 2 0,0 0 0,1 2 0,0 0 0,-35 26 0,3 3 60,-86 83 0,111-94-76,-42 54 0,62-70-70,1 1 0,0 0 0,2 0 0,-1 1 0,2 0 0,-10 29 1,15-40-55,1 0 0,0 0 1,0 1-1,1-1 0,-1 0 1,1 0-1,0 1 0,0-1 1,1 0-1,-1 0 1,1 0-1,1 0 0,-1 1 1,1-1-1,-1-1 0,1 1 1,1 0-1,-1 0 1,1-1-1,0 1 0,0-1 1,0 0-1,6 6 0,-3-5-60,0 0-1,0-1 1,1 0-1,-1 0 1,1 0-1,0-1 1,0 0-1,0 0 1,1-1 0,-1 0-1,1 0 1,-1-1-1,1 0 1,0 0-1,10-1 1,-3 1 25,0-2 0,-1 0 1,1 0-1,0-2 0,-1 0 1,0 0-1,0-2 0,0 1 1,0-2-1,0 0 0,-1-1 1,18-11-1,-5 1 19,-1-1-1,0-1 0,-2-1 1,0-1-1,34-42 1,-34 29 79,-1-2 1,-1 0-1,-3-1 1,20-53-1,39-163 236,-54 168-127,59-242 492,-6 22 244,-50 183-191,-4 16 347,-21 102-16,-2 11-495,-17 295 1271,-11 130-873,8-94-486,21-280-480,2 0 0,4 0-1,21 104 1,-22-146-17,-1 0-1,2-1 1,0 0-1,0 0 1,2 0 0,0-1-1,0 0 1,19 22-1,-22-30 38,0-1-1,1 1 0,-1-1 1,1-1-1,0 1 1,0-1-1,1 0 1,-1-1-1,1 1 0,0-1 1,-1 0-1,1-1 1,1 0-1,-1 0 1,0-1-1,1 1 1,-1-1-1,0-1 0,1 0 1,-1 0-1,12-2 1,-5 0-2,-1-2 0,-1 1 0,1-2 0,0 0 0,-1 0 1,0-1-1,-1-1 0,1 1 0,-1-2 0,15-13 0,-1-1-71,-1-1-1,-2-1 1,22-30-1,-6 1 18,-2-1 1,-3-2-1,-2-2 0,-3-1 1,25-73-1,-50 122 101,1 0 0,1 1 0,0-1 0,0 1 0,7-10 1,-10 17 48,-2 5-8,-2 83 22,0-42-39,2 1 0,1-1 0,13 73 0,-14-114-21,0 0 0,1 0 0,0 0 0,-1 0 0,1 0 0,0 0 0,0 0 0,1-1 0,-1 1 0,1 0 0,-1-1 0,1 1 0,0-1 1,0 0-1,0 1 0,0-1 0,0 0 0,0 0 0,1 0 0,-1-1 0,1 1 0,-1-1 0,1 1 0,0-1 0,0 0 0,-1 0 0,1 0 0,0 0 0,0 0 0,0-1 0,0 1 0,0-1 0,0 0 0,0 0 0,0 0 0,0 0 0,3-1 0,9-2 101,-1-1 0,0-1 1,0 0-1,-1-1 0,26-14 0,-36 19 4,1-2-47,0 1 0,0 0 0,0 0 0,0 0 0,0 1 0,8-2 0,-8 3-43,-1 1 0,0-1 0,1 1 0,-1 0 0,0 0 0,0 0-1,0 0 1,0 1 0,0-1 0,0 1 0,0 0 0,0 0 0,3 3 0,-3-3-9,0 1-1,0-1 1,0 0-1,1 0 1,-1 0-1,1-1 1,-1 1-1,1-1 1,0 1-1,-1-1 1,1-1-1,7 2 1,74-11 3,-64 5 78,0 1 0,1 2 0,-1 0 0,28 2 0,-35 2-22,0 0 0,0 2 0,-1-1-1,18 10 1,1 0 10,-11-5-48,1-1-1,1-1 1,0-1-1,-1-1 1,2-1 0,-1-1-1,0-1 1,1-1-1,-1-1 1,1-1 0,-1-1-1,0-1 1,0-1-1,0-1 1,0-1 0,-1-1-1,24-11 1,-11 2 279,-11 4 165,0 1-1,1 1 1,45-11-1,-45 19-470,-17 7 0,-5-2 0,0-1-81,1 0 1,-1 0-1,0 1 0,0-1 1,0 1-1,0 0 1,0-1-1,-1 2 0,1-1 1,-1 0-1,0 0 1,2 5-1,20 48-2213,-21-47 1888,0 0 0,0 0 0,1 0 0,0-1 1,1 1-1,6 8 0,-10-16 229,0-1-1,-1 0 1,1 1 0,-1-1 0,1 1 0,0-1-1,0 0 1,-1 0 0,1 1 0,0-1 0,-1 0-1,1 0 1,0 0 0,0 0 0,-1 0 0,1 0 0,0 0-1,0 0 1,-1 0 0,1 0 0,1-1 0,1 1-543,0 1 405,0-1 0,0 1 1,0-1-1,0 0 0,0 0 0,0 0 0,0 0 0,0 0 1,0-1-1,0 1 0,0-1 0,0 0 0,0 0 0,0 0 1,-1 0-1,1-1 0,0 1 0,-1-1 0,1 1 0,-1-1 1,0 0-1,1 0 0,-1 0 0,2-4 0,11-15-599,-1-1-1,-1 0 0,20-48 1,19-80 1102,-26 73 223,64-185 3448,-70 191-2673,9-26 185,-26 88-1325,1 1-1,0 0 1,0 0-1,1 0 0,0 0 1,1 1-1,-1 0 1,11-10-1,-15 16-170,0 1 0,0-1-1,0 0 1,0 1 0,1-1 0,-1 1-1,0-1 1,0 1 0,1-1 0,-1 1-1,0 0 1,1 0 0,-1 0 0,0-1-1,1 1 1,-1 1 0,0-1 0,1 0-1,-1 0 1,0 0 0,0 1 0,1-1 0,-1 1-1,0-1 1,3 2 0,0 0-705,0 1 0,1-1 1,-1 1-1,0 0 0,0 1 1,5 5-1,22 25-4983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30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15 10441,'4'-10'9003,"-10"6"-5529,-19 5-3328,16 0 1352,7-1-1279,-1 1 0,1 0-1,0 0 1,-1 0 0,1 0 0,0 1-1,0-1 1,0 1 0,0-1-1,0 1 1,0 0 0,0 0 0,1 0-1,-1-1 1,1 2 0,-1-1-1,1 0 1,0 0 0,0 0 0,0 1-1,0-1 1,-1 4 0,-4 10 98,0 0 1,2 1-1,0-1 0,1 1 1,0 0-1,1 0 1,1 1-1,1-1 1,3 30-1,0-28-317,0 0 0,2 0 0,11 32 0,-8-38 0,-7-12 0,-1 0 0,1 0 0,-1-1 0,1 1 0,-1 0 0,1 0 0,-1-1 0,1 1 0,-1-1 0,1 1 0,0 0 0,0-1 0,-1 1 0,1-1 0,0 0 0,0 1 0,-1-1 0,1 1 0,0-1 0,0 0 0,0 0 0,0 0 0,0 1 0,-1-1 0,1 0 0,0 0 0,0 0 0,0 0 0,0 0 0,0-1 0,0 1 0,-1 0 0,1 0 0,0-1 0,0 1 0,1-1 0,1 0 0,9-3 0,-1 0 0,0-1 0,0 0 0,-1-1 0,0 0 0,0 0 0,0-1 0,17-16 0,10-7 0,-30 26 0,28-22 0,1 2 0,48-23 0,-81 45 0,0 0 0,1 1 0,-1-1 0,1 1 0,0 0 0,-1 0 0,1 0 0,0 0 0,0 1 0,0 0 0,0-1 0,-1 2 0,1-1 0,0 0 0,0 1 0,0-1 0,-1 1 0,1 0 0,0 0 0,-1 1 0,1-1 0,-1 1 0,1 0 0,-1 0 0,0 0 0,0 0 0,0 0 0,5 5 0,0 3 0,-1 0 0,0 0 0,0 1 0,-1 0 0,0 1 0,8 21 0,-9-21-337,2 0 0,0 0 0,0-1 0,1 0 0,0 0 0,1-1 0,0 0 0,1 0 0,0-1 0,0-1 0,1 0 0,0 0-1,1-1 1,0 0 0,0-1 0,24 9 0,4-2-1197,1-1-1,0-1 0,85 8 1,-70-15 1428,103-8 0,-148 4 342,-3-1 409,0-1-1,-1 1 1,1-1-1,-1 0 1,0-1-1,1 0 1,9-6-1,-14 8 239,18-22 1173,-18 19-2223,-1 1 1,1 0-1,0-1 1,-1 1-1,2 0 1,5-4-1,-7 5-237,1 1 0,-1-1 1,0 1-1,0-1 0,0 0 0,-1 0 0,1 1 1,0-1-1,-1 0 0,1-1 0,-1 1 0,0 0 0,0 0 1,0-1-1,0 1 0,0 0 0,0-1 0,0 1 0,-1-1 1,1-3-1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38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2 278 6177,'-1'0'220,"1"-1"1,0 0-1,0 0 0,0 0 1,0 1-1,0-1 1,0 0-1,0 0 1,0 0-1,0 0 1,0 1-1,0-1 1,0 0-1,0 0 1,1 1-1,-1-1 1,0 0-1,1 0 1,-1 1-1,1-1 0,-1 0 1,1 1-1,-1-1 1,1 0-1,-1 1 1,1-1-1,-1 1 1,1-1-1,0 1 1,-1-1-1,1 1 1,0 0-1,0-1 1,-1 1-1,1 0 1,0-1-1,0 1 0,0 0 1,1 0-1,5-3-629,-5 2 1355,9-9 406,0 2 103,-7 3 2669,-1-1-4586,-2 6 581,-1-1 0,1 1-1,-1-1 1,0 1 0,1-1 0,-1 1 0,1-1 0,-1 1 0,0-1 0,1 0 0,-1 1-1,0-1 1,0 1 0,0-1 0,0 0 0,1 1 0,-1-1 0,0 0 0,0 1 0,0-1-1,0 0 1,0 1 0,-1-1 0,1 0 0,0 1 0,0-1 0,0 0 0,0 1 0,-1-1-1,1 0 1,0 1 0,-1-1 0,1 1 0,0-1 0,-1 1 0,1-1 0,-1 1 0,1-1-1,-1 1 1,1-1 0,-1 1 0,1 0 0,-1-1 0,0 1 0,1 0 0,-1-1 0,1 1-1,-1 0 1,0 0 0,-9-5 452,6 3-308,0 0 0,0 0 1,-1 1-1,1-1 1,0 1-1,-6-1 0,14 0-228,-1-1 0,1 1 0,0-1 0,-1 0 0,0-1 0,1 1 0,2-5 0,43-53 1486,-47 59-1236,0-3-78,17-11-92,-7-11-115,9-11 0,-21 38 0,0 0 0,1 0 0,-1 0 0,0 0 0,0 0 0,0 0 0,0 0 0,0 1 0,0-1 0,0 0 0,1 0 0,-1 0 0,0 0 0,0 0 0,0 0 0,0 0 0,0 0 0,1 0 0,-1 0 0,0 0 0,0 0 0,0 0 0,0 0 0,1 0 0,-1 0 0,0 0 0,0 0 0,0 0 0,0 0 0,0 0 0,0-1 0,1 1 0,-1 0 0,0 0 0,0 0 0,0 0 0,0 0 0,0 0 0,0 0 0,1-1 0,2 21 0,0 44 0,-3 0 0,-2 0 0,-12 64 0,-3 85 0,4-52 0,6-109 0,3-1 0,5 104 0,0-147-863,0 0 0,1 0 0,-1 0 0,2-1 1,-1 1-1,1 0 0,6 12 0,-7-18 360,0 1-1,0 0 1,-1-1 0,2 0-1,-1 1 1,0-1 0,0 0-1,1 0 1,-1 0 0,1 0-1,0-1 1,0 1 0,-1-1-1,1 1 1,0-1 0,0 0-1,0 0 1,0-1 0,0 1-1,1 0 1,-1-1 0,6 0-1,23-2-10799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39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20 13121,'-6'-3'559,"0"0"-1,0 0 1,0 1 0,-1 0-1,1 0 1,-1 0 0,0 1-1,0 0 1,1 1-1,-1-1 1,0 1 0,0 0-1,-10 2 1,-26-3 3611,42 1-4033,-1 0 1,1 0-1,0 0 1,0 0 0,0 0-1,0 0 1,-1 0 0,1 0-1,0 1 1,0-1-1,0 1 1,0-1 0,0 1-1,0-1 1,0 1 0,0-1-1,0 1 1,0 0-1,0 0 1,0 0 0,1-1-1,-1 1 1,0 0 0,0 0-1,1 0 1,-1 0-1,1 0 1,-1 0 0,1 0-1,-1 0 1,1 0 0,-1 1-1,1-1 1,0 0-1,0 0 1,0 0 0,0 0-1,0 1 1,0-1-1,0 0 1,0 0 0,0 0-1,0 0 1,1 0 0,-1 1-1,0-1 1,1 0-1,-1 0 1,1 0 0,0 2-1,5 5-89,-1 1-1,1-1 1,0 0-1,1 0 0,0-1 1,0 0-1,0 0 1,1 0-1,13 7 1,91 51 106,-73-44-146,222 104-8,-45-24 0,-166-75 0,-2 3 0,54 41 0,-86-58 0,-1 1 0,0 0 0,-1 1 0,-1 0 0,-1 1 0,0 1 0,0 0 0,-2 0 0,10 20 0,-15-25 0,-1-1 0,-1 1 0,0 0 0,0 0 0,-1 0 0,0 0 0,-1 0 0,0 0 0,-1 1 0,-1-1 0,1 0 0,-2 0 0,1 1 0,-2-1 0,1 0 0,-2-1 0,-4 13 0,-5 4 0,0-1 0,-2-1 0,-1-1 0,-1 0 0,-1-1 0,-1 0 0,-1-2 0,-38 33 0,-6-4 0,-131 81 0,-439 200-3423,530-281 2860,66-30-706,-17 8-768,22-18-9335,60-15 253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39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 10701,'0'0'4815,"1"-3"-2505,-1 2-2013,0-1 0,1 0 0,-1 0 0,1 1 0,0-1 0,0 0 0,0 1 0,0-1 0,0 1 0,0-1 0,0 1 0,0-1 0,0 1 0,1 0 0,-1 0 0,0-1 0,1 1 0,-1 0 0,1 0 0,0 0 0,-1 1 0,1-1 0,0 0 0,-1 1 0,1-1 0,0 1 0,0-1 0,0 1 0,2 0 0,5 0 113,0 0 0,0 0 0,0 1 1,15 4-1,-10-2 18,2 0-244,0 1 0,-1 1 1,1 1-1,-1 0 1,-1 1-1,1 0 0,-1 1 1,0 1-1,-1 0 0,22 20 1,-26-21-76,0 1 0,0 1-1,0-1 1,-1 2 0,-1-1 0,0 1 0,0 0 0,-1 0 0,-1 1 0,0 0-1,0 0 1,-1 0 0,4 22 0,-6-14-109,-1 0 0,-1 0 0,-1 0 0,0 0 0,-2 0 0,0 0 0,-1-1 0,-1 1 0,-14 34 0,1-13 0,-3-1 0,0-1 0,-36 48 0,24-36 0,56-102 0,74-88-210,220-240-1,-292 353-475,1 2-1,0 0 1,2 2 0,1 1-1,0 2 1,34-18-1,-56 34 258,-1 0 1,1 0-1,0 1 0,0 0 1,0 0-1,0 0 0,13 0 1,-18 1 298,0 1 0,0 0 1,0 0-1,0 0 1,0 0-1,1 0 0,-1 1 1,0-1-1,0 1 1,0-1-1,0 1 1,0 0-1,0 0 0,-1 0 1,1 0-1,0 0 1,0 0-1,-1 1 0,1-1 1,0 0-1,-1 1 1,1-1-1,-1 1 1,0 0-1,0-1 0,1 1 1,-1 0-1,0 0 1,-1 0-1,3 3 1,3 24-748,0 0 0,3 48 0,-8-70 793,0 1-349,1 0-1,0-1 0,1 1 1,0 0-1,0-1 1,1 0-1,-1 1 0,2-1 1,-1-1-1,8 9 0,-10-12-1515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39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83 104 4832,'1'-5'705,"0"0"0,0-1 0,0 1 0,-1-1 0,0 1 0,0-1 0,0 1 0,-1-1 0,0 1-1,0 0 1,-3-9 0,3 10 1037,6-16 2184,-4 13 1293,-13 14-2229,8-4-2731,1 1 0,-1-1 1,1 1-1,0 0 0,0 0 1,0 0-1,0 0 0,1 1 0,-1-1 1,1 1-1,1-1 0,-4 10 1,0 7 477,-5 36 0,7-33-179,-12 128-678,14-100-2518,4 2-3470,-2-27-1597,1 4-5311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39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115 124 14669,'-22'-49'2969,"0"23"-465,9 21-372,-3-7-284,0 1 904,4-1-1807,-1 4 47,32 16-3581,10 12 237,-17-14-704,20 14-3113,9 20-5492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40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26 203 13825,'1'27'947,"1"-17"-391,-2 1-1,0 0 1,0-1-1,-1 1 1,0-1-1,0 0 0,-4 11 1,0-5 651,1 0 1,0 0 0,1 1-1,1-1 1,0 29 0,4-12 81,1 0 0,16 64 0,-16-81-1022,2-1 0,0-1 0,1 1 0,0-1 0,2 0 0,-1 0 0,1-1 0,17 21 0,-22-31-266,-1 0 1,1 0 0,0-1 0,0 1-1,0-1 1,0 0 0,0 1 0,0-1 0,1-1-1,-1 1 1,1 0 0,-1-1 0,1 0-1,0 0 1,0 0 0,-1 0 0,1-1-1,0 1 1,0-1 0,0 0 0,0 0 0,-1-1-1,1 1 1,7-2 0,-3-1-3,-1 0 0,1 0 0,-1-1 1,0 0-1,0-1 0,0 1 0,-1-1 0,0 0 1,1-1-1,8-10 0,22-31-71,-3 0 0,-2-3 0,31-61 0,-21 36-426,85-133-6282,-29 80-3334,-32 60-1989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40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132 368 9973,'5'-1'463,"0"1"1,0 0-1,0 1 0,0-1 1,0 1-1,0 0 1,0 0-1,-1 0 0,1 1 1,0-1-1,-1 1 0,1 0 1,6 5-1,-7-6-38,-1-1 0,0 1 0,0-1 0,0 0 0,0 0 0,0 0 0,0-1 0,0 1 0,1-1 1,4-2-1,-5 3 242,6-3-8,0 0-1,0 0 1,0 0 0,0-1 0,-1-1 0,0 1 0,0-2 0,0 1 0,-1-1 0,8-7 0,-5 4-376,-2 0-1,1-1 1,-1 0 0,-1 0 0,0-1 0,0 0 0,-1 0 0,0-1 0,-1 0 0,-1 0 0,0 0-1,3-14 1,-5 16-278,-1 0-1,0 1 0,-1-1 1,0 0-1,0 0 0,-1 0 1,-1 1-1,-2-12 0,3 19-4,1-2 0,-1 0 0,0 1 0,0 0 0,0-1 0,0 1 0,-1 0 0,0-1 0,1 1 0,-1 0 0,0 0 0,0 0 0,-1 1 0,1-1 0,-1 0 0,1 1 0,-1 0 0,0-1 0,0 1 0,0 0 0,0 0 0,0 1 0,0-1 0,-1 1 0,1 0 0,0-1 0,-1 1 0,1 1 0,-1-1 0,1 0 0,-1 1 0,0 0 0,-4 0 0,-1 0 0,0 1 0,-1 0 0,1 1 0,0 0 0,0 0 0,0 1 0,0 0 0,1 1 0,-1 0 0,1 0 0,-11 8 0,2 1 0,1 0 0,1 1 0,0 1 0,1 1 0,0 0 0,-19 30 0,14-14 0,0 1 0,-24 65 0,38-85 0,1-1 0,0 1 0,1 0 0,1 0 0,0 0 0,1 1 0,0-1 0,1 0 0,3 24 0,-2-29 0,1 0 0,0 1 0,0-1 0,1 0 0,0 0 0,1-1 0,0 1 0,0-1 0,0 1 0,1-1 0,0 0 0,1-1 0,-1 0 0,1 1 0,0-2 0,9 7 0,4 1-466,1-1 0,0-1 0,1-1 0,0-1 0,0-1 0,44 11 1,-20-9-1195,0-2 0,71 2 1,90-10-9055,-100 0-115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09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144 134 13161,'-30'0'2644,"17"-19"2649,-4 13-3201,0 0 892,4-6-1992,-1 0-383,4 0-1402,0 0-583,0-15-1288,0 0-212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4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434 214 6021,'2'-34'2025,"-1"26"-1117,0 0 0,-1 0 0,0 0 0,0 0 0,-1 0 0,0 0 1,0 0-1,-1 0 0,0 1 0,0-1 0,-7-13 0,5 14-119,0 0-1,0 1 1,-1 0 0,0-1 0,-1 1-1,1 1 1,-9-7 0,12 10-596,0 1 1,0-1 0,0 1-1,-1-1 1,1 1 0,0 0 0,-1 0-1,1 0 1,-1 0 0,0 0-1,1 1 1,-1-1 0,1 1-1,-1 0 1,0 0 0,0 0-1,1 0 1,-1 0 0,0 0-1,1 1 1,-1-1 0,0 1-1,1 0 1,-1 0 0,1 0-1,-4 1 1,-5 6-63,0 0 0,0 0 0,1 1 0,0 0 0,1 1 0,-1 0 1,2 0-1,0 1 0,-10 16 0,-7 18 334,-22 55 0,32-67-421,-8 16-44,2 1 0,3 1 0,-21 89 0,36-122 0,1 0 0,0 1 0,1-1 0,1 0 0,1 1 0,5 23 0,-4-30 0,1 0 0,1-1 0,0 1 0,0-1 0,1 0 0,1 0 0,0 0 0,0-1 0,1 0 0,13 15 0,-6-11-42,2 0 0,-1-1 0,2-1 1,-1 0-1,2-1 0,-1-1 0,2-1 0,-1 0 0,1-2 1,0 0-1,1-1 0,0-1 0,0-1 0,23 3 0,-16-4-35,1-1 0,0-2 0,0 0 0,0-2 0,0-1 0,0-1 0,-1-1 0,0-2 1,49-18-1,-56 15 3,0 0 1,-1-2 0,0 0 0,-1-1 0,-1 0 0,0-2 0,-1 0 0,0-1 0,-1-1 0,23-33 0,2-14-64,60-128 0,-41 74 170,-39 80 229,3 1-1,43-53 1,-65 88-241,0 0 1,1 1 0,-1-1 0,1 0-1,-1 1 1,1 0 0,0-1 0,-1 1-1,1 0 1,0 0 0,0 0 0,0 0-1,0 0 1,3-1 0,-4 2-11,0 0 0,1 0 0,-1 0 0,0 0 0,0 0 0,0 0 0,0 1 0,0-1 0,0 0 0,0 1 0,0-1 0,0 0 0,0 1 0,0-1 0,0 1 0,0 0 0,0-1 0,-1 1 0,1 0 0,1 1 1,1 2 8,0 0 0,-1 0 0,1 0 0,-1 0 0,0 0 1,0 1-1,-1-1 0,1 1 0,-1-1 0,1 9 1,0 24-6,-1 0 1,-2 1-1,-1-1 1,-2 0-1,-12 45 1,7-25-143,-1-4 4,2-9-19,-3 49 0,10-80 124,1 1 0,1 0-1,0 0 1,1 0 0,0 0 0,1-1 0,9 25 0,-12-36 17,1-1-1,0 1 1,0 0-1,0-1 1,0 1-1,0-1 0,0 1 1,1-1-1,-1 1 1,0-1-1,1 0 1,-1 0-1,1 0 1,0 0-1,-1 0 1,1 0-1,0 0 0,-1 0 1,1-1-1,0 1 1,0 0-1,0-1 1,0 0-1,-1 1 1,1-1-1,0 0 1,0 0-1,0 0 0,4-1 1,4-1-1,0 0 0,0 0 0,0-1 0,12-5 1,-9 3 13,117-50 205,-95 38-60,1 2 0,0 1 0,66-15 0,-76 24-88,0 2 1,-1 1-1,1 1 0,1 1 0,-1 1 1,34 7-1,0 5-5,102 36 1,3 5-18,-111-38-47,1-2 0,0-3 0,0-1 0,65 1 0,-103-11 0,-1 0 0,29-3 0,-38 1 0,0 1 0,-1-1 0,1 0 0,0-1 0,-1 1 0,0-1 0,1-1 0,-1 1 0,9-8 0,-10 7-14,-1 1-1,0-1 1,0-1-1,0 1 1,0 0-1,0-1 1,-1 0-1,5-9 1,-7 12 8,0 0 1,0 0-1,-1 0 1,1-1-1,-1 1 1,1 0-1,-1 0 1,0-1-1,0 1 1,0 0-1,0 0 1,0-1-1,-1 1 0,1 0 1,-1 0-1,1 0 1,-1-1-1,0 1 1,0 0-1,0 0 1,0 0-1,0 0 1,0 0-1,-1 1 1,1-1-1,0 0 1,-1 1-1,0-1 0,-2-1 1,-1-1 0,0 1 1,0 0-1,-1 0 0,1 0 0,-1 1 1,0 0-1,0 0 0,1 0 1,-1 1-1,0 0 0,-1 0 1,1 1-1,0-1 0,0 1 0,0 1 1,-11 1-1,1 0-37,-1 1 0,1 1 0,0 0-1,-29 13 1,35-12-68,1 1-1,0 1 0,0-1 1,0 1-1,1 1 0,-9 9 1,16-16 99,1 0 1,-1 0-1,0 0 1,0 0 0,1 0-1,-1 0 1,1 0-1,-1 0 1,1 0 0,-1 0-1,1 0 1,0 1-1,-1-1 1,1 0 0,0 0-1,0 0 1,0 1-1,0-1 1,0 0 0,0 0-1,0 0 1,1 1-1,-1-1 1,0 0 0,1 0-1,-1 0 1,0 0-1,1 0 1,0 1 0,-1-1-1,1 0 1,0 0-1,-1 0 1,1-1 0,0 1-1,0 0 1,0 0-1,0 0 1,0-1 0,0 1-1,0 0 1,0-1-1,0 1 1,0-1 0,0 1-1,2 0 1,14 3 117,1 0 1,0 0-1,0-2 1,0 0-1,0-1 1,33-3-1,-20 1 427,38 3-1,32 9-502,-88-10-31,-1-1 0,1 0 0,-1-1 0,0 0 0,23-6 0,-2-4 0,33-15 0,-32 12 0,-29 11 0,-3 2 0,1 0 0,-1-1 0,1 2 0,0-1 0,-1 0 0,1 0 0,0 1 0,-1 0 0,1-1 0,0 1 0,4 0 0,9-1 0,1 1 0,0 1 0,0 0 0,29 7 0,24 1 0,20-3 0,-1-5 0,1-4 0,-1-3 0,153-32 0,-205 31 0,-15 3 0,0-2 0,32-11 0,-27 2-21,-24 14-118,-3 0 59,0 0 0,-1 0 0,1 0 1,0 0-1,-1 0 0,1 1 0,0-1 0,-1 0 0,1 0 1,-1 0-1,1 1 0,-1-1 0,0 0 0,1 0 0,-1 1 0,0-1 1,1 1-1,-1-1 0,-1 0 0,-2-4-3078,19 3 1903,36-9 3057,-48 4-606,-3 6-1054,1 0 0,-1 0 0,0 0-1,0 0 1,1 0 0,-1 0 0,1 0 0,-1 0 0,1 0 0,-1 0 0,1 0 0,0 0-1,0 1 1,-1-1 0,1 0 0,0 0 0,0 1 0,0-1 0,0 0 0,-1 1-1,3-2 1,4 10-134,0 0 0,-1-1 0,0 2-1,0-1 1,-1 1 0,0 0 0,6 15 0,24 76-17,-24-66 6,-6-19 3,5 14 0,0-1 0,-2 2 0,-1-1 0,-1 1 0,-2 0 0,-1 1 0,-1-1 0,-5 60 0,-19 73 0,19-143-82,-1 1-1,-1 0 1,-1-1-1,-1 0 1,0 0-1,-2-1 1,0 0 0,-1 0-1,-1-1 1,-1 0-1,0-1 1,-1-1 0,-1 0-1,-1 0 1,0-2-1,-1 0 1,-1 0-1,0-2 1,0 0 0,-25 12-1,29-18 26,0 0 0,-1-1 0,1-1 0,-1 0 0,0 0-1,0-2 1,0 0 0,0 0 0,-1-1 0,1-1 0,0-1 0,-1 0 0,1 0-1,0-2 1,0 0 0,0 0 0,1-1 0,-15-7 0,24 9 74,0 1 0,1-1 0,-1-1 0,1 1 0,-1 0 0,1-1 0,0 0 0,0 1 0,0-1 0,1 0 1,-1-1-1,1 1 0,-1 0 0,1-1 0,0 0 0,0 1 0,1-1 0,-3-7 0,3 6 2,1-1 0,0 1 0,-1 0 0,2 0 0,-1-1 0,1 1 0,0 0 0,0 0 0,0 0 0,1-1 0,-1 2 0,6-10 0,3-5 29,2 1-1,0 0 1,1 0-1,1 2 1,31-30-1,-3 8 5,2 3 0,71-45 0,107-47 34,-197 113-72,218-114 112,69-38 487,-276 144-175,62-48 1,-101 69-389,-13 5-24,-22 14-14,25-9-12,1 1 0,0 0 0,1 1 0,0 0 0,1 0 0,0 2 0,1-1 0,-14 25 0,20-32 0,0 1 0,1 0 0,0 0 0,0 0 0,1 0 0,-1 0 0,1 1 0,0-1 0,1 0 0,0 11 0,0-12 0,1-1 0,0 1 0,0-1 0,1 0 0,-1 1 0,1-1 0,0 0 0,0 0 0,0 0 0,1 0 0,0 0 0,-1 0 0,1-1 0,0 1 0,1-1 0,3 4 0,8 3-297,-1 0 0,2-1 0,-1 0 0,1-1 0,1-1 1,-1 0-1,1-2 0,0 1 0,25 2 0,17 2-2135,85 3 0,83-10-8743,-102-5 400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42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10 121 12997,'-9'-26'3368,"25"29"-387,22 5-365,3-8-188,0 0-348,16 0-407,7-3-297,6-2-304,6-4-260,6 3-688,20-2-492,6 5-992,-3-3-344,0-5-581,-7-1-587,-9-2-128,-10-3-2925,-3 6-5104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42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473 89 10869,'-57'-46'3454,"-7"5"5732,61 40-6783,4 2-2095,-1 1 0,0 0 1,1-1-1,-1 1 1,1-1-1,0 1 0,-1-1 1,1 1-1,0-1 1,0 1-1,2 1 0,2 5 383,23 35 79,1-2 1,55 59 0,-42-51-619,16 18-152,183 232 0,-228-280 0,0 0 0,-1 1 0,-1 1 0,0-1 0,-2 2 0,-1-1 0,9 36 0,-15-47 0,0 1 0,-1-1 0,0 1 0,-1-1 0,0 1 0,-1-1 0,0 1 0,-1-1 0,0 0 0,0 1 0,-1-1 0,0 0 0,-1 0 0,0-1 0,-1 1 0,0-1 0,0 0 0,-11 13 0,-2-1-446,-1-1 0,-1-1 0,-1-1 1,-1-1-1,0-1 0,-1-1 0,0 0 0,-2-2 0,1-1 1,-2-1-1,-37 11 0,-30 5-4755,-181 25 0,216-43 3582,-104 17-10793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43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1053 157 8201,'16'-14'976,"13"-12"3259,-30 25-4039,1 0-1,-1 0 1,1 1 0,0-1 0,-1 0-1,1 0 1,0 0 0,-1 0-1,1 0 1,0 0 0,0 0 0,0 0-1,0 0 1,0 0 0,0 0 0,0 0-1,0 0 1,1 0 0,-1 0 0,0-1-1,1 1 69,-1 0 0,0-1 0,1 1-1,-1-1 1,0 1 0,0 0 0,0-1-1,0 1 1,0-1 0,-1 1 0,1-1 0,0 1-1,-1 0 1,1-1 0,-2-1 0,-6-10 1232,4 6-658,0 1 1,0 0-1,-1 1 1,1-1-1,-7-4 1,9 7-602,-1 1 1,0 1-1,0-1 0,0 0 0,0 1 1,0-1-1,0 1 0,-1 0 0,1 0 1,0 0-1,-1 1 0,1-1 0,0 1 1,-7 0-1,-2 0-145,0 1 0,0 1 0,0 0 0,0 1 0,0 0 0,-19 8 0,-66 37 179,57-27-248,-55 30-23,2 4 0,-109 85 0,151-100 0,2 3 0,1 2 0,3 2 0,2 2 0,-39 56 0,76-95 0,-1 0 0,1 0 0,1 0 0,0 1 0,0-1 0,1 1 0,1 0 0,-1 1 0,2-1 0,-2 15 0,3-19 0,2 0 0,-1 0 0,1 0 0,0 0 0,0 0 0,1-1 0,0 1 0,0 0 0,0-1 0,1 1 0,0-1 0,0 0 0,1 0 0,0 0 0,0-1 0,0 1 0,1-1 0,8 9 0,3-1 0,1 0 0,0-1 0,0-1 0,1-1 0,1 0 0,0-1 0,0-1 0,28 8 0,171 32 0,-208-47 0,113 18-1699,166 4-1,-157-22-2453,1-6 0,224-37 0,-241 21-9772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44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872 1222 4888,'1'0'56,"-1"0"-1,0 0 1,0-1-1,0 1 1,0 0 0,0-1-1,0 1 1,1 0-1,-1 0 1,0-1-1,0 1 1,0 0-1,0-1 1,0 1-1,0 0 1,0 0-1,0-1 1,0 1-1,0 0 1,0-1-1,-1 1 1,1 0-1,0 0 1,0-1-1,0 1 1,0 0-1,0 0 1,0-1-1,-1 1 1,1 0-1,0 0 1,0-1-1,0 1 1,-1 0-1,1 0 1,0 0-1,0 0 1,-1-1-1,1 1 1,0 0-1,0 0 1,-1 0-1,1 0 1,0 0-1,-9 2 11233,7-5-10880,0 0 0,1 0 0,-1 0 0,-1 0 1,1 0-1,0 1 0,-1-1 0,-3-2 0,-9-3 236,0 0 0,-1 1-1,0 0 1,-1 1-1,0 1 1,0 1 0,0 0-1,-26-1 1,17 4-245,1 0-1,-1 2 1,0 1 0,1 2-1,-35 7 1,23 0-237,0 1-1,1 1 1,0 2-1,1 2 1,1 1 0,1 2-1,-56 43 1,73-50-148,1 1 1,1 0-1,0 1 0,0 0 1,2 1-1,0 1 0,-11 20 1,20-31-35,0 0 1,0 1 0,1-1 0,0 1 0,0-1 0,1 1 0,0 0 0,0 0 0,0 0 0,1 12-1,1-14-17,0 0-1,0 0 0,0 0 1,1-1-1,0 1 0,0 0 1,0-1-1,0 1 0,1-1 1,-1 0-1,1 0 0,0 0 1,1 0-1,-1-1 0,1 1 1,6 4-1,0 0-114,1-2 0,0 1-1,1-2 1,-1 1 0,1-2 0,0 1 0,0-2 0,1 0 0,22 3 0,8-1-748,65-1 1,-76-4 547,1-2-1,-1-1 0,1-1 1,-1-2-1,-1-2 0,47-16 1,-59 16 255,0 0 0,0-2 0,-1 0 1,-1-1-1,0 0 0,0-2 0,-1 0 0,-1 0 0,0-2 1,-1 0-1,18-25 0,19-36 83,-5-2 0,49-111 0,55-178 777,-99 234-255,95-360 3046,-118 379-2246,-20 96-716,-2 27 258,-3 34 245,-12 26-1095,-3-1 0,-3 0 0,-25 69 0,9-26 0,-34 120-719,-92 391-4535,153-595 2703,-2 37 1,8-5-3840,14 6-5929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46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865 165 5368,'0'0'1319,"-2"-2"-21,0-1-1659,-2 0 1337,1-1 0,0 1 0,1 0 0,-1 0 0,1-1 0,-1 0 0,1 1 0,0-1 0,0 0 0,1 0 0,-3-6 0,5 5-626,-1 1 0,1 0 0,0-1 0,-1 1 0,2 0 0,-1 0 0,0 0 0,1 0 0,0 0 0,0 0 0,0 0 0,4-4 0,-6 6-240,0 1-1,0 0 1,0 0-1,0 0 1,-1 0-1,1 0 1,0 0-1,-1 0 1,1 0 0,0 0-1,-1 0 1,1 0-1,-1 0 1,0 0-1,1 0 1,-2-1-1,2 2 67,-6-12 712,5 9-79,-1 1-61,-2-2-241,3 3-428,1 0-1,0 0 1,-1 1-1,1-1 1,-1 0-1,1 1 1,0-1-1,-1 0 1,0 1-1,1-1 1,-1 1-1,1-1 1,-1 1-1,0-1 1,1 1-1,-1-1 1,0 1-1,0 0 1,1-1-1,-1 1 1,0 0-1,0 0 1,0-1-1,1 1 1,-1 0-1,0 0 1,0 0-1,0 0 1,0 0-1,1 0 1,-1 0-1,0 0 1,0 1-1,0-1 1,1 0-1,-1 0 1,0 1-1,0-1 1,1 0-1,-1 1 1,0-1-1,0 1 1,-11 14-2,1 0 1,0 0-1,2 1 1,-1 0 0,-8 22-1,-19 32-27,-103 152-50,-264 454 0,364-592-3270,-50 145 0,74-172-1849,14-18-1433,9 2-5020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46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657 907 8085,'2'-2'198,"-1"0"0,1 0 0,-1 1 0,0-1 0,1 0 0,-1 0 0,0 0 0,0 0 0,-1-1 0,2-3 0,-2 6-72,0-1 0,0 0 0,0 0 0,-1 1 0,1-1 0,0 0 0,0 1 0,-1-1 1,1 0-1,0 1 0,-1-1 0,1 0 0,-1 1 0,1-1 0,-1 1 0,1-1 0,-1 1 0,1-1 1,-1 1-1,1-1 0,-1 1 0,0 0 0,1-1 0,-1 1 0,0 0 0,1-1 0,-1 1 0,0 0 1,0 0-1,1 0 0,-1 0 0,0 0 0,0-1 0,1 1 0,-1 1 0,0-1 0,1 0 0,-1 0 0,0 0 1,0 0-1,0 1 0,-34-33 5532,29 28-5370,0 0 0,0 1 1,0 0-1,0 0 0,0 0 0,-1 1 1,0 0-1,1 0 0,-1 1 1,0 0-1,0 0 0,0 0 1,1 1-1,-1 0 0,0 1 1,-8 0-1,-14 4-8,1 1 0,-45 16-1,35-10 179,-1 0-222,1 2 0,-66 32 0,92-39-204,0-1 0,1 2 0,0-1 0,0 2 0,0-1 0,1 1 0,1 1-1,0 0 1,0 0 0,1 1 0,0 0 0,-7 14 0,13-21-36,1-1 0,0 1 0,0 0 0,0-1-1,0 1 1,0 0 0,1 0 0,0 0 0,0-1 0,0 1 0,0 0 0,1 0 0,-1 0-1,1-1 1,0 1 0,0 0 0,2 4 0,0-2-84,0 1 0,1-1 0,-1-1 1,1 1-1,0 0 0,0-1 0,1 0 0,6 6 0,-1-3-99,1 0 1,-1 0-1,1-1 0,1 0 0,0-1 0,0-1 1,0 0-1,0 0 0,1-1 0,0-1 0,0 0 1,0-1-1,0 0 0,0-1 0,0-1 0,0 0 1,24-3-1,-17 0 96,0-1-1,0 0 1,-1-2 0,0 0 0,0-2 0,0 0 0,-1-1 0,0 0-1,-1-2 1,29-22 0,-23 13 60,-2 0-1,0-2 1,-2-1 0,0 0-1,19-34 1,69-137 34,-53 89-3,136-265 205,-73 138 991,-110 220-759,-2 0-1,0-1 0,0 1 0,5-26 1,-35 78 1486,-157 333 1419,107-214-2546,45-96-2058,-35 110 0,57-149 835,2 0-1,1 0 1,1 0 0,1 1 0,1-1 0,2 1 0,0 0 0,4 30-1,-1-44-750,-1 0-1,1-1 0,9 21 0,8 7-5075,5 6-6191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48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81 5561,'10'11'1959,"-11"-19"363,-2-12 1279,4 19-3547,-1 0-1,0 0 1,1 1 0,-1-1 0,0 0 0,1 1 0,-1-1 0,1 0 0,-1 1 0,1-1 0,-1 1 0,1-1 0,-1 1 0,1-1 0,0 1 0,-1-1 0,1 1 0,0-1-1,-1 1 1,2-1 0,9-7 2160,-8 0 5581,-3-1-7833,1 8 123,-1 1 0,0-1 0,0 0 0,1 0-1,-1 1 1,0-1 0,0 0 0,0 0 0,0 0-1,0 1 1,0-1 0,0 0 0,-1 0 0,1 0 0,0 1-1,0-1 1,-1 0 0,1 0 0,0 1 0,-1-1 0,1 0-1,0 1 1,-1-1 0,1 0 0,-1 1 0,0-1 0,1 1-1,-1-1 1,1 1 0,-1-1 0,0 1 0,1-1 0,-1 1-1,0 0 1,1-1 0,-1 1 0,0 0 0,-1-1 0,2 1-61,-1 0 1,0 0 0,0 0-1,1 0 1,-1 0 0,0 0 0,1 0-1,-1 0 1,0 0 0,1 0 0,-1 0-1,0 0 1,1 0 0,-1 1 0,0-1-1,1 0 1,-1 1 0,0-1-1,1 0 1,-1 1 0,1-1 0,-1 1-1,1-1 1,-1 1 0,1-1 0,-1 1-1,-10 22 1373,3 36 1245,7-48-2436,-37 344-206,33-312 0,-22 272 0,26-308-512,1 1 0,1 0 0,-1-1 0,1 1 0,0-1 0,1 1 0,0-1 0,0 0 0,1 0 0,-1 1 0,2-2 0,6 13 0,-7-15-34,0 0 0,0-1 0,1 1 0,-1-1 0,1 0 0,0 0 0,0 0 0,0 0 0,0-1 0,0 1 0,0-1 0,1 0 0,-1-1 0,1 1 0,0-1 0,-1 0 0,1 0 0,0 0 0,0-1 0,8 1 0,10-1-11115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49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435 117 6225,'-18'-11'1246,"2"1"409,0-1-1,-1 2 1,0 0-1,0 1 1,-28-8-1,-4 0 745,30 9-1234,1 1-1,-35-6 1,49 11-962,0 1 0,-1-1 0,1 1 0,-1 0 0,1 1 0,-1-1 0,1 1 0,-1-1 0,1 1 0,0 1 0,-1-1 0,1 1 0,0-1 0,0 1 0,0 0 0,0 1-1,-4 2 1,7-4-132,-1 1-1,1 0 1,-1 0-1,1 0 1,0 0-1,0 0 1,-1 0-1,1 0 1,1 1-1,-1-1 0,0 0 1,0 0-1,1 1 1,0-1-1,-1 0 1,1 1-1,0-1 1,0 1-1,0-1 1,0 0-1,1 1 0,-1-1 1,1 0-1,-1 1 1,1-1-1,0 0 1,0 0-1,0 0 1,0 1-1,3 2 1,3 8 182,1 0 0,1-1 0,15 18 0,27 23 158,2-3 1,3-1-1,73 48 1,-26-20-59,-63-46-310,11 6-17,-3 2-1,-1 3 1,-2 1 0,44 55 0,-85-93-35,14 19-68,0 0 0,-1 1 0,-2 0 0,18 39 0,-26-48-40,-2 1 1,1 1 0,-2-1 0,0 1-1,-1 0 1,-1-1 0,-1 1 0,0 0-1,-1 0 1,-1 0 0,-1 0 0,-1 0-1,0 0 1,-1-1 0,-1 1 0,-1-1-1,0 0 1,-1-1 0,-1 0 0,-1 0-1,0 0 1,-21 27 0,5-14-89,-1-1-1,-1-1 1,-1-1-1,-2-1 1,0-2 0,-2 0-1,0-3 1,-41 20-1,-41 13-202,-134 43 0,213-84 357,6-2-466,-1 0-1,0-3 1,-46 7 0,76-15 476,0 1 0,0 0 0,-1 0 0,1 0 0,0 0 0,0-1 0,-1 1 0,1 0 0,0 0 0,0-1 0,-1 1 0,1 0 1,0 0-1,0-1 0,0 1 0,0 0 0,0 0 0,-1-1 0,1 1 0,0 0 0,0-1 0,0 1 0,0 0 0,0-1 0,0 1 0,0 0 0,0-1 0,0 1 0,0 0 0,0-1 0,0 1 0,0 0 0,1 0 1,-1-1-1,0 1 0,0 0 0,0-1 0,0 1 0,4-14-632,1 2-170,1 0 0,0 1 0,0 0 0,9-10 0,20-21-5247,7 7-2810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49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81 12545,'-13'-60'8849,"12"58"-8432,0 1 0,0-1 0,0 1 0,0-1 0,-1 1 0,1 0 1,-1-1-1,1 1 0,-1 0 0,1 0 0,-1 0 0,0 0 0,1 0 0,-1 1 0,-4-2 0,-6 40-6013,7-9-3612,4-8-1071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0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402 1969 4740,'-26'11'415,"8"-3"70,0-1 1,-1 0-1,0-1 0,0-1 0,-32 3 1,-18-1 1984,22-3 1667,-69 14 1,149-32-2361,135-34-589,-118 35-990,2041-499 1851,-451 132-1725,-969 231-228,-212 51-166,664-146-424,169-55-2157,-442 87-6506,-538 132 69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49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43 218 11581,'-3'6'971,"-2"3"136,4-2 7424,-6-8-4647,-2-1-2876,3 0-64,5 2-838,1 0-1,-1 0 1,1 0 0,-1 0-1,1 0 1,-1 0 0,1 0 0,-1 0-1,1 0 1,0 0 0,-1-1-1,1 1 1,-1 0 0,1 0-1,0-1 1,-1 1 0,1 0 0,-1-1-1,1 1 1,0 0 0,-1-1-1,1 1 1,0 0 0,0-1 0,-1 1-1,1 0 1,0-1 0,0 0-1,-1-3 81,1 0 1,0 0-1,0 0 0,1 1 0,-1-1 0,1 0 1,-1 0-1,3-4 0,-1-4-191,2 0-1,-1 1 1,1-1-1,1 1 1,0 0 0,1 0-1,0 0 1,1 1-1,13-17 1,2-1-1067,-9 9-2687,-3 9-5353,7 6-6674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50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14 109 5821,'-13'-5'10488,"26"9"-4512,3-1-8224,14 2 2619,1-2 0,57-1 0,71-11 133,-138 8-469,113-9 40,658-59-4087,-468 38-2660,-286 30 3297,-13 1-1346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51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55 4440,'-6'-4'942,"8"3"-459,9 5 602,-8-3 1163,-5 1-1239,-44 30 5726,66-32-5583,172-12 143,-57 2-1689,-71 5-1023,69-13 0,-4-13-5669,-88 19 995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52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105 197 5509,'-6'5'1109,"0"0"1,1 0 0,-1 0 0,1 0 0,0 1-1,-3 6 1,1-2-393,2 0-1,-1 0 1,-4 14-1,1 3 52,1 0 1,-4 34-1,10-52-279,1-4-126,0 0 0,0-1 1,0 1-1,1 0 0,0 8 1,0-12-337,0-1-1,1 1 1,-1 0 0,0 0 0,0-1-1,1 1 1,-1-1 0,0 1 0,1 0-1,-1-1 1,1 1 0,-1-1 0,1 1-1,-1-1 1,1 1 0,-1-1 0,1 1-1,-1-1 1,1 0 0,0 1 0,-1-1-1,1 0 1,0 1 0,-1-1 0,1 0-1,0 0 1,-1 0 0,1 1 0,0-1 0,-1 0-1,1 0 1,0 0 0,0 0 0,-1 0-1,1-1 1,0 1 0,-1 0 0,1 0-1,0 0 1,-1-1 0,1 1 0,1-1-1,10-3 125,1 0-1,-1-2 0,0 1 0,22-15 1,4-2 33,-6 5-90,-1-3-1,52-42 1,48-57-1582,-45 39-2219,3 7-3386,-37 39-1119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02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85 167 11317,'-3'1'2146,"-9"2"1698,0-1-1,-25 2 1,16-3 3872,872-116-7659,-444 57-57,-389 56-307,-1 0 0,1 1 0,-1 1 0,1 1 0,-1 0 0,1 1 0,22 6 0,-36-7-2146,-3 2-593,2 4 1126,6 15-6571,-13-5-2926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02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18 12529,'19'-17'9390,"-21"19"-6469,-7 9-2424,0 1 1,1-1-1,1 1 1,0 1-1,0-1 1,-8 27 0,-23 92 3139,19-57-2830,4-24-807,-2 8 0,-17 94 0,33-146-1,-5 28-522,1 1 1,2 0 0,2-1-1,1 1 1,1 0 0,8 39-1,-8-65-278,2 7-3156,1 0-1,11 31 0,6-12-9493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02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35 124 15545,'-3'1'471,"1"0"-1,0 0 0,0 0 0,0 0 0,0 0 1,0 0-1,1 0 0,-1 1 0,0-1 0,1 1 0,-1-1 1,1 1-1,-1 0 0,1 0 0,-1-1 0,1 1 1,-1 3-1,1 0 177,0-1 0,1 1 1,-1-1-1,1 1 0,1 0 0,-1-1 1,2 8-1,-2-12-652,3 31 1874,-3-20-1583,2 0-1,-1 0 1,1 0-1,1 0 1,5 15-1,4 5-284,1-1 1,28 46-1,-32-62-1,1-1 0,0 0-1,1 0 1,0-1 0,1-1 0,1 0 0,17 12 0,-9-9 0,0-2 0,1-1 0,0-1 0,1-1 0,0-1 0,1-1 0,0 0 0,42 4 0,-60-10 0,0 0 0,0 0 0,0-1 0,0 0 0,0 0 0,0 0 0,-1-1 0,1 0 0,0 0 0,0-1 0,-1 1 0,1-1 0,0 0 0,-1-1 0,0 1 0,0-1 0,0 0 0,0-1 0,0 1 0,0-1 0,-1 0 0,0 0 0,0 0 0,0-1 0,0 1 0,-1-1 0,1 0 0,-1 0 0,0 0 0,-1-1 0,1 1 0,-1 0 0,0-1 0,-1 0 0,1 0 0,-1 1 0,0-12 0,-1 1 0,-1 0 0,-1 0 0,0 0 0,-1 0 0,-1 0 0,0 0 0,-1 1 0,-1-1 0,-14-24 0,3 10 0,0 2 0,-2 0 0,-40-44 0,44 55-264,-1 1 0,-1 0 0,-1 1 1,0 1-1,0 1 0,-2 1 0,1 0 0,-2 2 0,1 0 0,-2 1 1,-42-11-1,41 12-5485,12 3-1144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04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136 214 12733,'-24'-12'2096,"21"6"1091,10-5-3008,-1 1 9055,-10 5-8723,1 2-72,0 0 0,0 0-1,0 0 1,0 1 0,0 0 0,0-1 0,-1 1 0,1 0-1,-1 1 1,-6-3 0,5 2-439,-15-16 0,9 7 0,-2 5 0,12 5 0,0 1 0,1 0 0,-1 0 0,0 0 0,0 0 0,0 0 0,0 0 0,0 0 0,0 0 0,0 1 0,0-1 0,0 0 0,0 1 0,0-1 0,0 0 0,1 1 0,-1-1 0,0 1 0,0-1 0,0 1 0,1 0 0,-1-1 0,0 1 0,1 0 0,-1-1 0,1 1 0,-1 0 0,1 0 0,-1 0 0,1-1 0,-1 1 0,1 0 0,0 0 0,-1 0 0,1 0 0,0 0 0,0 0 0,0 0 0,0 0 0,0 0 0,0 0 0,0 0 0,0 0 0,0 0 0,0-1 0,0 1 0,1 2 0,1 7 0,0 0 0,1 1 0,7 15 0,-5-11 0,36 170 0,-19-71 0,1 16 0,-16-83 0,1 1 0,18 52 0,-19-73 0,-5-20 0,0 1 0,0-1 0,1 1 0,0-1 0,0 0 0,6 10 0,-8-16 0,0 0 0,0 0 0,-1 0 0,1 0 0,0 0 0,1 0 0,-1 0 0,0 0 0,0-1 0,0 1 0,0 0 0,1-1 0,-1 1 0,0-1 0,1 0 0,-1 1 0,2-1 0,-1 0 0,0 0 0,1 0 0,-1 0 0,0-1 0,0 1 0,1-1 0,-1 0 0,0 1 0,0-1 0,0 0 0,0 0 0,0 0 0,3-3 0,7-5 0,0 0 0,-1-1 0,0 0 0,-1-1 0,16-22 0,42-69 0,-49 71 0,-10 17 0,79-118 0,-73 112 0,2 0 0,0 1 0,1 1 0,22-18 0,-31 29 0,0 0 0,1-1 0,0 1 0,1 1 0,16-9 0,-23 14 0,0 0 0,-1-1 0,1 2 0,0-1 0,-1 0 0,1 1 0,0 0 0,0-1 0,0 2 0,-1-1 0,1 0 0,0 1 0,0 0 0,-1-1 0,1 1 0,0 1 0,-1-1 0,1 1 0,2 1 0,4 3 0,-1 0 0,0 0 0,0 1 0,-1 0 0,0 1 0,-1 0 0,1 0 0,6 11 0,7 12 0,19 37 0,-27-42 0,1-2 0,1 0 0,24 29 0,-31-44 0,0-1 0,0 0 0,1 0 0,0-1 0,0 0 0,1 0 0,12 5 0,-15-9 0,1 0 0,0 0 0,-1-1 0,1 0 0,0-1 0,0 0 0,0 0 0,1 0 0,-1-1 0,0-1 0,13-1 0,16-5 0,-1-2 0,0-2 0,0-1 0,-1-2 0,-1-1 0,34-20 0,-35 20 0,1 3 0,0 0 0,0 2 0,2 2 0,53-7 0,56-13 0,-124 23 0,0-2 0,0-1 0,-1 0 0,32-18 0,-49 24 0,1-1 0,-1 1 0,1-1 0,-1 0 0,0 0 0,0 0 0,0 0 0,0-1 0,0 1 0,-1-1 0,0 0 0,1 1 0,-2-1 0,4-6 0,-5 8 0,1 1 0,0 0 0,-1 0 0,1-1 0,-1 1 0,1-1 0,-1 1 0,1 0 0,-1-1 0,0 1 0,0-1 0,0 1 0,0-1 0,0 1 0,0-1 0,0 1 0,0-1 0,-1 1 0,1 0 0,0-1 0,-2-2 0,0-1 0,1 2 0,1 1 0,0 0 0,-1-1 0,1 1 0,-1 0 0,0 0 0,0-1 0,0 1 0,0 0 0,0 0 0,0 0 0,-1 0 0,1 0 0,-1 0 0,1 1 0,-1-1 0,0 0 0,0 1 0,1-1 0,-1 1 0,0 0 0,0-1 0,0 1 0,-1 0 0,1 0 0,0 1 0,0-1 0,-1 0 0,1 1 0,0-1 0,-1 1 0,1 0 0,0 0 0,-1 0 0,1 0 0,0 0 0,-1 0 0,1 1 0,0-1 0,-5 2 0,-2 1 0,1 0 0,-1 0 0,1 1 0,-1 1 0,1-1 0,0 1 0,1 1 0,-1-1 0,-7 9 0,7-6 0,1 0 0,0 1 0,0-1 0,1 2 0,0-1 0,1 1 0,0-1 0,1 1 0,-5 13 0,8-20 0,0 0 0,0 0 0,1 0 0,-1 0 0,1 1 0,-1-1 0,1 0 0,0 0 0,0 1 0,0-1 0,1 0 0,-1 0 0,1 1 0,0-1 0,0 0 0,0 0 0,0 0 0,0 0 0,1 0 0,0 0 0,-1 0 0,1-1 0,0 1 0,0 0 0,0-1 0,1 0 0,-1 1 0,1-1 0,-1 0 0,1 0 0,0-1 0,-1 1 0,1 0 0,0-1 0,5 2 0,16 5 0,0-1 0,26 4 0,-9-2 0,-34-6 0,0 0 0,23-2 0,-24 0 0,0-1 0,0-1 0,0 1 0,0-1 0,0 0 0,0 0 0,0-1 0,0 0 0,0 0 0,0 0 0,-1-1 0,1 0 0,-1 0 0,0 0 0,1 0 0,-2-1 0,1 0 0,0 0 0,-1-1 0,0 1 0,0-1 0,0 0 0,0 0 0,-1 0 0,3-6 0,6-14 0,-1 1 0,-1-1 0,-1-1 0,10-45 0,6-22 0,-22 82 0,10-27 0,-12 35 0,1-1 0,-1 1 0,1-1 0,0 1 0,0 0 0,5-6 0,35-48 0,-13-19 0,-26 66 0,0 0 0,1 0 0,0 1 0,1-1 0,0 1 0,0 0 0,1 0 0,11-12 0,0 0 0,-16 16 0,0 0 0,-1 5 0,0 0 0,0 1 0,0-1 0,0 0 0,0 0 0,0 0 0,0 0 0,0 0 0,0 0 0,0 1 0,1-1 0,-1 0 0,0 0 0,0 0 0,0 0 0,0 0 0,0 0 0,0 0 0,0 0 0,1 0 0,-1 0 0,0 0 0,0 0 0,0 0 0,0 0 0,0 0 0,1 0 0,-1 0 0,0 0 0,0 0 0,0 0 0,0 0 0,0 0 0,1 0 0,-1 0 0,0 0 0,0 0 0,0 0 0,0 0 0,0 0 0,0 0 0,1 0 0,-1 0 0,0 0 0,0-1 0,0 1 0,0 0 0,0 0 0,3 16 0,-6 9 0,0 0 0,-1 0 0,-12 38 0,1-5 0,-14 61 0,4-21 0,5 2 0,-9 111 0,28-197 0,0-1 0,2 1 0,-1-1 0,2 1 0,0-1 0,1 0 0,0 0 0,0 0 0,2 0 0,0-1 0,0 1 0,13 20 0,-16-30 0,-1-1 0,1 1 0,0-1 0,0 0 0,1 0 0,-1 0 0,0 0 0,1 0 0,-1 0 0,1-1 0,-1 1 0,1-1 0,0 1 0,-1-1 0,1 0 0,0 0 0,0-1 0,0 1 0,0 0 0,0-1 0,0 0 0,0 0 0,0 0 0,0 0 0,0 0 0,0 0 0,0-1 0,0 0 0,0 1 0,0-1 0,0 0 0,0-1 0,-1 1 0,1 0 0,0-1 0,2-2 0,6-3 0,-1 0 0,0 0 0,0-2 0,-1 1 0,0-1 0,-1 0 0,12-17 0,36-63 0,77-169 0,-119 229 0,-3-2 0,-16 82 0,-27 58 0,25-91 0,0 0 0,1 1 0,1 0 0,1 0 0,1 0 0,0 1 0,2-1 0,0 31 0,2-46 0,0-1 0,0 1 0,0 0 0,0-1 0,0 1 0,1-1 0,0 0 0,-1 1 0,1-1 0,0 0 0,1 0 0,-1 0 0,1-1 0,-1 1 0,1 0 0,0-1 0,0 0 0,0 0 0,0 0 0,0 0 0,6 3 0,1-1 0,-1-1 0,1 0 0,0 0 0,0-1 0,0 0 0,17 1 0,1-2 0,0 0 0,0-2 0,-1-2 0,1 0 0,0-2 0,-1 0 0,0-2 0,0-1 0,-1-2 0,0 0 0,0-2 0,-1 0 0,-1-2 0,0-1 0,-1-1 0,-1-1 0,0 0 0,-2-2 0,0-1 0,0 0 0,17-26 0,-29 35 0,-3 5 0,0-1 0,0-1 0,0 1 0,-1-1 0,0 1 0,0-1 0,-1 0 0,0-1 0,3-10 0,-6 17 0,0 1 0,0 0 0,1 0 0,-1-1 0,0 1 0,0 0 0,0-1 0,0 1 0,-1 0 0,1 0 0,0-1 0,0 1 0,-1-2 0,0 2 0,0 0 0,0 0 0,-1 1 0,1-1 0,0 0 0,0 1 0,0-1 0,0 0 0,-1 1 0,1 0 0,0-1 0,-1 1 0,1 0 0,0-1 0,-1 1 0,1 0 0,0 0 0,-1 0 0,1 0 0,0 1 0,-1-1 0,1 0 0,-2 1 0,-1 0 0,0 0 0,0 0 0,0 0 0,0 1 0,1 0 0,-1 0 0,-5 3 0,-3 5 0,0 1 0,1 0 0,0 1 0,1 0 0,0 0 0,1 1 0,0 1 0,1-1 0,-7 18 0,3-4 0,1 1 0,1 0 0,2 1 0,-6 32 0,11-47 0,1 0 0,1 1 0,0-1 0,1 1 0,1-1 0,0 1 0,1-1 0,1 0 0,0 0 0,8 22 0,-8-27 0,1-2 0,0 1 0,0 0 0,1-1 0,0 0 0,0 0 0,1 0 0,0-1 0,0 1 0,1-2 0,-1 1 0,1-1 0,0 0 0,1 0 0,-1-1 0,1 0 0,0 0 0,16 5 0,18 2-1246,1-1 0,1-2 0,-1-2 1,48 1-1,179-11-10032,-142-2-998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04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802 81 11589,'24'-3'2313,"-24"2"-2188,1 1 0,-1-1 1,0 1-1,0-1 0,0 1 0,0-1 0,0 0 0,0 1 1,0-1-1,0 1 0,0-1 0,0 1 0,0-1 0,0 0 1,0 1-1,0-1 0,-1 1 0,1-1 0,0 1 0,0-1 1,-1 0-1,1 1 0,0-1 0,-1 1 0,1 0 0,0-1 1,-1 1-1,1-1 0,-1 1 0,1 0 0,-1-1 0,1 1 0,-1-1 1,-1-1 1941,0-1-1502,0-1 1,0 1 0,0-1 0,-1 1 0,1 0 0,-1 0 0,0 0 0,-4-4 0,1 4-169,1 0 0,-1 0 0,0 0 0,0 0 0,0 1 0,0 0 0,0 0 0,-1 1 0,1 0 0,-1 0 0,1 0 0,-13 1 0,-8 1 408,-43 7 0,62-6-703,-26 4-27,0 2-1,0 1 1,1 2 0,1 1-1,-49 26 1,29-10-32,2 3-1,-65 53 1,114-83-43,-24 18 0,0 2 0,1 1 0,-23 27 0,46-48 0,1 0 0,-1 0 0,0 0 0,0 0 0,1 0 0,-1 0 0,1 0 0,-1 0 1,1 0-1,-1 0 0,1 0 0,0 0 0,0 1 0,-1-1 0,1 2 0,5 4-2,-4-7-1,0 2 3,0-2 0,-1 1 0,1 0 0,0 0 0,0 0-1,0 0 1,0 0 0,0-1 0,1 1 0,-1-1 0,0 1 0,0-1 0,0 1 0,0-1 0,1 1 0,-1-1 0,0 0-1,0 0 1,1 0 0,-1 0 0,0 0 0,1 0 0,-1 0 0,2 0 0,39-10 5,-23 5-4,70-15-1,-46 9 0,1 2 0,0 2 0,85-3 0,-105 11 0,-1 0 0,1 2 0,-1 1 0,31 9 0,-43-10 0,0 1 0,0 0 0,-1 1 0,0 0 0,0 1 0,0 0 0,-1 0 0,0 1 0,0 0 0,0 1 0,11 14 0,21 30-2216,67 81-11861,-76-103 587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05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1201 7793,'-11'-24'2444,"9"19"1807,-2-29 1493,3 23-5259,0 0 1,1 0 0,0 0-1,0 0 1,1 0 0,1 0-1,0 0 1,1 0 0,0 1-1,0-1 1,1 1 0,0 0-1,1 0 1,9-14-1,10-11-145,0 2-1,47-48 0,-33 38 144,59-66-15,-19 23-192,-4-3 0,75-115 0,-120 155 115,-2-2-1,27-71 0,-53 119-293,1-1 0,-1 0-1,0 0 1,0 0 0,0 0 0,-1 0-1,1 0 1,-1 0 0,0-8 0,0 12-88,0-1 0,0 1 1,0-1-1,0 1 0,0-1 1,0 0-1,0 1 0,0-1 1,0 1-1,0-1 1,0 1-1,-1-1 0,1 1 1,0-1-1,0 1 0,-1-1 1,1 1-1,0-1 0,0 1 1,-1-1-1,1 1 0,-1 0 1,1-1-1,0 1 1,-1-1-1,1 1 0,-1 0 1,0-1-1,-1 1-5,-1 1-1,1 0 1,0-1 0,-1 1-1,1 0 1,0 0 0,0 1-1,0-1 1,0 0 0,0 1-1,0-1 1,0 1 0,0-1-1,-2 5 1,-27 29-15,11-6 11,2 0 0,1 1 0,1 1 0,-23 62 0,-29 137 0,60-198 0,-39 144 0,-79 320 0,34 9 0,90-490 0,-24 312 0,25-291 0,3 0 0,1-1 0,1 1 0,2-1 0,2 0 0,1 0 0,15 37 0,-17-57 0,0-1 0,1 0 1,0 0-1,1-1 0,1 0 0,0 0 1,1-1-1,0-1 0,0 0 0,2 0 1,-1-1-1,1-1 0,1 0 0,-1-1 1,1 0-1,17 6 0,-21-10-1,0-1 0,0 0 1,0-1-1,1 0 0,-1 0 0,1-1 1,-1 0-1,1-1 0,-1 0 0,1-1 1,0 0-1,-1-1 0,0 0 0,1-1 0,-1 0 1,0 0-1,0-1 0,-1 0 0,1-1 1,-1 0-1,0-1 0,0 0 0,-1 0 1,0-1-1,9-8 0,-4 2-199,-1 0 0,0-1 0,-1 0-1,-1-1 1,0 0 0,-1-1 0,-1 0 0,0 0 0,-2-1 0,1 0 0,-2 0-1,0 0 1,-1-1 0,-1 0 0,-1 0 0,0 0 0,-2 0 0,0 0 0,0 0-1,-2 1 1,0-1 0,-2 0 0,-8-31 0,1 23 46,-1 1 0,0 0 0,-2 1 0,-1 1 1,-1 0-1,0 1 0,-28-27 0,-18-12-6,-71-53 0,87 76 278,31 25 18,1 0 0,-17-22-1,29 33-121,1 0 0,0 0 0,-1 0 0,1 0 0,0-1 0,0 1 0,1 0 0,-1-1 0,0 1 0,1-1-1,0 1 1,-1-1 0,1 1 0,0-1 0,0 1 0,0-1 0,1 1 0,-1-1 0,1 1 0,-1 0-1,1-1 1,0 1 0,0-1 0,0 1 0,0 0 0,2-3 0,0 0 1,0 0 0,0 1 1,1-1-1,-1 1 0,1 0 1,0 0-1,1 0 0,-1 0 0,0 1 1,9-6-1,68-28 58,144-47 0,-147 59-15,-1-3 0,103-55-1,-175 80-30,37-20 351,-1-2 1,40-33-1,-6 5 227,-73 52-546,1 1-45,1 0 0,-1 1-1,1-1 1,-1 1-1,1 0 1,6 2-1,-6-2 0,-4 0-13,1 0 0,0 0 0,-1-1 1,1 1-1,-1 0 0,1 0 0,-1-1 1,1 1-1,-1 0 0,0 0 0,1 0 1,-1 0-1,0 0 0,0 0 0,0 0 1,0 0-1,0 0 0,0 0 0,0-1 0,0 3 1,0-2 0,1 5 2,-1-1 1,0 0-1,0 1 1,0-1-1,-1 0 0,0 1 1,0-1-1,0 0 1,-1 0-1,0 0 1,0 0-1,0 0 1,0 0-1,-6 8 1,-4 4 4,-1 0 1,-23 23 0,2-3 153,20-24 102,12-13 43,10-9-130,12-21 417,3-2 505,-21 31-829,-10 17-179,-7 13-91,2 2 0,1 0 0,1 0 0,-12 60 0,21-81 0,1 1 0,0-1 0,1 1 0,0-1 0,1 1 0,0-1 0,0 1 0,1-1 0,1 0 0,-1 0 0,2 0 0,-1 0 0,2 0 0,-1-1 0,1 1 0,0-1 0,1 0 0,0-1 0,12 13 0,-5-9 0,0 0 0,1-1 0,1 0 0,0-1 0,1-1 0,-1-1 0,2 0 0,-1 0 0,1-2 0,0 0 0,23 4 0,-8-4 0,0-1 0,-1-1 0,2-2 0,-1-1 0,46-5 0,-64 3 0,0-1 0,-1 0 0,1-2 0,-1 1 0,0-2 0,0 1 0,0-2 0,-1 0 0,0 0 0,0-1 0,18-14 0,-23 14 0,1 0 0,-1 0 0,-1 0 0,1-1 0,-2 0 0,1 0 0,-1-1 0,0 0 0,-1 0 0,1 0 0,-2 0 0,0 0 0,0-1 0,0 0 0,-1 0 0,1-15 0,-2-5-11,-1 1 0,-2-1 1,0 1-1,-2 0 0,-2 0 0,0 0 1,-2 1-1,-1 0 0,-1 0 0,-2 1 0,0 1 1,-2-1-1,-1 2 0,-1 0 0,-1 1 1,-1 1-1,-1 1 0,-1 0 0,-1 1 0,-1 1 1,0 2-1,-2 0 0,-42-24 0,57 37-573,0 1 0,-1 1 0,1-1 0,-1 2 0,-20-4 0,16 5-1175,-1 0-1,1 0 1,-19 3 0,11 5-5408,6 12-4649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1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74 157 4692,'-34'-18'1349,"34"19"-1275,0-1 1,-1 0-1,1 0 1,0 0 0,-1 0-1,1 0 1,0 1 0,-1-1-1,1 0 1,0 0 0,-1 1-1,1-1 1,0 0-1,0 0 1,-1 1 0,1-1-1,0 0 1,0 1 0,0-1-1,-1 0 1,1 1 0,0-1-1,0 1 1,0-1-1,0 0 1,0 1 0,0-1-1,0 0 1,0 1 0,0-1-1,0 1 1,0-1 0,0 0-1,0 1 1,0 0-1,-1 19 878,1-17-433,-29 117 8257,28-117-8424,0 0 1,0 1 0,1-1-1,-1 1 1,1-1 0,0 1 0,0 0-1,0-1 1,1 1 0,0 5-1,0-7-238,0 0-1,1 0 0,-1 0 1,0 0-1,1 0 0,-1 0 1,1 0-1,-1 0 0,1-1 1,0 1-1,0-1 0,0 1 1,0-1-1,0 0 1,0 0-1,0 0 0,2 1 1,9 2 170,0 0 0,0-1 0,0-1 1,0 0-1,1-1 0,-1 0 1,23-2-1,373-38 1987,-269 22-1855,1097-158 699,-825 106-2564,-219 36-1236,0 1-3579,-181 31 5171,24-8-6832,-20 0-645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06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52 18590,'0'-4'490,"1"0"0,0 0 0,0 0 0,0 1 0,0-1 0,1 0 0,3-6 0,-4 9-105,1-1 0,-1 1 0,0 0 1,1 0-1,0 0 0,-1 0 0,1 0 1,-1 0-1,1 0 0,0 1 0,0-1 0,0 0 1,-1 1-1,1 0 0,0-1 0,4 1 1,-3-1 1963,-3 3-2248,0 0-1,0 0 0,0 0 1,0-1-1,-1 1 1,1 0-1,-1 0 0,0-1 1,1 1-1,-1 0 1,-1 2-1,-6 16 54,-6 191-154,7-61 0,-7-5 1,-9 119-1,21-201-2,3-1 0,9 75 0,-3-72-609,-1 3-3432,-4-54 725,1 1 0,8 22 0,17 20-11852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06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633 743 14109,'-22'-14'4084,"0"2"-1,0 0 1,-43-15-1,52 21-3824,0 1-1,0 1 0,-1 0 0,1 1 0,-1 0 0,0 2 1,0-1-1,-26 2 0,17 3-258,2 1 0,-1 1 0,0 1 0,1 1 0,0 1 0,1 0 0,-23 14 0,30-15 0,0 1 0,1 1 0,0 0 0,0 0 0,1 1 0,0 1 0,1 0 0,0 0 0,1 1 0,0 0 0,-11 24 0,16-30 1,2 0-1,-1 1 1,1 0-1,0-1 1,0 1-1,1 0 1,0 0-1,0 0 1,1 0 0,0 0-1,0 0 1,1 0-1,-1 0 1,1 0-1,1 0 1,0 0-1,0 0 1,0-1 0,1 1-1,-1-1 1,2 1-1,-1-1 1,1 0-1,0 0 1,0-1-1,0 1 1,1-1 0,0 0-1,6 5 1,0 0-7,1-1 0,0 0 0,0-1 0,1-1 0,0 0 0,0-1 0,0 0 0,1-1 0,0 0 0,0-1 0,0-1 0,1 0 0,16 0 0,-14-2-172,1-2-1,-1 0 0,1-1 1,-1 0-1,0-2 0,0 0 1,0-1-1,28-12 0,-33 12 131,0-1 0,0-1 0,-1 0 0,0 0 0,0-1 0,-1-1 0,0 1 0,-1-2 0,0 1 0,0-1 0,-1-1 0,9-13 0,8-25 214,-1 0-1,-3-2 1,20-69 0,29-167 939,-6 23-574,-58 243-531,6-20 0,9-61 0,-56 305 0,-21 138 0,47-261 0,3 0 0,7 103 0,0-164 0,1 0 0,0 0 0,2 0 0,0 0 0,1 0 0,1-1 0,1 0 0,11 21 0,-13-30 0,0-1 0,0-1 0,1 1 0,0-1 0,1 0 0,-1 0 0,1-1 0,1 1 0,-1-2 0,1 1 0,0-1 0,0 0 0,1-1 0,-1 0 0,1 0 0,0-1 0,0 0 0,16 3 0,-7-3 0,0-1 0,0-1 0,0 0 0,0-1 0,1-1 0,-1-1 0,0 0 0,0-2 0,21-6 0,-17 3 0,1-2 0,-2-1 0,1 0 0,-2-2 0,1 0 0,27-23 0,-19 10 0,-1-1 0,0-2 0,-3-1 0,0-1 0,-2-1 0,-1-1 0,-1-1 0,25-56 0,-39 73 0,0 0 0,-2-1 0,0 1 0,4-21 0,-8 31 0,0 1 0,-1-1 0,1 0 0,-1 1 0,0-1 0,-1 0 0,1 1 0,-1-1 0,0 0 0,-1 1 0,1-1 0,-1 1 0,0 0 0,-1-1 0,1 1 0,-4-5 0,4 8 0,0 0 0,0 0 0,0 1 0,0-1 0,-1 1 0,1-1 0,0 1 0,-1 0 0,1 0 0,0 0 0,-1 0 0,0 1 0,1-1 0,-1 1 0,1-1 0,-1 1 0,0 0 0,1 0 0,-1 0 0,1 0 0,-6 2 0,1-1 0,-1 0 0,1 1 0,-1 0 0,1 1 0,0-1 0,-10 6 0,7-2 0,1 1 0,0 0 0,0 0 0,0 0 0,1 1 0,0 1 0,0-1 0,1 1 0,0 0 0,1 1 0,0 0 0,1 0 0,0 0 0,0 1 0,1-1 0,0 1 0,-4 21 0,7-22 0,-1 0 0,2 0 0,-1-1 0,1 1 0,1 0 0,0 0 0,0 0 0,1 0 0,0-1 0,1 1 0,0-1 0,0 0 0,1 1 0,0-2 0,1 1 0,0 0 0,0-1 0,1 0 0,0 0 0,0-1 0,9 9 0,-2-6-167,-1 0 1,1 0-1,1-2 0,0 1 1,0-2-1,1 0 0,-1-1 1,30 9-1,7-3-1366,71 8 0,-88-15-1662,39-1 0,131-7-15632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06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46 13001,'-2'-3'410,"0"0"0,-1-1 0,1 1 0,-1 0 0,1 0 0,-1 1-1,0-1 1,0 1 0,0-1 0,0 1 0,-1 0 0,1 0 0,0 0 0,-1 1-1,0-1 1,1 1 0,-1 0 0,0 0 0,0 0 0,1 0 0,-5 0 0,5 1 2105,16 10 1180,-5-6-3001,18 17-419,-2 1-1,0 1 1,-1 1-1,-1 2 1,-1 0 0,-2 0-1,-1 2 1,-1 1-1,-1 0 1,-1 1-1,-2 0 1,-1 1-1,10 41 1,-19-54-275,-1-1 0,0 1 0,-1-1 0,-1 1 0,-1-1 0,-1 1 0,0-1 0,-1 1 0,0-1 0,-2 0 0,0-1 0,-1 1 0,-1-1 0,0 0 0,-1 0 0,-1-1 0,0 0 0,-1-1 0,-1 0 0,0 0 0,-1-1 0,-23 20 0,7-17 0,27-16 0,1 1 0,0-1 0,0 0 0,-1 1 0,1-1 0,0 0 0,0 0 0,-1 0 0,1 1 0,0-1 0,-1 0 0,1 0 0,0 0 0,-1 0 0,1 0 0,0 0 0,-1 0 0,1 1 0,0-1 0,-1 0 0,1 0 0,0 0 0,-1 0 0,1 0 0,0 0 0,-1-1 0,1 1 0,0 0 0,-1 0 0,1 0 0,0 0 0,-1 0 0,1 0 0,0-1 0,0 1 0,-1 0 0,1 0 0,0 0 0,-1-1 0,1 1 0,0 0 0,0 0 0,0-1 0,-1 1 0,1 0 0,0-1 0,0 1 0,0 0 0,0-1 0,-1 1 0,1 0 0,0-1 0,3-14 0,-2 13 0,4-13-147,1-1 1,1 1-1,0 1 1,1-1-1,12-15 0,57-69-1948,-25 35 348,-1-9-1790,20-25-4938,1 14-4574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07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937 270 12269,'-26'-115'2908,"5"47"1930,18 60-3283,0 0 0,0 0 0,-2-16 0,5-9 2054,0 28-1569,-4 28-1157,-24 136-883,-67 215 0,55-256 0,-4-1 0,-86 157 0,-59 56 51,-127 253-853,293-526-2579,21-51 2047,1 0-1,-1 0 0,1 0 0,1 1 0,-1-1 1,1 12-1,13 30-14973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08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1085 939 6061,'0'0'80,"0"1"0,-1-1 1,1 1-1,0 0 0,-1-1 1,1 1-1,0-1 0,-1 1 1,1-1-1,-1 1 0,1-1 0,-1 1 1,1-1-1,-1 1 0,1-1 1,-1 0-1,1 1 0,-1-1 1,0 0-1,1 0 0,-1 1 1,1-1-1,-1 0 0,0 0 1,1 0-1,-1 0 0,0 0 1,0 0-1,-5-17 2444,-2-14 2245,3 22-3944,0 1-1,-1-1 0,0 1 0,-1 0 1,1 0-1,-2 1 0,1 0 0,-1 0 1,0 1-1,-10-7 0,-8-3 1219,-46-21-1,70 36-1962,-14-6 286,0 1 1,-1 1 0,0 1 0,0 0-1,0 1 1,0 1 0,0 0 0,-1 2 0,-28 1-1,31 0-258,-25 1-102,1 3 0,0 1 0,0 2 0,1 1 0,0 3 0,0 0 0,2 3 0,0 1-1,0 2 1,2 1 0,0 1 0,-48 40 0,69-50-6,0 2 0,0-1 0,1 2 0,1 0 0,0 0 0,1 1 0,1 0 0,-12 23 0,18-32 0,1 1 0,-1-1 0,1 1 0,0 0 0,1 0 0,0 0 0,0 0 0,0 0 0,0 0 0,1 0 0,0 0 0,1 0 0,-1 0 0,1 0 0,0 0 0,0 0 0,1 0 0,0 0 0,0 0 0,0-1 0,1 1 0,0-1 0,0 1 0,0-1 0,1 0 0,6 7 0,1-2-5,0 0 0,0-2 0,1 1 0,0-1 0,0-1 0,1 0 0,0-1-1,0 0 1,1-1 0,0 0 0,0-2 0,25 5 0,-8-4-33,-1-1-1,1-1 1,-1-2-1,1-1 1,33-6-1,-26 1-138,-1-2-1,-1-1 0,0-2 1,0-2-1,-1-1 0,0-1 1,46-30-1,-55 28 127,0-1 0,-2-1-1,0-1 1,-2-1 0,0-1 0,-1-1-1,-1-1 1,-2 0 0,25-44 0,85-207-62,-24-11 19,-82 222 76,8-21 6,34-102 147,-63 184-108,0 0-1,0 0 0,-1 0 0,1 0 0,-1 0 0,0 0 0,0 0 0,0 0 0,0 0 0,-1-4 0,1 7-15,0-1-1,0 1 0,-1-1 1,1 1-1,0-1 1,-1 1-1,1-1 0,0 1 1,-1 0-1,1-1 1,-1 1-1,1-1 0,0 1 1,-1 0-1,1 0 1,-1-1-1,1 1 0,-1 0 1,1 0-1,-1-1 1,1 1-1,-1 0 0,0 0 1,1 0-1,-1 0 1,1 0-1,-1 0 0,1 0 1,-1 0-1,1 0 1,-1 0-1,0 0 0,1 0 1,-1 0-1,1 0 1,-1 1-1,1-1 0,-1 0 1,1 0-1,-1 1 1,1-1-1,-1 0 0,1 1 1,0-1-1,-1 0 1,1 1-1,-1-1 0,1 1 1,-1 0-1,-10 7 103,1 1 1,-1 0-1,1 1 0,1 0 1,0 1-1,1 0 0,-8 13 0,-47 87 425,62-109-529,-15 32 15,1 1 0,-17 61 0,29-87-24,-4 14 0,1 1 0,1 0 0,2 1 0,0-1 0,1 1 0,2 0 0,0-1 0,2 1 0,0-1 0,2 1 0,9 32 0,-9-44 0,1 0 0,0-1 0,0 0 0,1 0 0,1 0 0,0-1 0,1 1 0,0-2 0,0 1 0,1-1 0,1-1 0,-1 0 0,2 0 0,-1-1 0,1 0 0,0-1 0,1 0 0,0 0 0,0-2 0,0 1 0,18 4 0,-17-7 0,-1 0 0,0-1 0,1 0 0,-1-1 0,1-1 0,-1 0 0,1 0 0,0-1 0,-1-1 0,0 0 0,1-1 0,-1 0 0,0-1 0,0 0 0,-1-1 0,22-12 0,2-5 0,-1-3 0,-1 0 0,50-52 0,-83 77 0,19-17 0,-12 11 0,1-1 0,-1 1 0,11-15 0,-18 20 0,0 0 0,1 0 0,-1 0 0,0 0 0,1 1 0,0-1 0,-1 0 0,1 0 0,-1 1 0,1-1 0,0 0 0,-1 1 0,1-1 0,0 0 0,0 1 0,0-1 0,-1 1 0,1 0 0,0-1 0,0 1 0,0 0 0,0-1 0,0 1 0,0 0 0,1 0 0,4 6 0,-5-5 0,1 0 0,-1 1 0,0-1 0,0 0 0,0 1 0,0 0 0,0-1 0,0 1 0,0 0 0,-1-1 0,1 1 0,0 0 0,-1 0 0,1-1 0,-1 1 0,0 3 0,1 35 0,-1-26 0,-4 133-2999,0-112 794,2 0 0,2 1 0,1-1 1,2 1-1,8 40 0,1-40-11350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08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43 13321,'-23'-23'5721,"11"14"-3557,2-2 2012,16 28-3696,13 12-932,7-6-516,6 8-796,9 6-648,-6 3-948,-3 6-1625,3 5-3952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08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23 303 11889,'-1'0'195,"0"0"-1,0-1 1,-1 1-1,1-1 1,0 1-1,0-1 1,0 1-1,0-1 1,0 0-1,0 0 1,0 0-1,0 1 1,0-1-1,0 0 1,0 0-1,1 0 1,-1 0-1,0-1 1,1 1-1,-1 0 1,1 0-1,-1 0 1,1 0-1,-1-1 1,1 1-1,0 0 1,0 0-1,0-6 4994,13 22-1525,-8-9-2992,43 46-56,-12-16 211,-3 1 0,-1 2-1,33 52 1,-57-79-701,-1 1-1,-1 1 1,0-1-1,0 1 1,-1 0-1,-1 0 1,-1 1-1,0-1 1,0 1-1,-2 0 1,0-1-1,0 1 1,-2 0-1,0 0 1,-4 23-1,-15 32-124,18-64 0,0 0 0,-1 0 0,0-1 0,0 0 0,0 1 0,0-1 0,-1 0 0,0 0 0,-9 8 0,13-13 0,-1 1 0,1-1 0,0 1 0,-1-1 0,1 1 0,-1-1 0,1 1 0,-1-1 0,1 1 0,-1-1 0,0 0 0,1 1 0,-1-1 0,1 0 0,-1 0 0,0 1 0,1-1 0,-1 0 0,1 0 0,-1 0 0,0 0 0,1 0 0,-1 0 0,0 0 0,1 0 0,-1 0 0,0 0 0,1 0 0,-1 0 0,0 0 0,1-1 0,-1 1 0,0 0 0,1-1 0,-1 1 0,1 0 0,-1-1 0,1 1 0,-1 0 0,1-1 0,-1 1 0,1-1 0,-1 1 0,1-1 0,-1 1 0,1-1 0,0 1 0,-1-1 0,1 0 0,0 0 0,-1 0 0,-1-1 0,1-1 0,-1 1 0,1-1 0,-1 1 0,1-1 0,0 1 0,0-1 0,0 0 0,1 0 0,-1 1 0,1-1 0,-1 0 0,1 0 0,0 0 0,0-2 0,6-44 0,-4 39 0,6-25-81,1 1 0,1 0 0,2 0 0,2 2-1,1-1 1,1 2 0,35-50 0,-3 15-548,3 3-1,71-69 1,-84 95-2122,69-52 0,1 18-6106,-22 22-4030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08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239 297 11457,'9'10'3265,"-17"-19"1064,-4-6-1879,12 13-2136,0-1 0,0 1-1,0 0 1,1 0-1,-1-1 1,1 1 0,-1 0-1,1 0 1,0-1-1,0 1 1,0 0 0,0 0-1,0 0 1,0 0-1,2-2 1,3-3 476,1 0 0,-1 0 0,2 0 1,11-8-1,-12 10-415,0-1 1,0 0-1,0 0 0,-1 0 1,10-14-1,-13 15-371,1-1 0,-1 1-1,-1-1 1,1 0 0,-1 0 0,0 0-1,0 0 1,-1-1 0,0 1 0,0 0-1,0-1 1,-1 1 0,0-1-1,-1-6 1,0 10-4,1 0 0,-1 0-1,0 0 1,0 1 0,-1-1-1,1 0 1,0 1 0,-1-1-1,0 1 1,1-1 0,-1 1-1,0 0 1,0 0 0,0 0-1,-1 0 1,1 0 0,0 0-1,-1 1 1,1-1 0,-1 1-1,0-1 1,1 1 0,-1 0-1,0 0 1,0 0 0,0 1-1,0-1 1,0 1 0,0 0-1,0-1 1,0 1 0,1 0-1,-5 1 1,-6 0 0,0 0 0,0 1 0,1 0 0,-1 1 0,1 0 0,-1 1 0,1 1 0,1 0 0,-1 1 0,0 0 0,1 0 0,1 1 0,-1 1 0,1 0 0,0 0 0,-12 13 0,15-13 0,0 0 0,0 1 0,1-1 0,0 1 0,0 1 0,1-1 0,0 1 0,1 0 0,0 0 0,0 0 0,1 1 0,1-1 0,0 1 0,0-1 0,1 1 0,0 0 0,1 0 0,0 0 0,1-1 0,2 14 0,0-12-182,0 0 1,1 0-1,1 0 0,0 0 1,0-1-1,1 1 1,1-2-1,0 1 0,0-1 1,1 0-1,17 17 0,-9-13-347,0-1 0,1-1-1,0 0 1,1-1-1,0-1 1,1-1-1,23 8 1,-8-4-1720,1-1 1,0-3 0,40 7-1,-11-8-3395,2-1-3086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09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494 431 8593,'33'-49'4892,"-33"49"-4669,0-1-1,0 0 1,0 0-1,0 0 1,0 0-1,0 0 1,0 1-1,-1-1 1,1 0-1,0 0 1,-1 0-1,1 1 1,0-1-1,-1 0 1,1 0-1,-1 1 1,1-1-1,-1 0 1,0 1-1,1-1 1,-1 0-1,0 1 1,1-1-1,-1 1 1,-1-1-1,-16-11 2435,14 10-2220,0 1 0,0-1 0,0 1 1,0 0-1,-1 0 0,1 1 1,0-1-1,0 1 0,-1 0 0,1 0 1,0 0-1,0 1 0,-6 0 0,-3 3 388,0 0 0,-21 9 0,26-10-553,-13 8 18,0 1 1,0 0 0,2 2-1,0 0 1,-28 26-1,-10 9-61,38-35-229,0 2 0,2 0 0,-1 1 0,2 1 0,-24 34 0,36-46 0,0-1 0,1 1 0,-1 0 0,1 0 0,1 0 0,-1 0 0,1 0 0,0 1 0,1-1 0,0 1 0,0 0 0,0-1 0,1 1 0,0-1 0,0 1 0,0 0 0,1-1 0,0 1 0,0 0 0,1-1 0,0 0 0,0 1 0,0-1 0,1 0 0,4 7 0,3 0-252,-1-1-1,1-1 1,1 1-1,0-2 1,1 0 0,0 0-1,0-1 1,1 0 0,0-1-1,1-1 1,0 0-1,0-1 1,0 0 0,1-1-1,22 4 1,-1-1-635,0-2 1,0-2-1,0-1 0,1-2 0,51-4 1,-58 0-330,0-2 0,-1 0 1,0-2-1,-1-2 0,36-14 0,-25 5-303,-1-1 0,-1-2-1,37-28 1,70-67 344,-109 83 1883,-1-2 0,-2-2 0,47-67 0,72-139 4022,-87 114-811,-47 89-214,13-51 0,-45 107-528,-19 42-2743,2 2 0,4 0 0,-32 96 0,27-68-333,12-23-3186,3 0 0,-15 95 0,19-85 580,10-42-4349,8-1-4315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09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 12489,'39'-15'1090,"-19"6"-23,0 2-1,1 0 1,0 1 0,0 1-1,1 0 1,24 0 0,-38 4-638,0 1 1,0 0 0,0 1-1,0 0 1,0 0-1,0 0 1,-1 1-1,1 1 1,-1-1-1,10 5 1,-13-4-286,0-1 0,0 1 1,0 0-1,0 0 0,-1 0 1,1 0-1,-1 1 0,0-1 1,0 1-1,0 0 0,-1 0 1,1 0-1,-1 0 0,0 1 1,0-1-1,0 0 0,1 9 1,1 6 96,-2 1 1,0 0 0,-1 1 0,-1-1 0,-1 0-1,-4 26 1,2-28-167,1 0 1,1 0-1,0 0 0,2 0 0,0 0 1,1 1-1,0-2 0,6 19 0,-3-23-90,1-1 1,0 1-1,1-2 0,1 1 0,-1-1 1,2 0-1,0 0 0,0-1 0,0 0 1,2-1-1,-1 0 0,1-1 0,0 0 1,1-1-1,0 0 0,0-1 1,0 0-1,1-1 0,0 0 0,0-1 1,0 0-1,0-1 0,1-1 0,-1 0 1,1-1-1,27-1 0,-38 0 14,1 0-1,-1 0 1,1 0-1,-1-1 1,1 0-1,-1 1 1,1-1 0,-1-1-1,0 1 1,0 0-1,0-1 1,1 0-1,-1 1 1,-1-1-1,1 0 1,0-1-1,0 1 1,-1 0 0,1-1-1,-1 0 1,0 1-1,0-1 1,0 0-1,0 0 1,-1 0-1,1 0 1,-1-1 0,2-2-1,-2-1 26,0 1 1,-1-1-1,0 1 0,0-1 0,0 1 1,-1-1-1,0 1 0,0-1 0,-1 1 1,0 0-1,0 0 0,0 0 0,-4-7 0,-9-14 20,-1 0-1,-2 2 1,0 0-1,-38-39 0,-18-23-855,20 16-4480,54 67 503,8-7 533,5-4-8465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1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0 11941,'-8'9'655,"6"-6"-322,0 0 1,-1 0 0,0-1-1,1 1 1,-1 0-1,0-1 1,0 0 0,-1 0-1,1 0 1,-5 2-1,-2 5 3235,10-8-3394,-1 1 0,0-1 0,0 1 0,1-1 0,-1 1 0,1 0 0,-1-1 0,1 1 0,0 0 0,0-1 0,-1 1 0,1 0 0,1-1 0,-1 3 0,2-1-12,0 0 0,0 0 0,0-1 0,0 1 0,1-1-1,-1 1 1,1-1 0,-1 0 0,1 0 0,3 2 0,27 19 857,1-1 0,70 34 1,201 96 701,-245-116-1459,-1 2 1,101 86-1,-143-108-358,1 0 1,-2 2-1,-1 0 1,0 1-1,-1 0 0,-1 1 1,-1 1-1,0 0 1,-2 0-1,-1 1 0,0 0 1,-2 1-1,0 0 0,-2 0 1,0 1-1,-2-1 1,-1 1-1,0 0 0,-2 0 1,-1 0-1,-1-1 1,0 1-1,-2 0 0,-1-1 1,-1 0-1,-10 26 0,0-13-344,-1-1-1,-1 0 1,-2-1-1,-1-1 1,-2-1-1,-1-1 1,-33 32-1,-215 182-7073,197-182 3452,-11 11-5062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10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4 222 14413,'0'-1'177,"-1"1"0,1-1-1,0 0 1,-1 0-1,1 1 1,0-1 0,-1 0-1,1 0 1,0 0 0,0 0-1,0 0 1,0 1-1,0-1 1,0 0 0,0 0-1,0 0 1,0 0-1,0 0 1,1 1 0,-1-1-1,0 0 1,0 0 0,1 0-1,-1 1 1,1-1-1,-1 0 1,0 0 0,1 1-1,0-2 1,1 1 75,-1 1-1,0-1 1,0 0 0,1 1-1,-1-1 1,0 1 0,1 0-1,-1-1 1,1 1 0,-1 0-1,1 0 1,-1 0 0,0 0-1,1 0 1,-1 0 0,1 0 0,-1 1-1,0-1 1,3 1 0,-1 1 18,0-1 1,0 1-1,0 0 1,0 0 0,0 1-1,0-1 1,-1 1 0,1-1-1,-1 1 1,0 0-1,0 0 1,0 0 0,0 0-1,0 0 1,1 3 0,22 54 1723,-19-41-1880,-1 0 0,-1 0 0,0 1 0,-1-1 0,-1 1 0,-1-1-1,-1 1 1,-1 0 0,-6 38 0,0-27-21,0-1 0,-3-1 0,0 0 0,-2 0 0,-23 42 0,17-37-93,50-82-180,3 2 0,2 1 0,2 2 0,64-56 0,510-400-18888,-613 499 19193,0 0 1,0-1 0,0 1 0,1 0-1,-1 0 1,0 0 0,0-1 0,1 1 0,-1 0-1,0 0 1,1 0 0,-1 0 0,0 0-1,0 0 1,1-1 0,-1 1 0,0 0 0,1 0-1,-1 0 1,0 0 0,1 0 0,-1 0-1,0 0 1,1 0 0,-1 0 0,0 1 0,1-1-1,-1 0 1,0 0 0,0 0 0,1 0-1,-1 0 1,0 0 0,1 1 0,3 13 1930,-5 36-1428,0-15 333,2-13-828,1 0 0,1 0 1,2-1-1,0 1 0,1-1 0,1 0 0,0 0 1,2-1-1,1 0 0,0-1 0,2 0 0,0 0 1,1-1-1,20 21 0,34 28 244,-65-66-290,0 0 0,1-1-1,-1 1 1,0 0-1,0-1 1,0 1-1,0-1 1,1 0-1,-1 1 1,0-1-1,0 0 1,5-1 0,-5 1 142,1 0 539,-2-91 4825,-2 54-3877,1 35-1712,0 1 0,0 0 1,0-1-1,0 1 0,0 0 0,0-1 0,0 1 0,0 0 1,0-1-1,0 1 0,1 0 0,-1 0 0,0-1 0,1 1 1,-1 0-1,1 0 0,0-1 0,-1 1 0,1 0 0,0 0 1,0 0-1,0 0 0,0 0 0,0 0 0,0 0 1,0 1-1,0-1 0,2-1 0,-3 2-11,2 1 7,-1 0 0,0 0 0,0 0 0,0 1 0,0-1 0,0 0 0,0 1 0,0-1 0,0 1 0,-1-1 0,1 1 0,-1 0 0,1-1 0,-1 1 0,1-1 0,-1 1 0,0 0 0,0 2 0,2 40 0,-2-41 0,-5 100 0,-28 153 0,8-90 0,5-23 0,-39 144 0,39-215 0,-3-1 0,-3-1 0,-65 123 0,73-163 0,-1 0 0,-1-2 0,-1 0 0,-29 27 0,40-44 0,-1 0 0,-1-1 0,0-1 0,0 0 0,-1 0 0,0-1 0,-1-1 0,1 0 0,-1-1 0,-1-1 0,-24 7 0,33-11 1,0 0-1,0 0 1,1-1 0,-1 0-1,0 0 1,0 0 0,0-1-1,1 0 1,-1 0-1,0 0 1,1-1 0,-1 0-1,1 0 1,0 0 0,-7-4-1,9 4-2,0-1 0,0 1 0,0-1-1,0 0 1,1 0 0,-1 0 0,1 0-1,0 0 1,-1 0 0,1-1 0,1 1-1,-1-1 1,0 0 0,1 1 0,0-1-1,0 0 1,0 0 0,0 0 0,1 1-1,0-1 1,-1 0 0,2-7 0,0 0-131,0 0 1,1 0-1,1 0 1,0 0-1,0 0 1,1 0-1,1 1 1,0-1-1,0 1 1,1 0 0,11-14-1,9-9-918,56-53 0,-40 44 311,60-57-1315,4 4 1,123-86-1,256-131-1897,39 17 4296,-417 252-2228,-95 38-41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13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74 128 7489,'15'-29'9449,"-17"27"-8029,-3-2 169,-1 0 0,0 1 0,-1-1 0,-11-4 0,-1 2 4512,9-5-5738,-5-3-363,14 6 0,1 4 0,1 2 0,1 6 0,7 12 0,8 24 0,43 245 0,-56-263 0,9 40 0,-13-58 0,2 0 0,-1-1 0,0 1 0,1 0 0,-1-1 0,1 1 0,0-1 0,0 1 0,1-1 0,-1 0 0,5 5 0,-5-7 0,0 0 0,0-1 0,0 1 0,-1 0 0,1-1 0,0 0 0,0 1 0,0-1 0,0 0 0,0 0 0,0 0 0,0 0 0,0 0 0,0-1 0,0 1 0,0 0 0,0-1 0,0 0 0,0 1 0,-1-1 0,1 0 0,3-2 0,4-1 0,-1-1 0,0-1 0,11-8 0,12-16 0,-2-1 0,43-57 0,-48 57 0,175-227 0,-197 255 0,1 0 0,0 1 0,0-1 0,0 0 0,0 1 0,0 0 0,6-4 0,9-1 0,-14 7 0,0-1 0,-1 1 0,1 1 0,0-1 0,-1 0 0,1 1 0,-1 0 0,1 0 0,-1 0 0,1 0 0,-1 0 0,0 1 0,1 0 0,-1-1 0,0 1 0,0 0 0,0 1 0,0-1 0,-1 0 0,1 1 0,-1 0 0,1-1 0,3 7 0,3 6 0,0 1 0,0-1 0,10 30 0,-8-17 0,5 9 0,29 57 0,-44-91 0,0-1 0,0 0 0,1 0 0,-1 0 0,1-1 0,-1 1 0,1 0 0,0-1 0,0 1 0,0-1 0,0 1 0,0-1 0,0 0 0,0 0 0,0 0 0,0 0 0,1 0 0,-1 0 0,4 0 0,-2 0 0,0-1 0,1 0 0,-1 0 0,1-1 0,-1 1 0,0-1 0,1 0 0,-1 0 0,0 0 0,5-2 0,3-3 0,0 0 0,-1 0 0,1-1 0,-1-1 0,-1 0 0,13-12 0,3-7 0,43-59 0,-49 58 0,2 0 0,39-38 0,-48 56 0,5 2 0,-13 7 0,0 1 0,-1 0 0,1 0 0,0 1 0,0-1 0,0 1 0,-1 0 0,1 1 0,0-1 0,-1 1 0,1 0 0,-1 0 0,0 0 0,0 0 0,5 5 0,10 7 0,34 31 0,-26-20 0,-7-6-170,-2 0 0,-1 2 0,24 33 0,-21-26-464,30 33 0,-6-12-2237,10 9-2540,-14-22-4376,-16-21 21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13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47 7861,'-19'-23'9559,"29"5"-6215,-8 12-742,-1 19-1215,-2 1-1012,-1 1 0,-1-1 0,0 0 0,-1 0 0,-7 20 0,-4 9 137,-6 35-196,3 1 1,3 1-1,4 0 1,-2 140-1,14-197-351,1 0 0,1-1 0,1 1 0,0-1 0,12 31 0,-12-41-8,1-1 0,1 1 0,-1-1 0,2 0 0,0-1 0,0 0 0,1 0 0,0 0 0,0-1 0,1 0 0,11 9 0,-13-15 20,-1 0 0,1 0 0,-1-1 0,1 1 0,0-1 0,0-1 0,0 1 0,0-1 0,0-1 0,0 1 0,0-1 0,0 0 0,0-1 1,1 1-1,-1-2 0,11-2 0,-7-1 0,0 0 0,0-1 0,-1 0 0,0 0 0,0-1 0,-1-1 0,1 0 0,-2 0 0,14-16 0,0-2-8,-1-1 0,20-35 0,-29 41 108,0 0-1,-2 0 1,0-1 0,-1 0 0,-1-1-1,5-27 1,-14 19 242,-1 19-218,1 12-88,0 0 0,0-1-1,1 1 1,-1 0 0,0-1-1,0 1 1,0 0 0,0 0-1,0 0 1,0 0 0,0 0-1,0 0 1,0 0 0,0 1-1,0-1 1,0 0 0,-1 1-1,1-1 5,-5 1 11,0 1 1,0 0-1,0 0 1,0 1-1,1 0 0,-1 0 1,1 0-1,-1 1 1,1-1-1,0 1 1,1 0-1,-1 1 0,1-1 1,-5 7-1,-7 9 76,1 1 0,-13 24-1,23-37-63,-2 5 5,0 1 0,0-1 0,2 1 0,-1 0 0,2 1 0,0-1 0,1 1 0,0-1 0,-1 31 0,4-37-31,0 1-1,1-1 0,0 0 0,0 0 1,1 1-1,0-1 0,0 0 1,1 0-1,0 0 0,0-1 0,1 1 1,0-1-1,0 0 0,1 0 0,0 0 1,0 0-1,1-1 0,0 0 0,6 5 1,3 0-271,1-1 1,0 0-1,1-2 1,0 0-1,0-1 1,1 0 0,-1-2-1,1 0 1,1-1-1,29 3 1,7-2-2164,0-3 0,74-6 0,-42-4-4121,-3 0-4206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14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718 897 5829,'9'-2'2063,"-25"-4"605,-20-10 2107,34 15-3492,-2-2-768,-1 1 1,1-1 0,0 0-1,0-1 1,0 1 0,0-1-1,-6-7 1,6 7-99,-3-3-123,1 2 0,-1-1-1,0 1 1,0 0 0,0 0 0,0 0 0,-1 1-1,0 1 1,0-1 0,-15-3 0,12 5-91,0 0 0,-1 1 1,1 0-1,-1 1 0,1 0 1,0 1-1,-19 3 0,2 2-5,0 1 0,1 1-1,0 2 1,0 0 0,1 2-1,-43 26 1,51-26-135,0 0-1,1 1 0,1 1 1,0 0-1,0 1 1,2 1-1,0 0 1,1 1-1,-19 32 1,30-45-73,-1 1 1,1 0-1,-1 0 1,1 0 0,1 1-1,-1-1 1,1 0 0,0 1-1,0-1 1,0 1 0,1-1-1,0 1 1,0-1-1,0 1 1,1-1 0,0 1-1,0-1 1,0 1 0,1-1-1,0 0 1,0 0 0,0 0-1,0 0 1,1 0-1,0 0 1,0-1 0,0 1-1,1-1 1,0 0 0,-1 0-1,1 0 1,1 0 0,-1-1-1,0 0 1,1 0-1,0 0 1,0 0 0,0-1-1,0 1 1,0-1 0,6 1-1,5 2-136,0 0 0,1-2-1,-1 1 1,1-2 0,-1-1-1,1 0 1,0-1 0,0 0-1,-1-1 1,1-1 0,0-1 0,-1-1-1,0 0 1,0-1 0,0 0-1,0-2 1,-1 0 0,0 0-1,-1-2 1,1 1 0,-2-2 0,1 0-1,-1-1 1,-1 0 0,0-1-1,0 0 1,-1-1 0,-1 0-1,12-20 1,-2-6 95,-1 0 0,-3-2 0,-1 0 0,-1-1-1,12-74 1,10-221 13,-32 196 163,-4 79 92,11-92 0,-10 149-173,-1 1 0,1-1 0,-1 0 0,-1 1 0,1-1-1,-1 0 1,1 1 0,-3-5 0,1-3 129,-16 25 587,12-3-592,0 0 0,1 0-1,0 0 1,0 1 0,1-1-1,1 1 1,0 0 0,0 1-1,-1 15 1,-4 12 109,-4 9 39,4 0 0,1 1 0,2 0 0,2 54 0,4-73-246,1-1-1,2 0 0,0 0 1,2 0-1,1-1 0,2 0 1,0 0-1,17 32 1,-21-51-82,0 0 1,0-1 0,1 0 0,0 0-1,0 0 1,1-1 0,0 0 0,1 0-1,-1-1 1,1 0 0,1 0 0,-1-1-1,1 0 1,0-1 0,0 1 0,0-2-1,0 1 1,1-1 0,-1-1 0,1 0-1,11 1 1,-5-1-18,1-2-1,-1 0 1,1-1-1,-1-1 1,1 0 0,-1-1-1,0-1 1,0 0-1,0-1 1,-1-1-1,0-1 1,15-8 0,-13 6 155,0-1 0,-1 0 0,0-1 0,-1-1 0,0-1 0,-1 0 0,22-26 0,-29 31 248,0 0-1,1 0 0,12-9 1,-18 15 1181,-3 6-1509,1-1 0,-1 1 0,-1-1 0,1 0 0,0 1 0,-1-1 0,-3 5 0,-1 4-19,-12 28-142,-18 60 0,30-81-47,2 0 1,0 1-1,2-1 1,0 1 0,1 31-1,1-24-2225,3 17-908,5-26-789,8-2-3464,5-7-3722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14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83 12041,'-54'-14'2272,"51"-9"-344,0 0 1073,-10 11-1965,1 1 896,31 22-2408,12 9-732,-2-2-668,0 2-617,2 5-2239,4 13-3709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15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45 450 9381,'-15'7'2966,"20"-21"660,-2 6 4587,0 10-7029,4 2-970,-1 0-1,0 0 0,0 0 0,-1 1 1,1 0-1,-1 0 0,0 1 1,0-1-1,0 1 0,-1 0 0,0 1 1,4 9-1,-2-5-66,-2 1-1,0 0 1,0 0-1,-1 1 1,-1-1 0,2 24-1,-3-10-81,-2 1 0,-1-1 1,0 1-1,-2-1 0,-2 0 0,-12 41 0,-88 198 111,104-261-123,3-17 45,0 0-1,1 1 1,0-1-1,1 1 1,0 0-1,9-22 1,39-68 319,-33 69-272,69-126-162,6 4 1,146-183 0,-213 307-1057,2 1 0,51-42 0,19-3-5049,-96 74 5688,0-1-1,0 1 1,0 0 0,0 0-1,0 0 1,0 0-1,0 0 1,0 1-1,0-1 1,0 1 0,0-1-1,1 1 1,-1 0-1,0 0 1,0 0-1,1 0 1,-1 0 0,3 1-1,1-1-860,31 5-7881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16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23 12941,'13'-23'7818,"-19"31"-5943,1 1-1285,0 1 0,0-1 0,1 1 0,0 0 0,1 0 0,0 0 0,1 1-1,0-1 1,0 1 0,0 18 0,2 10 366,8 59 0,-7-92-833,7 54-566,3-1 0,22 70 0,-5 0-5968,-13-55-2634,-3-25-2344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16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12145,'-12'12'6360,"24"-7"751,1-3-8459,202 60 4312,125 3-6087,7-33-5195,-238-26 3267,-3 2-2705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16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826 49 11013,'-39'-9'2524,"14"-8"-60,6 3 241,-16 8-381,6 3-232,-15 6-192,-19 9-308,12 2-331,-70 26 583,58-9-1204,2 6-536,7 9-564,3 6-904,4 2-681,6-8-1263,-1 2-3548,1 12-6590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18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58 669 8101,'2'-2'3656,"13"-19"7574,-16 18-10780,0 0-1,-1 1 0,1-1 1,-1 0-1,0 1 0,0-1 0,-4-4 2157,-4 16-1301,9-6-1225,0 0 0,0 0 0,0 0-1,0 0 1,0 0 0,1 0 0,-1 0-1,1 1 1,0-1 0,0 0 0,0 0 0,0 0-1,1 0 1,-1 0 0,1 0 0,2 6-1,0 12 176,-3 38-27,-3 0-1,-2-1 1,-20 96 0,20-129-267,-2 46-168,4-22 158,19-46-45,-13-3 89,0 0-1,1 0 1,-1-1-1,0 1 1,0-1 0,0 0-1,0 0 1,0 0-1,0 0 1,0 0-1,-1-1 1,1 1-1,0-1 1,-1 0-1,1 0 1,2-3 0,45-43-31,-34 30 20,30-28 16,46-50 2,190-152-1,-251 225 68,-23 15-28,1 1-1,0 0 0,0 1 1,0 0-1,1 0 0,0 1 0,0 1 1,20-7-1,-28 10-38,-1 1 0,1 0-1,0 0 1,-1 0 0,1 0 0,-1 0 0,1 0 0,-1 0 0,1 1-1,0-1 1,-1 0 0,1 1 0,-1 0 0,0-1 0,1 1-1,-1 0 1,1-1 0,-1 1 0,0 0 0,0 0 0,2 1-1,0 1 4,-1 1-1,1-1 0,-1 0 0,1 1 0,-1-1 0,0 1 1,-1 0-1,3 4 0,0 4 0,-1 1 0,0 0 0,0 0 0,0 22 0,-2-2 39,0-5-42,0 1-1,11 50 1,-11-73 2,1 1 1,0-1-1,0 1 1,0-1-1,1 0 1,0 0 0,0 0-1,1 0 1,0 0-1,0-1 1,0 0-1,1 1 1,-1-2-1,1 1 1,0-1 0,1 1-1,5 2 1,-6-4 0,1-1 0,0 0 1,-1 0-1,1 0 1,0-1-1,0 0 0,0 0 1,0-1-1,0 1 1,0-1-1,8-2 0,3 0 10,-1 0-1,24-8 1,-32 7-14,1 0 0,-1 0 0,-1 0 0,1-1 0,0-1 0,-1 1 0,0-1 0,12-11 0,1 0 0,0 1 0,0-1 0,-2-1 0,23-25 0,-23 21-1,1 0 0,1 2 0,1 1 0,0 0-1,45-26 1,-43 35 8,-14 8-7,-1 0 0,1 1 0,0 0 0,-1 0 0,1 1 0,0 0 0,-1 1 0,0-1 0,12 6 0,8 3 0,37 22 0,-45-22 0,-1 0 0,2-1 0,36 11 0,-40-17 0,1 0-1,-1-1 1,0-1-1,1 0 1,-1-2 0,28-3-1,-33 2 1,0 0 0,-1-1 0,1-1-1,-1 0 1,1 0 0,-1-1 0,0 0-1,-1-1 1,0-1 0,11-7 0,-17 10-12,0 1 0,-1-1 0,1 0 0,-1 0 0,0 0 0,0-1 0,-1 1 0,1-1 0,-1 1 0,0-1 0,0 0 0,0 0 0,-1 0 0,0 0 0,0 0 0,0 0 1,0 0-1,-1-1 0,0 1 0,0 0 0,-2-8 0,2 9 1,-1 1 0,1-1 0,-1 1 0,0-1 0,-1 1 0,1 0 0,-1 0 0,1-1 0,-1 1 0,0 0-1,0 0 1,0 1 0,0-1 0,-1 0 0,1 1 0,-1-1 0,0 1 0,1 0 0,-1 0 0,0 0 0,0 0 0,-1 1 0,1-1 0,0 1 0,-1-1 0,1 1 0,0 1 0,-1-1 0,1 0 0,-7 0 0,-3 1-93,0 1 1,0 0-1,0 1 0,0 0 1,1 1-1,-1 0 0,1 1 1,-1 0-1,1 1 0,0 1 1,1 0-1,0 0 0,0 1 1,-12 10-1,19-12-34,0 0 0,0 0 0,0 0 0,0 1 0,1 0 0,0-1 0,0 1 0,1 0 0,0 1 0,0-1 0,0 0 0,1 1 0,0-1 0,0 0 0,0 1 0,1 0 0,0-1 0,0 1 0,1-1 0,0 1 0,0-1 0,0 0 0,1 1 0,0-1 0,0 0 0,1 0 0,-1 0 0,1 0 0,1 0 0,-1-1 0,5 6 0,-5-9 99,0 0 0,-1 0-1,1 0 1,0-1 0,0 1-1,0-1 1,0 0 0,1 0 0,-1 0-1,0 0 1,0 0 0,7 0-1,46 0-230,-38-1 204,-2-1 80,-1-1 0,0 0 1,-1-1-1,19-5 0,37-8 296,-43 13-262,0-2 1,0-1 0,0-1 0,-1-1-1,0-1 1,-1-2 0,0 0 0,-1-2-1,40-27 1,-41 23-217,-1-2 1,-1-1-1,-1 0 1,-1-2-1,23-32 1,-31 40 144,-1 0 1,0-1 0,-1 0-1,-1-1 1,0 0 0,-1 0-1,8-32 1,-6 8 183,0 1 368,-1-1 0,2-52 1,0-46 1598,-2 65-728,-7 69-851,5 19 773,-5 2-1254,0-1 1,-1 1-1,-1 0 0,-1-1 1,0 1-1,-1-1 0,-8 27 1,-4 27-20,11-38-49,-30 226 0,31-206 0,1 1 0,11 101 0,-8-141-51,2-1 0,-1 0 0,1 0 0,1 0-1,0 0 1,1 0 0,0-1 0,0 0 0,2 0 0,-1-1 0,9 11 0,-10-15 7,0-1-1,1 0 1,0 0 0,0 0 0,0-1 0,0 0 0,0 0 0,1 0 0,0-1 0,0 0 0,0 0 0,0-1 0,0 0 0,1 0 0,-1-1-1,1 0 1,-1 0 0,1-1 0,9 0 0,2-2-149,0-1-1,0 0 1,-1-2-1,1 0 1,-1-1-1,-1-1 1,1 0-1,-1-1 1,0-2-1,28-19 0,-13 6-16,0-3-1,-2 0 0,-1-2 0,28-34 0,-34 35 190,-2 0 0,36-59 1,-53 77 117,1 0 0,-1 0 0,0 0 1,-1-1-1,0 1 0,0-1 1,-1 0-1,-1 0 0,1 0 1,-2 0-1,1 0 0,-1 0 0,-1 0 1,0 1-1,-2-12 0,2 19-56,1 1 0,0-1-1,0 1 1,-1-1 0,1 1-1,-1-1 1,1 1-1,-1 0 1,0-1 0,1 1-1,-1 0 1,0 0 0,0 0-1,0-1 1,0 1 0,0 0-1,0 0 1,0 0-1,0 0 1,0 1 0,-1-1-1,1 0 1,0 0 0,-1 1-1,-1-2 1,0 2 12,1 0-1,0 1 1,0-1-1,-1 0 1,1 1 0,0-1-1,0 1 1,0 0-1,0 0 1,0 0 0,0 0-1,0 0 1,0 0-1,0 0 1,-2 2 0,-8 9 222,-1-1 0,1 1 0,-14 21 0,21-27-173,-20 26-76,1 0 0,2 2 0,-19 39 0,31-51-29,0 1 0,1 0 0,2 0 0,0 1 0,1-1 0,-3 33 0,8-50 3,1 1 0,0-1 0,0 1 0,0-1 0,1 0 0,0 1 0,0-1 0,1 0 0,0 0 0,0 0 0,0 0 0,0 0 0,1 0 0,0-1 0,1 1 0,-1-1 0,5 6 0,-2-5 0,1 0 0,0 0 0,0 0 0,0-1 0,1 0 0,-1-1 0,1 0 0,0 0 0,1 0 0,-1-1 0,14 3 0,11 2-127,0-3 1,1 0-1,-1-2 1,1-2-1,44-3 1,168-32-1819,-17-26-4267,-93 21-1887,-10 9-4669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2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1 13889,'-7'0'503,"0"0"-1,1 1 0,-1 0 1,1 0-1,-1 1 0,1 0 1,0 0-1,0 1 0,0-1 1,0 1-1,0 0 0,0 1 1,1 0-1,-1 0 0,1 0 1,0 0-1,1 1 0,-1 0 1,1 0-1,0 0 0,-5 7 1,1 1-38,1 0 0,0 1 0,1 0 0,1 0 0,0 1-1,0-1 1,2 1 0,-3 20 0,1 11-343,2 0 0,2 1-1,9 74 1,35 138-6128,-30-184 3059,7 28-5491,-5-52-799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19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808 89 5609,'-1'-36'1450,"-1"-17"8087,-21 75-6784,-17 56-1224,28-52-1203,-1 0 0,-18 25 1,-151 178 497,-18-17-529,-90 105-1,289-316-296,-1 1 0,1 0 0,-1 0-1,1 0 1,0 1 0,0-1 0,0 0 0,0 0-1,-1 5 1,2-7 2,0 1-1,0 0 1,0-1 0,0 1-1,0-1 1,0 1-1,0 0 1,0-1-1,0 1 1,0 0 0,0-1-1,1 1 1,-1-1-1,0 1 1,0-1-1,1 1 1,-1-1 0,0 1-1,1-1 1,-1 1-1,1-1 1,-1 1-1,0-1 1,1 1 0,0 0-1,3 0 1,0 0 0,0 0-1,-1 0 1,1 0 0,0 0 0,0-1 0,0 0-1,0 0 1,0 0 0,0 0 0,0-1-1,6-1 1,282-33 360,384 3 0,-673 32-375,180-3-1866,-65-10-3435,-83 7-9,-11 5-3108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19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314 389 11493,'-1'1'110,"0"-1"-1,1 1 1,-1 0-1,0-1 1,1 1-1,-1-1 1,0 0-1,0 1 1,0-1-1,1 0 1,-1 1-1,0-1 1,0 0-1,0 0 1,0 0-1,1 1 1,-1-1-1,0 0 1,0 0-1,0 0 1,0-1-1,0 1 0,0 0 1,1 0-1,-1 0 1,0-1-1,0 1 1,0 0-1,1-1 1,-1 1-1,0-1 1,0 1-1,1-1 1,-2 0-1,-6-4 3430,-3 1 3848,29-12-5753,-2 8-1362,-1 0 0,1 0 0,0 1 0,0 1 0,30-6-1,21-9 76,-6 0-135,46-19 22,-93 34-220,0-1-1,-1 0 1,0-1 0,0-1 0,13-12 0,-23 19-18,-1 1 0,0-2 0,1 1-1,-1 0 1,0 0 0,-1-1 0,1 1 0,0-1-1,-1 0 1,1 1 0,-1-1 0,0 0 0,0 0-1,0 0 1,0 0 0,0 0 0,-1 0 0,0 0-1,1 0 1,-1 0 0,0 0 0,0 0 0,-1 0-1,1 0 1,-1 0 0,1 0 0,-1 0 0,0 0-1,0 0 1,0 0 0,-1 1 0,1-1 0,0 0-1,-1 1 1,0-1 0,0 1 0,-2-3 0,-2-1-2,1 0-1,-1 0 1,-1 1 0,1-1 0,-1 1-1,0 1 1,0 0 0,0 0 0,-1 0 0,0 1-1,1 0 1,-16-4 0,-1 4 50,0 0 0,0 2 0,0 0 1,0 2-1,0 1 0,0 1 0,0 0 0,1 2 0,-1 1 0,1 1 1,1 1-1,-1 1 0,-25 14 0,24-11 122,2 2-1,-1 0 1,2 1-1,0 1 1,1 1-1,1 1 1,0 1 0,2 0-1,0 2 1,1 0-1,-26 44 1,38-57-166,0 1 1,1-1-1,0 1 0,0 0 1,0 0-1,1 0 0,1 0 0,0 0 1,0 0-1,1 0 0,0 0 1,0 1-1,1-1 0,0 0 1,1 0-1,0 0 0,0 0 0,1 0 1,0-1-1,1 1 0,-1-1 1,2 0-1,-1 0 0,1 0 1,1-1-1,-1 1 0,1-1 0,0-1 1,1 1-1,0-1 0,0 0 1,11 7-1,4 1 6,1-1-1,0-1 1,1-1-1,0-1 1,1-1 0,0-1-1,52 8 1,3-5-118,107 2 0,231-29-4119,-209-8-407,-1-6-4476,-83 10-2507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20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1135 133 9017,'3'-3'418,"0"0"0,0-1 0,0 1 0,0-1 0,-1 0 0,0 0 0,0 0 0,0 0 0,0-1 0,0 1 0,1-7 0,-3 9-175,0-1-1,0 1 1,0 0-1,-1 0 1,1-1-1,-1 1 0,1 0 1,-1 0-1,0-1 1,1 1-1,-1 0 1,-1 0-1,1 0 0,0 0 1,0 0-1,-1 0 1,1 1-1,-1-1 1,1 0-1,-1 1 0,0-1 1,0 1-1,0 0 1,0-1-1,-3-1 1,-4-1 157,1 0 0,-1 0 0,1 1 1,-1 0-1,0 1 0,0-1 0,0 2 1,-1-1-1,-17 1 0,-3 1 443,-54 8-1,33 1-449,0 3 0,1 1-1,0 3 1,-65 30 0,38-9 47,-138 90 0,169-95-294,-68 62 0,95-77-135,1 2 0,1 0-1,1 1 1,0 1 0,-22 40 0,35-54-20,0-1-1,0 1 0,1 0 0,0-1 0,0 1 1,0 1-1,1-1 0,0 0 0,0 12 0,1-16 6,1 0-1,-1 0 1,1 1-1,-1-1 1,1 0-1,0 0 1,0 0-1,0 0 1,1 0-1,-1 0 1,1-1-1,-1 1 0,1 0 1,0-1-1,0 1 1,0-1-1,1 0 1,-1 1-1,0-1 1,1 0-1,0-1 1,-1 1-1,5 2 1,3 0-4,-1 0 1,2-1-1,-1 0 1,0-1-1,0 0 1,1 0-1,-1-1 0,1-1 1,19-1-1,10-3-26,48-11 0,-82 14 30,52-12 79,0-3 1,74-32 0,106-60 821,-131 50 27,-3-5 0,132-103 0,-159 115-924,-76 50 0,0 0 0,0 1 0,-1-1 0,1 1 0,0-1 0,0 0 0,0 1 0,0-1 0,0 1 0,0 0 0,0-1 0,0 1 0,0 0 0,0 0 0,0 0 0,0 0 0,0-1 0,0 1 0,1 1 0,-1-1 0,0 0 0,0 0 0,0 0 0,0 1 0,0-1 0,0 0 0,0 1 0,0-1 0,0 1 0,1 0 0,5 15 0,-8-9 0,1-1 0,-1 1 0,-1-1 0,1 1 0,-1-1 0,-3 7 0,-3 14 0,3-1-1099,1-1 0,-1 27 0,5-17-3019,1 0-1,7 47 1,1-28-10013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21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948 469 10273,'-12'6'1952,"8"-9"708,6-17 855,-2 19-3383,0 0 1,0 0-1,-1 0 1,1 0-1,0 0 1,-1 0-1,1 1 1,-1-1-1,1 0 1,-1 0-1,1 1 1,-1-1-1,0 0 1,1 1 0,-1-1-1,0 0 1,1 1-1,-1-1 1,0 1-1,-1-1 1,0-1 275,-8-5 144,1 1 0,-1 0 1,0 1-1,0 0 0,-1 0 1,0 1-1,-18-4 0,1 2 271,-55-6 0,51 10-647,0 3 1,0 0-1,0 2 1,1 1-1,-1 2 1,1 1-1,0 2 1,1 0-1,-36 18 1,26-9-118,1 2 0,0 2 0,2 2 0,1 1 0,1 1 0,-36 36 0,65-56-97,0 0 0,0 0 1,1 1-1,-1 0 1,2 0-1,-1 0 0,1 1 1,0 0-1,0-1 1,1 1-1,0 1 0,-3 13 1,6-18-34,-1 0 0,1 0 0,0 1 0,1-1 1,-1 0-1,1 1 0,0-1 0,0 0 0,0 0 0,0 0 1,1 0-1,-1 0 0,1 0 0,0 0 0,0-1 0,1 1 1,-1-1-1,1 1 0,0-1 0,0 0 0,0 0 1,0 0-1,0 0 0,1-1 0,-1 1 0,1-1 0,5 3 0,7 2-136,0 0-1,0-1 0,1 0 1,-1-2-1,1 0 0,1 0 0,-1-2 1,0 0-1,1-1 0,-1-1 0,31-3 1,-1-3-28,-1-2 1,0-2 0,51-18-1,-54 14 134,-1-3 0,0-1-1,46-29 1,-64 33 158,-2-1 0,0-2 0,0 0-1,-2-1 1,0-1 0,27-33 0,-27 26 227,-1-1 1,-1-1 0,-2 0-1,0-1 1,-2-1 0,-1-1-1,10-37 1,27-165 1190,-39 151-1191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22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372 41 3964,'-61'-19'3235,"58"18"-968,-11 0-1123,-22-14 8322,28 12-7770,6 2-155,1 1-1378,-1 0 1,1 0-1,0 0 1,0 0-1,0 1 1,0-1-1,0 0 0,-1 1 1,1-1-1,0 0 1,0 1-1,0 0 1,0-1-1,0 1 1,0 0-1,0-1 1,1 1-1,-1 0 0,0 0 1,0 0-1,0 0 1,0 1-1,-13 22 2324,11-8-1876,1 0 0,0 1 0,1 15 0,-1 13 153,-1-9-764,3-23 0,-1 1 0,-1-1 0,0 0 0,-1 0 0,-5 15 0,-90 220-2424,44-115 634,30-60-2657,23-65 2363,-1 0 0,1 0 0,1 0 0,0 10 0,2 11-8618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22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32 6785,'-19'-9'1580,"6"-2"-272,3-1 1436,-2 21-8296,-1 2 1671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23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54 263 9065,'16'-26'9295,"-17"29"-7841,-1 9 70,0 0-1,0 0 0,1 14 0,1-17-1290,1 1 0,0 0 0,0-1 1,1 1-1,0-1 0,1 0 0,0 0 0,5 9 0,14 31 227,3 2-49,-3 1 1,29 101-1,-47-137-411,-1 0-1,0 1 0,-1 0 0,-1-1 1,-1 1-1,-1 0 0,0-1 0,-1 1 1,0 0-1,-1-1 0,-1 0 0,-1 0 1,-1 0-1,-8 19 0,7-22-51,0-1 1,0 1-1,-2-2 0,1 1 1,-11 10-1,17-20 46,0 1 0,-1-1 1,1 0-1,0 1 0,-1-1 1,0 0-1,1-1 0,-1 1 0,0 0 1,0-1-1,0 0 0,0 1 1,0-1-1,0 0 0,-1-1 1,1 1-1,0-1 0,0 1 0,-1-1 1,1 0-1,0 0 0,-1 0 1,1-1-1,0 1 0,0-1 0,-1 0 1,-2-1-1,3 1 5,1-1-1,-1 1 1,1-1-1,0 0 1,0 0-1,0 0 1,0 0-1,0 0 1,0-1-1,0 1 1,1 0-1,-1-1 1,1 0-1,0 1 1,0-1-1,0 0 1,0 1-1,0-1 1,0 0-1,1 0 1,0 0-1,-1 0 1,1 1-1,0-1 1,0 0-1,1-4 1,1-9-19,0 0 1,1 0-1,7-22 1,-9 32 5,16-48-120,2 2 0,2 0 1,3 2-1,1 0 0,3 2 0,2 0 1,57-68-1,-21 36-1073,102-118-2676,-46 73-6445,-78 87 714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23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187 264 5953,'-1'0'140,"0"-1"1,0 0-1,0 0 1,0 0-1,0 1 1,0-1 0,0 0-1,0 1 1,-1-1-1,1 1 1,0-1 0,0 1-1,0 0 1,-1-1-1,1 1 1,0 0-1,0 0 1,-1 0 0,1 0-1,0 0 1,0 0-1,-1 0 1,-6 4 9486,8-7-9493,1 1 0,-1 0-1,1 0 1,-1 0 0,1-1 0,0 1 0,0 0-1,0 0 1,0 0 0,1 0 0,-1 1 0,0-1-1,1 0 1,0 0 0,-1 1 0,3-2-1,34-26 666,-26 21-394,20-15-6,65-50 118,-69 40-436,-28 30-77,-1-1 0,1 1 0,-1 0 0,0 0 0,0 0 0,0 0 0,0 0 0,-3-5 0,2 6-4,0 0 1,0 0-1,0 0 0,0 0 0,-1 0 1,1 1-1,-1-1 0,1 1 0,-1-1 1,1 1-1,-1 0 0,0 0 1,0 0-1,0 1 0,1-1 0,-1 0 1,0 1-1,0 0 0,0 0 0,0 0 1,0 0-1,0 0 0,0 1 0,-5 1 1,-10 1 20,0 1 1,-26 9 0,40-12-13,-13 5 62,1 1 0,1 1-1,-1 0 1,1 0 0,0 2 0,1 0 0,-17 16 0,24-20-6,0 0 1,1 0-1,0 1 0,0 0 0,1 0 1,0 0-1,0 1 0,1 0 1,0 0-1,0 0 0,1 1 1,0-1-1,0 1 0,1-1 1,-2 16-1,4-16-26,1 0 0,0 0 0,0-1 0,1 1 1,-1-1-1,2 1 0,-1-1 0,1 0 0,0 0 0,1 0 0,0 0 0,0 0 1,0-1-1,1 0 0,0 0 0,0 0 0,0 0 0,1-1 0,0 0 0,0 0 1,10 5-1,1 1-157,0 0 0,1-2 1,0 0-1,1-1 1,0-1-1,0-1 1,22 4-1,-10-3-838,0-3 0,1 0 0,0-2 0,60-4 0,-64-1-1451,0-2 1,-1 0 0,34-13 0,-19 4-5142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24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333 144 6997,'-34'11'7258,"0"-2"-3509,-40 15 603,57-18-3883,0 2 0,1 1 0,0 0 0,1 0 0,0 2 0,0 0-1,1 1 1,-13 14 0,23-22-392,0 1 0,0 0 0,0 1 0,1-1 0,0 0 0,0 1 0,0 0 0,1 0 0,0 0 0,0 0-1,-2 10 1,4-11-82,-1 0 0,1 0 0,1 0 0,-1 0 0,1-1-1,0 1 1,0 0 0,0 0 0,1-1 0,0 1 0,0-1-1,0 0 1,0 1 0,0-1 0,1 0 0,0 0 0,4 4 0,5 5-310,0-1 0,1 0 1,0-1-1,0-1 1,1 0-1,1-1 0,0-1 1,0 0-1,28 10 1,-1-3-878,2-3 0,66 11 0,-59-16 6,1-2 0,54-1-1,-83-4 862,0-1-1,1-1 0,-1-1 1,0-1-1,0-1 0,0-1 1,-1-1-1,38-17 0,-49 18 323,0 0-1,-1-1 1,0 0-1,0 0 0,0-1 1,-1 0-1,0-1 1,-1 0-1,0-1 0,0 1 1,-1-1-1,0-1 1,-1 1-1,0-1 0,-1-1 1,0 1-1,3-13 1,7-35 1787,-3-1 0,9-109-1,-21 62 2907,0 106-4643,0 1 0,0 0 0,0-1 0,0 1 1,0 0-1,0 0 0,-1-1 0,1 1 1,0 0-1,0 0 0,0-1 0,-1 1 1,1 0-1,0 0 0,0 0 0,-1-1 0,1 1 1,0 0-1,0 0 0,-1 0 0,1 0 1,0 0-1,-1-1 0,1 1 0,0 0 1,-1 0-1,1 0 0,0 0 0,-1 0 0,1 0 1,0 0-1,0 0 0,-1 0 0,1 0 1,0 0-1,-1 0 0,0 1 0,-11 1 306,12-2-274,-5 1 55,1 1 0,0 0 0,0 0 0,0 1 0,0-1 0,0 1-1,0 0 1,1 0 0,-1 0 0,1 1 0,0-1 0,0 1 0,0-1 0,1 1 0,-4 6 0,-7 13 389,-15 36-1,16-32-253,-5 11-341,2 1 0,2 0 0,-13 61 0,18-58-1530,2 0 1,2 0-1,2 58 1,7-41-3475,-1-21-1463,1 3-2023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24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 8757,'152'-54'3941,"-76"27"-1129,1 4 0,97-15 1,-132 29-2300,-37 8-446,0 0-1,-1 0 1,1 0 0,0 1-1,0 0 1,0 0 0,0 0-1,0 1 1,0-1 0,-1 1-1,1 0 1,5 2 0,-8-2-50,-1 1 1,1-1-1,0 0 1,0 1 0,-1-1-1,1 1 1,-1-1 0,1 1-1,-1 0 1,0-1-1,0 1 1,1 0 0,-1 0-1,-1 0 1,1 0 0,0 0-1,0 0 1,-1 0 0,1 1-1,-1-1 1,0 0-1,1 0 1,-1 0 0,0 0-1,0 1 1,-1-1 0,1 0-1,0 0 1,-2 4-1,-9 61 224,1-10-147,2 1-1,0 106 0,8-158-99,1 0 0,0 0 0,0 0 1,0 0-1,1 0 0,0 0 0,0 0 0,0-1 0,1 1 0,0-1 0,0 1 0,4 4 1,-5-8 3,0 0 0,0 0 1,0 0-1,0 0 0,0 0 0,0-1 1,0 1-1,0-1 0,1 0 1,-1 0-1,1 1 0,-1-2 1,1 1-1,-1 0 0,1 0 1,0-1-1,-1 1 0,1-1 0,0 0 1,-1 0-1,1 0 0,0 0 1,-1-1-1,1 1 0,0-1 1,-1 1-1,1-1 0,-1 0 1,5-2-1,-1 0 12,1 0 0,-1-1 0,0 0 0,0 0 0,0-1 0,-1 1 0,1-1 0,-1-1 0,0 1 0,-1-1 0,1 1 0,-1-1 1,0-1-1,-1 1 0,1 0 0,2-11 0,1 0 71,-2-1 0,0 0 0,-1-1 1,-1 1-1,1-27 0,-4 33-68,0 1 1,0 0-1,-1 0 1,-1 0-1,0-1 1,-1 2-1,0-1 1,0 0-1,-1 0 1,-9-16-1,9 20-182,0 1-1,0 0 1,0 0 0,0 1-1,-1-1 1,0 1-1,-1 0 1,1 0 0,-1 0-1,0 1 1,0 0-1,0 0 1,0 1 0,-1-1-1,1 1 1,-1 1-1,0-1 1,-12-2 0,-6 0-1567,-16-2-497,11 6-3649,8 5-2308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2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10737,'18'-9'631,"-3"3"271,0-2 0,-1 0-1,15-12 1,-21 16-441,-1 0 0,1 0 1,1 0-1,-1 1 0,0 0 0,1 1 1,-1 0-1,1 0 0,15 0 1,6 1 294,42 3 1,-43 0-539,1 1 1,-1 2-1,-1 1 1,1 2-1,-1 0 1,0 2-1,-1 1 1,0 1 0,46 29-1,-60-33-181,0 1 0,-2 0-1,1 1 1,-1 0 0,0 1 0,-1 0-1,0 1 1,-1 0 0,-1 0-1,0 1 1,0 0 0,-1 1 0,-1 0-1,0 0 1,-1 0 0,-1 1 0,0-1-1,-1 1 1,0 0 0,0 26 0,-3-18-19,-2 0 1,-1 0 0,-1 0 0,-1 0 0,-1-1 0,-1 0 0,-1 0 0,-1 0 0,-14 24 0,-5 5-53,-3-1 1,-55 67-1,39-61-331,-88 80-1,-66 36-2342,122-107 199,66-52-1346,27-20-1516,0-1 4660,35-20-4566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24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60 10353,'4'-1'541,"0"-1"0,1 1 0,-1-1 0,0 0 0,0 0 0,7-6 0,3-5 5650,-11 38-5097,-2 2-830,-2 0 0,-1 0 0,0 0 1,-3 0-1,0 0 0,-12 37 0,-68 146 50,76-188-256,-14 24 271,22-44-258,3-5 2,31-56-385,69-94 1,-85 128-91,22-27-2557,77-78-1,1 19-5818,-85 84 3365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25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420 32 7101,'-13'6'505,"10"-5"-385,1-1 0,0 1 0,-1 0 0,1 0 0,0 0 0,0 0 0,0 0 0,0 1 0,0-1 0,0 1 0,0-1 0,0 1 0,0 0 0,1 0 0,-1 0 0,1 0 0,-1 0 0,1 0 0,0 0 0,-2 3 0,3-1 167,-1 0 0,1 1 0,-1-1 0,1 0 0,0 0 1,1 0-1,-1 0 0,1 0 0,0 1 0,0-1 0,0 0 1,1 0-1,-1-1 0,1 1 0,4 7 0,1-2 19,0 0 0,1 0 0,0 0 0,11 8-1,-19-17-296,11 8 123,-1 0-1,1 0 1,1-2 0,-1 1-1,1-1 1,0-1-1,1 0 1,-1-1-1,1 0 1,19 3 0,-12-4 27,0-1 0,-1 0 0,1-2 0,0 0 0,37-6 0,-51 5-9,0 0-1,0-1 1,0 0-1,0 0 1,0-1-1,-1 1 1,1-1-1,-1-1 1,1 1-1,-1-1 1,0 0-1,-1 0 1,1 0-1,-1-1 1,1 1-1,-2-1 1,5-6-1,-5 6 69,0 1 0,-1-1 0,0 1-1,0-1 1,0 0 0,0 0 0,-1 0 0,0 0 0,0-1-1,0 1 1,-1 0 0,1 0 0,-1 0 0,-1-1 0,1 1-1,-1 0 1,0 0 0,0 0 0,-2-6 0,-13-27 1411,-5-17 739,20 53-1550,-2 4-497,-2 0-247,3-1-47,0 1 0,-1-1 0,1 0 1,0 1-1,0-1 0,0 1 1,0 0-1,0 0 0,0 0 0,0 0 1,0 0-1,1 0 0,-1 0 0,1 0 1,0 1-1,0-1 0,0 1 1,0-1-1,0 1 0,0-1 0,0 1 1,1-1-1,-1 6 0,-44 460 999,10-61-871,-74 161-576,23-150-19,-45 144 140,125-541 289,-1 0 1,-1 0-1,0-1 0,-2-1 0,0 1 0,-2-1 0,-19 26 1,28-42 7,1 0 1,-1-1 0,1 1 0,-1-1 0,0 1 0,0-1 0,0 0-1,0 0 1,-1 0 0,1 0 0,0-1 0,-1 0 0,-7 3 0,-1-2 25,-1 1 0,0-2 0,0 0 0,0 0 1,-16-2-1,25 0 0,0 0 1,-1 1 0,1-2-1,1 1 1,-1 0-1,0-1 1,0 0 0,0 0-1,1 0 1,-1 0-1,1 0 1,-1-1-1,1 0 1,0 1 0,0-1-1,1 0 1,-1-1-1,0 1 1,1 0 0,-4-8-1,3 7 8,-3-8 8,0 1 0,0-1 0,1 0 0,1 0 0,0 0 0,1 0 0,0-1 0,1 0 0,0 0 0,1 1 0,1-1 0,0 0 0,1 0 0,0 0 0,5-22 0,2 1-48,1 0 0,2 1-1,1 0 1,27-51 0,4 7-615,4 1 1,3 3-1,93-106 0,204-178-5227,-134 144-688,-123 119 717,1 7-3206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27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202 848 6609,'18'-39'10496,"-14"23"-10235,-3 13-58,0-1 1,1 1 0,-1-1-1,1 1 1,0-1-1,0 1 1,0 0 0,1 0-1,-1 0 1,4-3 0,8-12 421,97-162 1681,-88 132-1799,-3 0 1,-1-2 0,-3-1-1,-1 0 1,9-75-1,-20 110-123,-1-1 1,-1 0-1,-1 0 0,-1 0 0,0-1 0,-1 1 0,-7-33 0,8 50-367,0-1 0,0 1 0,0-1 0,0 0 0,0 1 0,0-1 0,-1 1 0,1-1 0,0 1 0,0-1 0,-1 1 0,1-1 0,0 1 0,-1-1 0,1 1-1,-1-1 1,1 1 0,0-1 0,-1 1 0,1 0 0,-1-1 0,1 1 0,-1 0 0,1 0 0,-1-1 0,0 1 0,1 0 0,-1 0 0,1 0 0,-2-1 0,1 2 17,0-1 0,-1 0 0,1 1 0,0-1 0,0 1 0,-1-1 0,1 1 0,0 0 0,0-1 0,0 1 0,0 0 0,0 0 0,-2 1 0,-2 4 144,-1 1-1,1-1 1,1 1 0,-7 10-1,-15 37 470,-37 107-1,-3 66 283,8 13-929,11 3 0,-22 334 0,64-488 0,10 144 0,0-185 0,2-1 0,2 1 0,1-2 0,29 77 0,-30-102-30,1-1 0,1 0 0,1 0 0,0-1 0,2 0 0,0-1 0,18 17 0,-24-27-4,1 0 0,0-1 0,0 0 0,0-1-1,1 0 1,0-1 0,11 5 0,-15-7 9,0-1 0,1 0 0,-1-1-1,0 0 1,1 0 0,-1 0 0,1-1 0,-1 0 0,1 0 0,-1 0 0,1-1-1,-1 0 1,8-2 0,-10 2-106,1-1-1,-1 1 1,1-1-1,-1 0 1,1 0-1,-1 0 1,0-1-1,0 1 1,0-1-1,0 0 1,-1 0-1,1-1 1,-1 1-1,0-1 1,0 1-1,0-1 1,0 0-1,-1 0 1,1 0-1,-1-1 1,0 1-1,0 0 1,-1-1-1,0 0 1,1 1-1,0-7 1,-2 1-37,0 1 0,0 0 1,0 0-1,-1 0 0,-1-1 0,0 1 1,0 0-1,-1 1 0,0-1 0,0 0 1,-1 1-1,-8-15 0,-14-14-104,-1 2 1,-2 0-1,-1 2 1,-56-48-1,3 2-2,66 62 219,-17-16-32,1-1 0,3-1-1,-46-67 1,69 90 76,0 0 0,1-1 1,0 1-1,1-1 0,1-1 0,0 1 1,1 0-1,0-1 0,1 0 0,0 0 0,1 0 1,1 1-1,1-1 0,-1 0 0,2 0 0,0 0 1,5-14-1,0 3 6,1 2-1,1-1 1,2 1 0,0 1 0,1 0-1,24-31 1,-14 25-7,1 1 0,2 1-1,1 1 1,29-23 0,0 8 15,2 3 0,1 2 0,1 3 1,88-34-1,12 8-66,-131 50 122,0 1 1,0 2 0,53-4-1,-74 8-35,-1 1-1,0 0 0,1 1 1,-1 0-1,0 0 0,0 0 1,1 1-1,-1-1 1,0 2-1,0-1 0,-1 1 1,10 5-1,-8-3 25,-1 0 0,0 1 0,0 0 0,-1 0 0,1 0 0,-1 0 0,-1 1 0,1 0 0,5 12 0,-3 0 39,-1 0 0,0 1-1,-2-1 1,0 1 0,-1 0-1,0 27 1,-1-24-14,-1 107 229,-1-12-143,1-95-130,0-5 2,0-1-1,2 0 1,4 21 0,-6-33-27,1 0 0,0-1 1,0 1-1,0 0 1,1-1-1,-1 1 0,1-1 1,0 0-1,0 0 1,0 0-1,1 0 0,0-1 1,-1 1-1,1-1 1,6 4-1,-2-3-2,-1-1 0,0 0 0,1 0 0,0-1 0,-1 0 0,1 0 0,0-1 1,0 0-1,0 0 0,0-1 0,0 0 0,0 0 0,0-1 0,0 0 0,10-2 0,-7 0-2,0 0-1,0 0 1,0-1 0,0-1 0,-1 0-1,0 0 1,0-1 0,0 0 0,-1-1-1,11-9 1,-15 11-1,0 0-1,0-1 1,0 1-1,-1-1 1,0 0-1,0 0 1,-1-1-1,0 1 1,0-1-1,0 0 1,-1 1-1,0-1 1,1-8-1,-1 5-5,-2 0-1,1 0 1,-1 1 0,-1-1-1,0 0 1,0 0 0,-1 1-1,-5-17 1,-2 2-113,-1 2 0,-1-1-1,-1 1 1,-1 1 0,0 0 0,-32-35-1,-124-115-1724,92 102-2645,23 21-2783,42 35-1417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28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 1 12153,'-26'9'2228,"20"-7"1959,6 4-3477,-1 1 0,-1-1 1,1 0-1,-1 0 1,0 0-1,-4 9 0,-4 10 412,-88 461 6983,70-330-8017,-16 113-581,22 22-4151,21-184-53,3-36-2213,7 10-6217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29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587 1159 11153,'-8'-29'2031,"8"29"-1986,0 0 0,0-1 1,0 1-1,0 0 0,0 0 0,0-1 0,0 1 1,0 0-1,-1 0 0,1 0 0,0-1 1,0 1-1,0 0 0,0 0 0,0-1 0,0 1 1,0 0-1,0 0 0,-1 0 0,1 0 1,0-1-1,0 1 0,0 0 0,0 0 0,-1 0 1,1 0-1,0 0 0,0-1 0,0 1 1,-1 0-1,1 0 0,0 0 0,0 0 0,-1 0 1,1 0-1,0 0 0,0 0 0,0 0 1,-1 0-1,1 0 0,-9-1 705,0 0 1,0 1-1,0 1 0,-1-1 0,1 1 1,-16 5-1,15-4-261,0 0 1,1 1-1,-1 1 1,1 0-1,0 0 1,0 0-1,0 1 1,1 1-1,0 0 1,-11 9-1,16-13-405,-7 6 146,0 1 0,1 1 1,0-1-1,0 1 1,1 1-1,0-1 0,-9 19 1,9-13-43,0-1 0,1 2 0,-9 30 0,15-43-158,1 0 1,-1 0 0,1 0 0,0 1 0,0-1-1,0 0 1,2 8 0,0-2 7,-2-8-33,1 0 0,0 0 0,0-1-1,0 1 1,1 0 0,-1-1 0,0 1-1,0 0 1,1-1 0,-1 0-1,1 1 1,-1-1 0,1 0 0,0 0-1,0 0 1,3 2 0,7-4 1,0-1-1,0 0 1,-1 0 0,1-1 0,-1-1 0,0 0-1,0 0 1,0-1 0,0-1 0,-1 0-1,15-11 1,-10 6-27,-1 0-1,0-1 1,0-1 0,-2 0 0,0-1-1,0 0 1,12-21 0,-14 17-2,-1-1 1,0 0 0,-2-1 0,0 0 0,5-28-1,-11 36 18,0-1-1,-1 1 1,-1-1-1,0 1 1,0 0-1,-1-1 1,-1 1-1,0 0 1,0 0-1,-1 1 1,-1-1-1,0 1 0,-11-18 1,13 23 0,-1 1-1,0-1 1,1 1 0,-2 0 0,1 0-1,-1 1 1,1-1 0,-1 1-1,-1 0 1,1 0 0,0 1 0,-1 0-1,0 0 1,0 0 0,0 0 0,0 1-1,0 0 1,0 0 0,-1 1-1,1 0 1,-1 0 0,1 0 0,-1 1-1,1 0 1,-1 0 0,1 1-1,-7 1 1,-4 1 15,1 2 0,0 0 0,0 0 0,0 2-1,1 0 1,0 0 0,1 2 0,-1 0 0,-19 16 0,9-4-6,2 0 1,0 2-1,1 0 1,-30 43-1,40-49 9,1 2 0,0-1 0,1 2 0,1-1-1,1 1 1,1 1 0,-9 39 0,15-51-9,0 1-1,0 0 1,0 0 0,1-1-1,1 1 1,0 0 0,0 0-1,1-1 1,0 1-1,1 0 1,0-1 0,0 0-1,1 0 1,0 0 0,1 0-1,0-1 1,0 1 0,1-1-1,0-1 1,0 1 0,1-1-1,14 12 1,-6-7-59,0-2-1,1 0 1,0 0 0,0-2 0,1 0-1,0-1 1,1 0 0,-1-2-1,1 0 1,1-1 0,22 2 0,-14-3-13,-1-1 1,1-2-1,0 0 1,-1-2-1,1-1 1,-1-1-1,0-2 1,0 0-1,0-2 1,-1 0 0,0-2-1,-1-1 1,0-1-1,-1-1 1,0-1-1,-1-1 1,-1 0-1,0-2 1,-1-1 0,-1 0-1,0-2 1,-2 0-1,23-33 1,-3-9 10,-3-1-1,-3-1 1,-2-2 0,-3-1 0,20-86-1,88-350-102,-122 452 176,31-112-14,-33 130 157,2 1-1,27-54 1,-38 86-135,-1 0-1,1 0 1,-1 0-1,1 0 1,-1 0-1,1 0 1,-1 0-1,1 0 1,-1 0-1,1 0 1,-1 0-1,1 0 1,-1 0-1,1 0 1,-1 0-1,1 1 1,-1-1-1,1 0 1,-1 0-1,1 1 1,-1-1-1,1 0 1,-1 1-1,0-1 1,1 0-1,-1 1 1,0-1-1,1 1 1,-1-1-1,0 0 1,1 2-1,1 0 21,0 1-1,0 0 0,-1 0 0,1 0 0,-1 0 0,1 0 0,-1 1 0,0-1 0,0 0 0,-1 1 0,1-1 0,-1 0 0,1 7 0,-5 50 373,2-43-297,-14 97 636,-39 147 0,2-29-266,13-29-169,32-167-290,2 1-1,2-1 1,1 1-1,3 67 1,1-87-62,1 0-1,0 0 1,2-1 0,0 1 0,11 27-1,-12-36-1,0-1 0,0 0 0,1 0 0,0 0 0,1 0 0,-1-1 0,1 0 0,1 0 0,-1 0-1,1-1 1,0 1 0,0-1 0,14 8 0,-16-12 13,-1 0 1,1 1-1,0-1 1,0-1-1,0 1 1,0-1-1,1 1 0,-1-1 1,0 0-1,0-1 1,6 0-1,39-11-103,-45 11 104,9-4-37,1 0-1,-1-1 0,-1-1 0,1 0 1,-1-1-1,0 0 0,15-14 0,68-73-352,-94 93 401,34-38-164,-1-2 0,-3-1-1,-1-2 1,41-85 0,-65 118 141,-1-1 0,0 1 0,-1-1 0,4-23 0,-8 33 27,0 1-1,0 0 0,1-1 1,-1 1-1,-1-1 0,1 1 1,0 0-1,-1-1 0,1 1 1,-1 0-1,0-1 0,0 1 1,1 0-1,-3-3 0,2 4 7,-1-1-1,1 1 1,0 0-1,0 0 1,-1 0-1,1 0 1,-1 0-1,1 1 1,-1-1-1,1 0 1,-1 1 0,0-1-1,1 1 1,-1-1-1,0 1 1,1 0-1,-1 0 1,0 0-1,1 0 1,-1 0-1,0 0 1,1 0-1,-3 1 1,-6 1 2,1 0 0,0 1 0,0 0 0,0 1 0,0 0 0,0 0 0,0 1 0,1 0 0,0 0 0,0 1 0,1 0 0,-12 12 0,10-9 6,1 0 0,0 1 0,0 0 0,1 0 0,1 0 0,-1 1 0,2 0 0,-1 0 0,-5 20 0,9-22-6,-1 0 0,2 0 0,-1 0 0,2 0-1,-1 1 1,1-1 0,0 0 0,1 0 0,0 0 0,1 1 0,0-1-1,0 0 1,4 9 0,-3-12-6,0 1-1,1 0 1,0-1-1,1 1 1,-1-1 0,1 0-1,0-1 1,0 1-1,1-1 1,0 0-1,0-1 1,0 1-1,0-1 1,1 0-1,0-1 1,9 5 0,7 0-95,1-1 0,0 0 0,0-2 0,0-1 0,1 0 0,-1-2 0,1-1 1,0-1-1,-1-1 0,1-1 0,47-11 0,-48 7 46,-1 0 1,0-2-1,0 0 0,-1-2 0,0 0 0,-1-2 1,0 0-1,-1-1 0,0-1 0,-1-1 1,0-1-1,19-22 0,-29 26 33,0 0 0,-1 0 0,-1 0 0,0-1 0,-1-1 0,0 1 0,-1-1 0,0 0 0,-1 0 1,-1 0-1,0 0 0,-1-1 0,0-19 0,-2 31 16,0-1 0,0 1 0,-1-1 0,1 1 0,-1-1 0,0 1 0,0 0 0,0-1 1,-1 1-1,1 0 0,-1 0 0,0 0 0,0 0 0,0 0 0,0 0 0,0 0 0,-1 1 0,1-1 1,-1 1-1,0 0 0,1 0 0,-1 0 0,0 0 0,0 0 0,0 0 0,-1 1 0,1 0 0,0 0 1,-1 0-1,1 0 0,-4-1 0,-4 0 8,1 1 0,-1-1 0,1 2 0,-1-1 0,0 2 0,1-1 0,-1 2 0,-16 3 0,23-4 71,4 1-73,0 0-1,0 0 1,0 0-1,0 0 1,1-1-1,-1 1 1,0 0-1,1 0 1,0 0-1,-1 0 1,1 0-1,0 0 0,0-1 1,0 1-1,0 0 1,0-1-1,0 1 1,1 0-1,-1-1 1,0 0-1,3 2 1,1 0 1,0 0-1,0-1 1,1 0 0,-1 0 0,1 0 0,6 1 0,-7-2 1,173 32 19,-152-27-47,0 1 0,0 2 0,0 1 0,-1 1 0,30 18 0,-44-22 49,-1 0 1,0 1-1,0 0 0,-1 1 0,0 0 1,-1 0-1,0 1 0,0 0 0,-1 1 0,0-1 1,-1 2-1,0-1 0,7 19 0,-10-19 60,0 0 0,-1 0 0,0 0 0,0 0-1,-1 0 1,-1 19 0,-11 68 639,7-77-510,1 1 0,1-1-1,0 0 1,2 0 0,3 29 0,-2-44-180,1-1 1,-1 0 0,1 0-1,0 0 1,0 0 0,1 0-1,0 0 1,-1 0 0,2-1-1,-1 0 1,0 1 0,1-1-1,0 0 1,0-1 0,0 1-1,0-1 1,1 0 0,-1 0-1,1 0 1,0 0 0,0-1-1,0 0 1,6 2 0,12 3-60,0-1 0,0-1 0,47 3 0,-62-7-18,74 5-1785,156-7 1,-185-4-332,0-2 1,51-14-1,-30 1-4020,0 3-3823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29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47 8385,'-47'-15'2101,"43"14"-1414,0 1-1,0-1 0,0 1 1,1-1-1,-1 1 1,0 0-1,0 0 0,0 1 1,1-1-1,-1 1 1,0 0-1,-4 2 0,-5 0 1421,2-2 653,36-5-1384,161-12-130,207 9 1,-194 7-3110,32-7-3382,-124 4-1631,-18 2-4301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30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173 101 9033,'9'-17'974,"-9"15"-622,0 1 0,0 0 0,0 0 0,0-1 0,0 1 0,0 0 0,-1 0-1,1-1 1,0 1 0,-1 0 0,1 0 0,-1 0 0,0 0 0,1-1 0,-1 1 0,0 0 0,1 0 0,-1 0 0,0 0 0,0 1 0,0-1-1,0 0 1,0 0 0,-1 0 0,-10-12 1136,10 11-4,0 0-148,-4-5 60,-1 0 0,-1 0 1,-12-9-1,18 15-783,2 3-552,-1 0 1,0 0 0,0 0-1,0 0 1,0 0 0,0 0-1,0 0 1,0 0 0,-1 0-1,-1 2 1,-5 7 152,2 3-42,1 0 0,0 1 0,-5 28 0,1-1 9,-4 0-72,2 1-1,2 0 1,2 0-1,-1 60 1,6-36-99,0-38-90,2 0 1,1 1-1,1-1 0,1 0 1,10 42-1,-12-69 75,-1 0 1,0 0-1,1 0 0,0 0 1,-1 0-1,1 0 0,0 0 1,0 0-1,0 0 0,0-1 1,0 1-1,1 0 0,-1-1 1,0 1-1,1 0 0,-1-1 1,1 0-1,0 1 0,-1-1 1,1 0-1,0 0 0,0 0 1,0 0-1,0 0 1,0 0-1,0-1 0,0 1 1,0-1-1,0 1 0,0-1 1,0 0-1,0 0 0,0 0 1,0 0-1,1 0 0,-1 0 1,0 0-1,0-1 0,0 1 1,0-1-1,3-1 0,5-2-3,0-1-1,-1 0 1,0-1-1,0 0 1,0-1-1,-1 1 1,9-10-1,4-4 18,218-195-10,-200 184 130,2 2 0,1 2 0,1 1 0,64-27 0,-100 50-93,1 0 1,0 0-1,-1 1 0,1 0 1,0 0-1,0 1 0,0 0 0,0 1 1,14 0-1,-18 1-13,-1-1 1,1 1-1,-1 0 0,1 0 0,-1 0 1,1 1-1,-1-1 0,1 1 0,-1 0 1,0 0-1,0 0 0,0 0 1,0 1-1,-1-1 0,1 1 0,0 0 1,-1 0-1,0 0 0,0 0 0,0 0 1,3 7-1,1 5 30,-1 1 1,0 0-1,-2 0 1,0 0-1,2 31 0,0-8-17,-4-30-36,3 31 0,2 0 0,2-1 0,2 0 0,24 64 0,-30-93 0,1 0 0,0-1 0,1 0 0,0 0 0,1-1 0,0 1 0,0-1 0,0-1 0,16 13 0,-16-15 0,1-1 0,-1 0 0,1 0 0,-1-1 0,1 0 0,0 0 0,0-1 0,0 0 0,1-1 0,-1 1 0,0-2 0,1 1 0,-1-1 0,11-1 0,-1-1-39,-1-1 0,1-1 0,-1 0-1,0-1 1,0-1 0,0 0 0,-1-2 0,0 0 0,-1 0 0,1-2-1,-2 0 1,1 0 0,-1-1 0,-1-1 0,14-16 0,-7 6-44,-2-1-1,-1 0 1,-1-1 0,0-1 0,-2-1-1,-1 0 1,-1-1 0,12-43 0,-21 61 1,-1 0 1,0 0-1,0 0 1,0-13-1,-2 18 42,0 1-1,-1-1 1,1 0 0,-1 1-1,1-1 1,-1 0 0,0 1-1,-1-1 1,1 1 0,-1-1-1,1 1 1,-1 0-1,0 0 1,-2-3 0,0 2-37,0 0 1,0 0-1,0 0 1,0 1 0,0 0-1,-1 0 1,0 0-1,1 1 1,-1-1-1,0 1 1,0 0-1,0 1 1,0-1 0,-1 1-1,1 0 1,0 0-1,-1 1 1,1 0-1,0 0 1,-1 0 0,1 0-1,-10 3 1,7-1-69,0 1 0,0 0 0,0 1 0,0 0 0,1 0 0,0 1 1,0-1-1,0 2 0,0-1 0,-6 8 0,-1 1-246,1 2 0,0-1 0,-13 23 0,24-36 326,0 1-1,0 0 1,1 0 0,0 0-1,-1 0 1,1 0 0,0 0-1,0 0 1,0 1 0,1-1-1,-1 0 1,1 1 0,0 3-1,0-5 51,1 0-1,-1 0 1,1-1-1,-1 1 0,1 0 1,0 0-1,-1 0 1,1-1-1,0 1 0,0 0 1,1-1-1,-1 1 1,0-1-1,0 1 1,1-1-1,2 3 0,4 1 175,1 0-1,0-1 1,0 0 0,1 0-1,-1-1 1,18 4-1,-25-6-117,7 1 189,1 1-1,-1 0 1,0 0 0,-1 1 0,1 0 0,9 6 0,-14-7-219,-1 1 1,1-1-1,0 0 1,-1 1-1,0 0 0,0-1 1,0 1-1,0 1 1,0-1-1,-1 0 0,0 1 1,0-1-1,2 8 0,0-1-767,0 1 0,1-1-1,0 1 1,0-1-1,2-1 1,7 11-1,-9-14-540,0-1 0,1 0 0,0 0 0,0-1 0,1 0 0,7 5 1,14 5-8549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31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97 9221,'0'-33'2276,"0"26"1699,0 4-3474,0 0 0,1 1 0,-2-1 0,1 0 0,0 0 0,-1 0-1,1 1 1,-1-1 0,0 0 0,0 0 0,0 1 0,0-1 0,0 1 0,-1-1 0,1 1 0,-1-1 0,1 1 0,-1 0-1,-4-4 1,5 5 835,-8 8-237,8-7-1075,1 1 1,-1-1-1,0 0 1,0 0-1,1 1 1,-1-1 0,0 1-1,1-1 1,-1 1-1,1-1 1,-1 1 0,1-1-1,-1 1 1,1-1-1,-1 1 1,1 0-1,-1-1 1,1 1 0,-1 0-1,1-1 1,0 1-1,0 0 1,-1-1-1,1 1 1,0 0 0,0 0-1,0-1 1,0 2-1,22 268 594,-18-238-767,-2-7-186,1 0 0,1-1 0,1 0 0,17 47 0,-21-69 254,4-3 26,9-2 46,0-1-1,-1 0 1,1-1-1,-1-1 1,0 0-1,-1-1 1,0 0-1,0-1 1,20-16-1,45-41 198,103-79 797,-172 139-960,-1 0 1,1 0-1,0 1 1,0 0 0,1 0-1,-1 1 1,13-3-1,-15 5-21,-1 0-1,0 1 0,1 0 1,-1 0-1,1 0 1,-1 1-1,0-1 0,1 1 1,-1 1-1,0-1 0,0 1 1,1 0-1,5 3 1,11 6-30,0-2 1,1 0 0,-1-2 0,2 0-1,24 3 1,-41-8 34,0 0-1,0 1 1,0-1 0,0 1-1,-1 0 1,1 1-1,8 5 1,22 12 52,-26-18-56,0-1 1,0 1-1,-1-2 1,1 1-1,1-2 1,-1 1-1,0-1 1,0-1-1,0 0 0,0-1 1,0 0-1,-1 0 1,21-8-1,0-4 27,0-2-1,-1 0 1,31-23-1,-22 14 79,2 0 536,-39 24-468,16-17 625,-19 20-944,0 0 1,0 0-1,1 0 0,-1 0 0,0 0 0,1 0 1,-1 0-1,1 0 0,0 0 0,0 0 0,-1 0 1,1 1-1,1-1 0,-1 0 0,0 0 1,0 0-1,1 0 0,0 0 0,-1 0 0,1 0 1,0 0-1,0 0 0,0 0 0,0 0 0,0 0 1,0 0-1,1-1 0,-1 1 0,0-1 1,1 1-1,0-1 0,-1 1 0,1-1 0,0 0 1,0 0-1,3 2 0,12 7-1753,1-2-1,1 1 1,-1-2 0,40 9-1,-17-4-2438,24 8-4211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31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1 172 6081,'26'-21'1341,"-25"21"-1276,-1-1 1,1 1-1,-1-1 1,1 1-1,-1-1 0,1 1 1,-1-1-1,1 0 1,-1 1-1,0-1 0,1 1 1,-1-1-1,0 0 1,1 1-1,-1-1 0,0 0 1,0 0-1,0 1 1,0-1-1,0 0 0,0 1 1,0-1-1,0 0 1,0 1-1,0-1 0,0 0 1,0-1-1,-1-1 215,4-7 103,0 0 0,0 0 0,1 1 0,0-1 0,1 1 0,0 0 0,0 0 0,13-15 0,-7 7 218,-9 14-453,-22-1-2743,19 3 2292,-1 1 0,0-1 0,1 0 0,-1 1 0,0 0 0,0-1 0,0 1 0,1 0 0,-1 0 0,0 0 0,-3 0 0,-11 11-4211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32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9757,'28'-8'1596,"1"0"0,0 2 0,0 1 0,45-3 0,126 8 38,-122 2-1012,952 34 1385,-219-4-1920,-584-22-1887,-131-1-5006,-93-8 4940,-5-1-492,-14 3-3915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2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0 216 8321,'13'-21'1531,"-11"16"2710,-8 14-670,2-3-3109,4-5-335,0 0 0,0 0 0,-1 0 1,1 0-1,0 0 0,0 0 0,0 0 1,0 0-1,0 0 0,1 0 0,-1 0 1,0 0-1,0 0 0,1 0 0,-1 0 1,0 0-1,1 0 0,0 1 0,1 2 309,3 24 1593,1 34-1,4 22-246,-3-51-1450,1 0-1,1-1 0,2 0 0,2 0 0,1-2 0,1 1 0,36 52 1,-42-71-291,0 0 1,1-1 0,1 0-1,0-1 1,1 0 0,0-1 0,0 0-1,22 11 1,-24-15-26,1-1 0,0 0 0,0 0 0,1-1-1,-1-1 1,0 0 0,1 0 0,-1-1 0,1-1 0,0 0 0,-1 0 0,17-4-1,-19 3-12,-1-1 0,1 0 0,0-1 0,-1 0 0,0 0 0,0 0 0,0-2 0,0 1 0,0-1 0,-1 0 0,0 0 0,0-1 0,0 0 0,-1 0 0,0 0 0,0-1 0,0 0 0,-1 0 0,0-1 0,-1 1 0,1-1 0,-1 0-1,-1-1 1,0 1 0,3-13 0,0-3-77,-1-1 0,-1 0 0,-2-1 0,0 1 0,-2 0 0,-1 0 0,-6-43 0,5 52-6,-1 1-1,-1-1 1,0 1-1,0 0 1,-2 0 0,0 1-1,-1 0 1,-8-15-1,9 21-39,0 0 0,-1 1 0,1-1 0,-1 1 0,-1 0 0,1 1-1,-1 0 1,0 0 0,-1 1 0,1 0 0,-1 0 0,0 1 0,-17-6-1,8 4-395,-2 1-1,1 1 0,0 1 0,-1 0 0,0 1 0,1 2 0,-1 0 0,0 0 0,-23 5 0,38-4-801,6 2 1040,0 0 0,0-1-1,0 1 1,0-1 0,1 0-1,0 1 1,-1-1 0,1 0-1,0 0 1,0 0 0,0 0-1,0 0 1,0 0 0,1-1-1,-1 1 1,0-1 0,4 2-1,-2-2 1,-1 0 1,1 0-1,-1 0 0,1-1 0,-1 1 0,1-1 0,0 0 0,-1 0 0,7-1 0,3 0-391,22 1-993,46-6-1,24-2 466,-69 5 2641,1-2 0,40-10 0,1-1 2427,-71 16-3665,0 0 1,0 0-1,0 0 0,0 1 0,0 0 0,0 0 0,0 1 1,0 0-1,-1 0 0,1 1 0,-1 0 0,0 0 1,1 0-1,9 8 0,2 2 139,-1 0 0,0 2 0,21 23 0,-20-18-44,0 1 0,-1 0 1,-2 1-1,19 35 0,-33-56-293,-1-1 1,1 1-1,0 0 0,-1-1 0,1 1 0,0-1 0,0 1 0,-1-1 0,1 0 0,0 1 1,0-1-1,0 0 0,0 1 0,-1-1 0,1 0 0,0 0 0,0 0 0,0 0 0,0 0 0,2 0 1,0 0 16,40 13 93,0-2-1,1-2 0,0-2 0,50 1 1,-73-7-64,-1-1 0,1-2 1,0 0-1,-1-1 1,0-1-1,0-1 0,0 0 1,0-2-1,-1 0 0,0-1 1,23-14-1,-34 16 73,1-1-1,-1 0 1,0-1 0,0 0 0,-1 0-1,0 0 1,-1-1 0,0 0-1,0 0 1,4-12 0,-8 18-56,-1 0 1,0 0-1,0-1 1,-1 1 0,1-1-1,-1 1 1,1-1-1,-1 1 1,0-1-1,0 1 1,-1-1 0,1 1-1,-1-1 1,0 1-1,0 0 1,0-1 0,-2-4-1,-3-5 161,-1 0-1,-14-21 1,-7-7 134,10 16-896,1-1 0,-20-40 0,35 50-2457,3 15 2355,0 0 1,-1 0-1,1 0 1,0 0 0,0 1-1,0-1 1,0 0-1,0 0 1,0 1-1,0-1 1,0 0-1,0 1 1,1-1-1,0 0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33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10617,'2'-5'495,"0"2"1151,-2 4 592,-1 2-1803,1-1 0,0 0 0,-1 1-1,1-1 1,1 0 0,-1 0 0,0 1 0,0-1-1,1 0 1,-1 1 0,1-1 0,0 0-1,1 4 1,12 14 502,0-1 0,1 0-1,29 27 1,62 47 498,-11-10-657,69 87 81,-129-129-709,-2 2-1,41 69 1,-60-86-231,0 0 1,-2 2-1,-1-1 0,-1 2 1,11 54-1,-17-62-134,-2 1-1,0 0 0,-2 0 1,0-1-1,-1 1 1,-2 0-1,0 0 1,-12 41-1,5-36-275,-1 0 1,-1 0-1,-1-2 0,-1 0 0,-2 0 1,0-1-1,-2-1 0,0-1 0,-36 34 1,2-10-2841,-2-3-1,-113 70 1,57-47-4711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33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782 363 4400,'3'-7'409,"0"0"1,0-1-1,0 1 0,-1 0 0,-1-1 0,1 0 0,-1 1 0,0-1 0,-1-13 0,3-11 1004,-3 29-801,-2-1-274,1-1 1,-1 1-1,1-1 0,0 1 0,-1-8 0,-8-65 4979,9 69-4570,0-1 1,0 0-1,-1 1 0,-3-10 0,0-1 112,4 15-505,1-1-1,-1 1 0,0 0 0,0 0 0,-1 0 0,1 0 1,-1 0-1,0 0 0,0 1 0,0-1 0,-1 1 0,-3-6 0,4 7 1824,-6 25-1322,1-7-528,-16 116 1274,-8-1-1348,-5-1 0,-92 213 0,-55 8-253,114-227 0,42-75 0,-110 214 0,119-224 0,1 1 0,2 1 0,1 0 0,-13 75 0,25-100 0,1-1 0,0 1 0,1 0 0,1 0 0,0 0 0,7 29 0,-5-34 0,1 0 0,0-1 0,0 1 0,1-1 0,1 0 0,0-1 0,0 1 0,0-1 0,1 0 0,15 14 0,-5-9 0,0 0 0,1-2 0,1 0 0,0-1 0,1 0 0,0-2 0,0-1 0,1 0 0,25 6 0,18 0 0,117 13 0,-62-18-39,0-5 0,1-6 0,-1-5-1,0-5 1,-1-5 0,133-37 0,-194 37-598,0-3 1,-2-2-1,0-2 1,-2-3-1,53-35 1,-75 39-1161,-26 18-3465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34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1162 24 10997,'13'-24'2732,"-21"37"2536,7-11-3678,9 12 1466,18 28-1503,2-2-1,59 64 0,8 11-727,-67-76-619,-1 2-1,-2 1 1,-2 1-1,26 66 0,-39-79-146,0 1 0,-2-1 0,-1 1-1,-2 1 1,-1-1 0,-1 1-1,-3 60 1,-6-45-34,-2 0 0,-2 0 0,-2-1 0,-1-1 0,-3 0 0,-2-1 0,-2 0 0,-1-2 0,-3 0 0,-31 42 0,10-24-68,-2-2 0,-3-2 0,-2-2 0,-2-3 0,-107 78 0,98-87-305,-2-2 0,-2-4 1,-1-3-1,-2-2 0,-104 30 1,139-52-312,-1-1 1,1-1 0,-1-2 0,-54 0-1,58-5-1066,0-2 0,-59-11 0,71 8-1145,0-1 0,-28-13 0,33 11-5622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34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795 1 11037,'0'0'7333,"-2"1"-5856,-1 0-1251,1 1 0,0-1-1,0 1 1,0 0 0,0 0 0,0 0 0,0 0-1,0 0 1,0 0 0,1 1 0,-1-1-1,1 0 1,-2 4 0,-14 39 1116,13-33-897,-162 547 5826,-2 5-4887,53-253-2471,-54 159-2685,130-343-1096,-38 228 1,68-253-943,12-16-3252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35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3928 113 10141,'26'-16'435,"-13"7"-114,1 0 1,0 2-1,1-1 1,0 1-1,0 1 1,0 1-1,17-4 1,48-5 1063,0 3 0,116 0 1,169 19 35,-257-3-1181,891 68 853,-512-30-810,-389-35-217,159 34 0,-245-39-51,0 0 0,-1 2 0,1-1 0,12 8 1,-22-11-9,0 1 0,-1-1 1,1 1-1,0 0 1,0 0-1,-1 0 1,1 0-1,-1 0 1,0 0-1,1 0 1,-1 0-1,0 0 0,0 1 1,0-1-1,-1 1 1,1-1-1,-1 0 1,1 1-1,-1-1 1,0 1-1,0-1 1,0 4-1,0 3 38,-1-1 0,0 1-1,0-1 1,-1 1 0,-3 9 0,-100 346 1716,9 87 120,58-298-1279,-7-2 0,-66 150 0,-153 281 124,191-428-554,-276 647 240,296-667-294,-5-3 0,-83 134 1,119-232-71,-1-1 0,-1-1 0,-2-1 0,-58 52 0,61-62-35,-2-2-1,0 0 0,-1-2 1,-1-1-1,0-1 0,-55 20 1,3-11 7,-1-4-1,-1-3 1,0-4 0,0-4 0,-1-3 0,-159-10 0,-66-42-76,7-24-24,279 65 65,-1089-303-123,-136-34-244,314 127-2941,699 173 275,79 28-5115,88 14-2216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6:35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388 78 11473,'-38'-17'1584,"0"-3"-160,3 6-236,0 5-235,0 0-229,16 7-132,-22-1-480,-16 0-1076,12 9-1229,20-1-2111,6 4-3301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08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748 864 11705,'0'-4'558,"1"-1"0,0 1 0,0-1 0,0 1 0,0 0 0,1 0 0,-1 0 0,1-1 0,0 1 0,1 1 0,-1-1 0,1 0 0,0 1-1,-1-1 1,8-5 0,-6 4 271,1 1 1,-1-1-1,0 0 0,-1-1 0,1 1 0,-1-1 0,5-11 0,-7 13-492,1 0 0,-1 0-1,1 0 1,1 0 0,-1 0 0,0 1 0,1-1-1,5-5 1,-2 2 157,0-1 0,0 0 1,0 0-1,6-15 0,-5 12-494,-7 11 0,-1 0 0,1 0 0,0 0 0,0 0 0,-1 0 0,1 0 0,0 0 0,0 0 0,0 0 0,-1 0 0,1 0 0,0 0 0,0 0 0,0 0 0,-1 0 0,1-1 0,0 1 0,0 0 0,0 0 0,-1 0 0,1 0 0,0 0 0,0 0 0,0 0 0,-1-1 0,1 1 0,0 0 0,0 0 0,0 0 0,0-1 0,0 1 0,0 0 0,-1 0 0,1 0 0,0 0 0,0-1 0,0 1 0,0 0 0,0 0 0,0-1 0,0 1 0,0 0 0,0 0 0,0 0 0,0-1 0,0 1 0,0 0 0,0 0 0,0-1 0,0 1 0,0 0 0,0 0 0,1 0 0,-1-1 0,0 1 0,0 0 0,0 0 0,0 0 0,0 0 0,0-1 0,1 1 0,-1 0 0,0 0 0,0 0 0,0 0 0,0 0 0,1-1 0,-1 1 0,0 0 0,-16 4 0,16-4 0,-39 16 0,1 3 0,1 1 0,1 1 0,-42 33 0,20-14 0,-14 8 0,3 3 0,2 2 0,3 4 0,2 3 0,-87 107 0,136-151 0,1 1 0,1 1 0,1 0 0,1 0 0,0 1 0,1 0 0,-9 37 0,15-46 0,0 0 0,1-1 0,0 1 0,0 0 0,1 0 0,1 0 0,0 0 0,0 0 0,1-1 0,0 1 0,1 0 0,0-1 0,0 0 0,1 1 0,0-1 0,1-1 0,0 1 0,9 11 0,1-2 0,1-2 0,1 0 0,1-1 0,0 0 0,1-2 0,0 0 0,1-1 0,0-1 0,1-1 0,34 11 0,22 5 0,133 25 0,-100-32 22,185 8 0,114-32-241,-328-2-1072,-1-2 0,0-5 0,-1-3 0,120-41-1,-146 38 9,0-2-1,-2-3 0,-1-2 0,-1-2 1,-1-2-1,-1-2 0,51-49 0,89-103-2713,-147 141 3954,-3-1-1,45-71 1,-75 104 501,0 0 0,-1-1 0,-1 1 0,0-1 0,5-22 0,-9 29-22,0 0 0,0 0-1,0 0 1,-1 0 0,1 0 0,-2-1 0,1 1 0,-1 0 0,0 0 0,0 0 0,0 0 0,-1 0-1,0 0 1,-3-7 0,3 11-235,0 0 0,1-1 0,-1 1 0,0 1 0,0-1 0,0 0 0,0 0 0,0 1-1,0-1 1,-1 1 0,1-1 0,0 1 0,-1 0 0,1 0 0,-1 0 0,0 1 0,1-1 0,-1 0 0,0 1 0,1 0-1,-1 0 1,0-1 0,1 2 0,-1-1 0,0 0 0,-3 1 0,-4 1 166,0 0 1,0 1-1,1 0 1,-1 0-1,-13 8 1,0 1 215,1 2 1,1 1 0,0 0-1,-23 23 1,-68 78 586,110-114-1165,-6 7-1,-25 26-1,1 1 1,2 2 0,-28 48 0,-3 16-4,54-88 0,1-1 0,0 1 0,1 0 0,1 0 0,-5 27 0,8-37 0,1-1 0,0 1 0,0-1 0,1 0 0,-1 1 0,1-1 0,0 0 0,-1 1 0,1-1 0,1 0 0,-1 0 0,0 0 0,1 0 0,0 0 0,0 0 0,0 0 0,0 0 0,0-1 0,0 1 0,1-1 0,-1 0 0,4 3 0,-1-2 0,0 1 0,0-1 0,1 0 0,-1 0 0,1 0 0,0-1 0,0 0 0,0 0 0,0 0 0,10 0 0,-3-1 0,0-1 0,0-1 0,-1 0 0,1 0 0,0-1 0,0-1 0,-1 0 0,19-8 0,-9 2 0,0-2 0,0 0 0,32-22 0,-28 12 0,-1-1 0,0-1 0,-2-1 0,0 0 0,-2-2 0,-1-1 0,-1-1 0,18-35 0,13-37 0,41-113 0,-83 193 0,40-113 0,-5-1 0,-6-2 0,-6-2 0,17-184 0,-46 300 0,0-1 0,-3-30 0,1 52 0,0 0 0,0 1 0,1-1 0,-1 0 0,-1 1 0,1-1 0,0 0 0,0 0 0,0 1 0,0-1 0,0 0 0,-1 1 0,1-1 0,0 0 0,0 1 0,-1-1 0,1 1 0,-1-1 0,1 0 0,0 1 0,-1-1 0,1 1 0,-2-1 0,1 1 0,0 1 0,-1-1 0,1 1 0,0-1 0,-1 1 0,1 0 0,0-1 0,0 1 0,-1 0 0,1 0 0,0 0 0,0 0 0,0 0 0,0 0 0,0 0 0,0 0 0,1 1 0,-1-1 0,-1 2 0,-15 30 0,3 4 0,2 1 0,1 1 0,-10 78 0,8-41 0,-14 94-85,-7 214-1,24-266-1779,-1 2-3275,11-94 1773,0 1 0,5 37 0,11 8-9139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0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422 1006 9173,'-22'17'1856,"18"-14"2569,42-1-1447,-26-4-2631,-1 0 0,1-1 0,-1 0-1,0-1 1,0 0 0,-1 0 0,18-11-1,-8 3 155,-1 0-1,33-29 0,-36 27-150,0-1 0,-1-1 0,-1 0 0,0 0 0,-1-2 0,-1 0-1,0 0 1,-2-1 0,0 0 0,8-25 0,4-19 60,-4-1 0,-2 0-1,10-95 1,8-148 1748,-32 261-1004,-2 46-1129,0-1-1,0 1 1,0-1 0,0 1-1,0 0 1,0-1 0,0 1-1,0-1 1,0 1-1,0 0 1,-1-1 0,1 1-1,0-1 1,0 1-1,0 0 1,-1-1 0,1 1-1,0 0 1,0-1 0,-1 1-1,1 0 1,0 0-1,-1-1 1,1 1 0,0 0-1,-1 0 1,0-1 0,0 1 1,1 1 1,-1-1 0,0 1-1,0-1 1,0 1 0,0 0-1,0-1 1,1 1 0,-1 0-1,0-1 1,1 1 0,-1 0 0,0 0-1,1-1 1,-1 1 0,1 0-1,-1 1 1,-10 18-6,1 1-1,1 0 1,1 1-1,-9 34 1,0 1-34,-263 756 13,260-755 0,-6 16 0,-162 486 0,140-393 0,-36 237 0,80-379 0,1 1 0,1-1 0,1 1 0,2-1 0,4 31 0,-4-49 0,0 0 0,1 0 0,1 0 0,-1 0 0,1 0 0,0-1 0,0 1 0,1-1 0,8 11 0,-9-13 0,1 0 0,0-1 0,0 0 0,0 1 0,0-1 0,0-1 0,1 1 0,-1-1 0,1 1 0,0-1 0,0-1 0,0 1 0,0-1 0,0 1 0,7-1 0,-4 0 1,1 0-1,-1-1 1,1 0 0,-1-1 0,0 0-1,1 0 1,-1-1 0,0 0 0,0 0-1,0-1 1,14-6 0,-11 2 0,0 1 0,0-2 0,0 1 0,-1-2 0,0 1 0,0-1 1,9-12-1,-8 7-9,0 0 1,0-1 0,-2-1-1,0 0 1,-1 0-1,0 0 1,-1-1 0,-1 0-1,-1 0 1,0-1 0,2-22-1,-6 22-133,-1-1 0,0 1 0,-2-1 0,0 1 0,-1-1 0,-1 1 0,-10-30 0,14 48 137,-7-21-96,-1 1 0,-1 0-1,-1 0 1,0 1 0,-2 0-1,0 1 1,-1 0 0,-26-28-1,-5 4-71,-84-63 0,65 57 80,35 25 60,-3-1-16,-40-39 0,64 56 41,1 0 1,0 0-1,0 0 0,0-1 0,1 0 0,1-1 1,-1 1-1,1-1 0,0 1 0,1-1 0,-3-12 0,5 14 4,1 1 0,0 0-1,0-1 1,1 1 0,-1-1-1,1 1 1,1-1 0,-1 1-1,1 0 1,0 0 0,1 0-1,-1 0 1,1 0 0,0 1-1,1-1 1,-1 1 0,1 0-1,0 0 1,1 0-1,8-8 1,4-2-4,-1 2-1,2 0 1,0 1-1,38-19 1,-10 11 6,0 3-1,1 2 1,1 1-1,1 3 1,59-6-1,-70 12-1,0 1-1,1 2 1,62 5 0,-86-2 4,-1 1 0,1 0 1,-1 1-1,0 1 0,1 0 1,-2 1-1,1 1 0,-1 0 0,1 1 1,-2 0-1,1 1 0,15 13 1,-19-13 8,-1 1 1,-1 0 0,1 1-1,-2-1 1,1 1 0,-1 1-1,-1-1 1,0 1 0,0 0-1,4 20 1,1 10 57,8 70 0,-10-49-66,-4-41 30,0 1-1,1-1 0,1 0 1,0-1-1,18 37 1,-21-51-23,1-1 0,-1 1 1,1 0-1,0-1 0,0 0 0,1 0 1,-1 0-1,1-1 0,0 1 0,0-1 1,1-1-1,-1 1 0,1-1 0,0 1 1,0-2-1,0 1 0,0-1 0,0 0 1,1 0-1,-1 0 0,1-1 0,-1 0 1,13 0-1,-6-1-2,0 0 0,0-2 0,0 1-1,-1-1 1,1-1 0,18-6 0,-26 7-6,0 0-1,0-1 0,0 1 1,-1-1-1,1 0 1,-1 0-1,0 0 1,0-1-1,0 1 1,0-1-1,-1 0 1,1 0-1,-1-1 0,0 1 1,0-1-1,-1 1 1,1-1-1,-1 0 1,2-6-1,-1 0-2,-1 0-1,0 0 1,-1 0 0,0 0-1,0 0 1,-1 0 0,-1 0-1,0-1 1,-1 1 0,0 0-1,0 0 1,-1 1 0,0-1-1,-7-12 1,-8-14-121,-1 0 1,-39-53-1,-1-5-2302,58 94 2202,0 0 0,0 0 0,1 0 0,-1-1 0,1 1 0,-1 0 1,1 0-1,0-1 0,-1 1 0,1 0 0,0-1 0,0 1 0,0-1 0,0 1 0,0 0 0,0-1 0,0 1 1,0 0-1,1-1 0,-1 1 0,0 0 0,1-1 0,0 0 0,0 0-424,1 1 0,-1-1 0,1 1 0,-1-1 0,1 1-1,0-1 1,-1 1 0,1 0 0,0 0 0,0 0 0,0 0 0,0 0 0,0 1 0,0-1 0,3 0-1,34-8-8462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0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11 15417,'-3'-1'4095,"-5"-6"-2770,-2 4 7300,14 19-8390,-1-1-1,0 1 1,-1 0-1,0-1 1,-1 1-1,-3 25 1,-17 97 1152,5-59-1111,-30 129-276,14-78 0,-38 144-3325,-14 78-4220,79-308 394,7-4-4611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1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563 1289 12997,'9'-10'932,"-6"6"-277,1-1 0,0 2 0,0-1 0,0 0 1,0 1-1,9-6 0,-11 0 3014,-10-14-1069,3 8-96,4 12-2330,1 1 0,-1 0 0,1 0-1,-1 0 1,0-1 0,0 1 0,0 0 0,0 0 0,0 0 0,0 1 0,-1-1 0,1 0 0,-1 0 0,1 1 0,-1-1 0,1 1 0,-1-1 0,0 1 0,0 0 0,0-1 0,0 1-1,0 0 1,0 0 0,0 1 0,-4-2 0,-3 0-111,-1 0-1,0 0 0,0 1 0,-1 1 1,1 0-1,0 0 0,0 1 0,0 0 1,0 1-1,-16 4 0,6 0-7,0 1-1,0 1 0,1 0 1,-21 13-1,8-1-54,2 1 0,0 1 0,1 1 0,-34 36 0,49-44 0,0 1 0,1 1 0,0 0 0,2 0 0,0 2 0,1-1 0,0 1 0,2 0 0,-7 22 0,13-35 0,0 1 0,1 0 0,-1 0 0,1 0 0,1 0 0,-1 0 0,1 0 0,0 0 0,1 0 0,0 0 0,0 0 0,0 0 0,1 0 0,0-1 0,1 1 0,-1 0 0,1-1 0,0 0 0,1 0 0,-1 0 0,1 0 0,1 0 0,-1-1 0,1 0 0,0 0 0,0 0 0,0 0 0,1-1 0,-1 0 0,1 0 0,0 0 0,1-1 0,-1 0 0,0 0 0,1-1 0,0 0 0,13 3 0,-6-2-35,0-2 1,0 0-1,0 0 0,0-1 1,0-1-1,0 0 0,0-1 0,0 0 1,26-9-1,-20 3-95,-1 0 0,0-1-1,-1-1 1,0-1 0,33-26-1,-7-2-197,-1-3 0,-3-2-1,60-83 1,-46 51 48,-5-3 1,-2-2 0,55-136-1,67-271-46,-72 71 961,-82 360-88,-14 54-167,-3 8 60,-46 135 603,-38 123-355,24-82-530,-57 213-163,104-323 5,-8 79 0,20-127 0,2 1 0,1-1 0,1 1 0,0 0 0,2-1 0,1 1 0,10 31 0,-10-44 0,0-1 0,0 1 0,2-1 0,-1 0 0,1-1 0,1 1 0,-1-1 0,2 0 0,-1-1 0,1 0 0,0 0 0,1-1 0,0 0 0,0 0 0,1-1 0,-1 0 0,1-1 0,1 0 0,-1-1 0,1 0 0,0 0 0,19 3 0,-5-3 0,0-1 0,0-1 0,0-1 0,0-2 0,1 0 0,-1-1 0,0-2 0,-1-1 0,32-10 0,-11 0-14,-1-2 0,-1-2 0,-1-2 0,47-31 0,-15 2-33,86-76 1,-115 87-10,44-50-1,-76 75 33,-1 0 0,-1-2 0,0 1 0,-1-1 0,0-1 0,-2 1-1,11-29 1,-18 42 25,0 1 0,0-1 1,0 0-1,-1 0 0,1 0 0,-1 0 0,0 0 0,1 0 0,-1 0 0,-1 0 0,1 0 0,0 0 0,-1 0 0,1 0 0,-1 0 1,0 0-1,0 0 0,0 1 0,-1-1 0,1 0 0,-3-3 0,1 3 3,0 0-1,0 1 1,0-1 0,-1 1 0,1 0-1,-1 0 1,1 0 0,-1 0-1,0 0 1,1 1 0,-1 0-1,0 0 1,-8-1 0,-7 0 20,1 0 0,-1 2 1,0 0-1,1 2 0,-30 5 1,21-2-4,1 1 1,0 2-1,1 1 1,-1 1-1,-42 23 1,64-30-15,0 0 1,0-1-1,0 2 0,1-1 0,0 0 1,-1 1-1,1-1 0,-4 8 0,6-10-5,1 0-1,-1 0 1,1 0-1,-1 0 0,1 0 1,-1 1-1,1-1 1,0 0-1,0 0 0,-1 0 1,1 1-1,0-1 0,0 0 1,0 0-1,0 1 1,0-1-1,1 0 0,-1 0 1,0 1-1,1-1 1,-1 0-1,0 0 0,1 0 1,0 0-1,-1 0 0,1 1 1,0-1-1,-1 0 1,1 0-1,0-1 0,0 1 1,0 0-1,0 0 1,0 0-1,0 0 0,0-1 1,2 2-1,10 5-1,1-1 0,0 0 0,0-1 0,0 0 0,1-1 0,-1-1 0,1 0 0,15 0 0,129 2 0,-122-5 0,51-2 0,-38 0 0,0 2 0,0 2 0,62 11 0,-102-11 0,-1 1 0,0 0 0,0 0 0,0 0 0,0 1 0,-1 1 0,0-1 0,1 1 0,-2 1 0,1 0 0,-1 0 0,0 0 0,0 1 0,0 0 0,-1 0 0,0 0 0,-1 1 0,1 0 0,-1 0 0,-1 1 0,0 0 0,0-1 0,-1 1 0,0 0 0,0 1 0,2 14 0,0 5 0,-1 1 0,-1-1 0,-2 1 0,0 0 0,-2-1 0,-2 1 0,-6 34 0,7-58 0,0 1 0,1-1 0,0 0 0,0 1 0,1-1 0,0 1 0,0-1 0,0 1 0,1-1 0,0 1 0,0-1 0,4 11 0,-4-14 0,1 1 0,0 0 0,1 0 0,-1-1 0,1 0 0,-1 1 0,1-1 0,0 0 0,0 0 0,0 0 0,1-1 0,-1 1 0,1-1 0,-1 0 0,1 0 0,0 0 0,0 0 0,7 1 0,10 2-422,-1-2 0,1 0 0,0-2 0,0 0 0,0-1 0,31-4 0,-39 3 116,59-8-2825,-1-3 0,87-27 1,-56 13-2924,21-4-5023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3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 12525,'4'-3'1207,"19"-21"-552,-19 14 3274,-2-1 5078,3 13-8374,2 3-525,1 1 0,-1-1 0,0 1 0,-1 0 0,1 1-1,-1 0 1,-1-1 0,1 2 0,-1-1 0,0 1 0,-1 0 0,0 0 0,0 0 0,-1 0 0,4 14 0,-3-7-56,0-1 0,-2 1 1,0 0-1,0 0 0,-2 0 1,0 0-1,0 0 0,-2 0 1,-2 16-1,2-23-45,-2 11-46,0 1 1,-1-1-1,-12 27 1,13-35-16,0-1 1,1 1-1,0 0 0,-3 19 1,2-6-7,3-22 33,4-2 18,-1 0 0,0-1-1,0 1 1,1-1 0,-1 0 0,0 0 0,0 0 0,0 0-1,0 0 1,0 0 0,0 0 0,0-1 0,0 1-1,0-1 1,-1 0 0,1 1 0,1-4 0,25-35 10,-21 28 36,9-11 126,2 0-1,0 1 1,39-34-1,69-48 766,-126 103-927,14-8 163,1 0 0,0 0-1,0 2 1,1 0 0,19-6-1,-32 11-141,0 1-1,0 0 1,0 0-1,1 1 1,-1-1-1,0 1 1,0-1-1,0 1 1,0 0-1,1 0 1,-1 1-1,0-1 1,0 1-1,0-1 1,0 1-1,1 0 1,-1 0-1,0 0 1,-1 1-1,1-1 1,0 1-1,0-1 1,-1 1-1,1 0 1,-1 0-1,1 0 1,-1 1-1,0-1 1,0 0-1,0 1 1,0 0-1,3 4 1,2 8-87,0 0 0,0 1 0,-2-1 0,0 1 1,4 18-1,-2-7-270,2 0-616,1 0 0,1 0 0,2-1 0,0-1-1,18 25 1,-8-18-2897,38 43 0,-16-33-2260,12 0-3521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1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293 26 11705,'-24'6'914,"10"-3"227,0 0-1,-1-1 1,-20 0 0,4 1 1319,1 2 1,-32 8 0,-6 1 1543,86-2-2597,4-6-1327,0-1 1,1-2-1,-1 0 0,1-1 0,31-1 0,116-13-1943,98-34-4332,-98 14-2387,-47 14-2250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2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 12241,'24'5'2230,"-19"-4"-235,9-22 5577,-18 27-7034,0 0 0,0 0 1,1 1-1,0-1 1,0 1-1,0 0 0,1 0 1,0 0-1,-1 12 1,-6 74 1888,6-54-1640,0 100-645,3-105-153,0-21 11,1-1 0,0 1 0,0-1 0,1 1 0,1-1 0,0 0 0,1 0 0,5 13 0,-7-21 0,0 1 0,1-1 0,0 0 0,-1 0 0,1 0 0,1 0 0,-1 0 0,0-1 0,1 0 0,0 1 0,0-1 0,0-1 0,0 1 0,0 0 0,1-1 0,-1 0 0,1 0 0,-1-1 0,1 1 0,0-1 0,0 0 0,0 0 0,0 0 0,7-1 0,7 0 0,1-1 0,0-1 0,-1 0 0,1-2 0,-1 0 0,30-11 0,108-56 0,-71 30 0,-6 3 0,45-21 0,-105 52 0,0 0 0,0 1 0,1 1 0,30-4 0,-45 9 0,-1 0 0,1 0 0,0 1 0,0 0 0,-1 0 0,1 0 0,0 1 0,-1-1 0,0 1 0,1 0 0,-1 1 0,0 0 0,0-1 0,6 6 0,7 6 0,0 1 0,22 24 0,-24-22 0,32 25 0,-36-34 0,0-1 0,0 0 0,0 0 0,1-2 0,0 1 0,0-2 0,1 1 0,-1-2 0,18 3 0,-6-3 0,0-2 0,0-1 0,0-1 0,31-4 0,208-22 0,-217 21 0,-1-2 0,82-24 0,-88 20 0,0 2 0,1 1 0,0 2 0,54-2 0,-82 9 0,0 1 0,-1 1 0,1 0 0,-1 1 0,1 0 0,20 9 0,67 38 0,-81-39 0,0 0 0,1-1 0,0-1 0,0-1 0,1-1 0,-1-1 0,31 5 0,-22-9-138,0-1 0,1-2 0,-1-1 0,0-1 0,55-13-1,132-56-923,-177 57 1010,72-22-749,-108 36 403,0 1 80,0 0-1,0 1 0,0 0 1,0-1-1,0 1 1,0 0-1,-1 0 0,1 0 1,0 1-1,-1-1 0,1 1 1,-1 0-1,0-1 0,1 1 1,-1 0-1,0 0 0,0 0 1,0 1-1,0-1 1,-1 0-1,1 1 0,2 4 1,10 13-1863,-9-16 1815,0 1 1,1-1-1,0 0 0,-1-1 1,1 1-1,0-1 0,1-1 1,-1 1-1,1-1 0,-1 0 1,1 0-1,9 0 0,6 4 15,10 4-118,-4-1 1333,51 10-1,-73-17-464,0 0 0,0 0-1,0 1 1,-1-1-1,1 2 1,0-1 0,-1 0-1,0 1 1,0 0-1,9 9 1,-10-9-46,-2-2 419,1 0-619,-1 1 1,0-1 0,0 0-1,0 1 1,-1-1 0,1 1 0,0 0-1,-1 0 1,0-1 0,1 1-1,-1 0 1,1 4 0,-2-6-278,1 1 1,0-2-1,0 1 0,0 0 1,0 0-1,1 0 0,-1 0 1,0-1-1,0 1 0,0 0 1,1-1-1,-1 1 0,0-1 1,1 0-1,-1 1 1,0-1-1,1 0 0,-1 0 1,0 0-1,1 0 0,-1 0 1,0 0-1,1 0 0,-1 0 1,0 0-1,2-1 0,59-8-4284,-25 4-2262,-15 5 294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3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469 58 8849,'-19'-2'354,"-150"-22"5166,119 16-2989,-60-2-1,27 3-310,63 3-1599,3 1 109,26 8 470,43 10-643,1-2 0,0-3-1,101 7 1,-118-14-437,1619 97 1029,5-66-899,-1609-33-240,100 1 1,576 3 84,10-12-36,-381-1-74,259-27-2363,-597 33 1962,-10 2-72,-1-1 1,1 0 0,-1 0-1,1-1 1,11-4 0,-18 5-731,-5-1-176,-10-2-84,1 0 1,-1 1-1,0 0 1,0 1 0,-16 0-1,-53 5-6804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4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1 13313,'-155'0'5137,"152"0"-3994,4 2-45,2 2-906,0-1 1,-1 0 0,1 1 0,0-1 0,1 0-1,-1-1 1,0 1 0,1 0 0,0-1 0,7 4 0,46 12 613,-49-16-680,218 51 1272,269 27 1,242-15-695,961-11 53,2-79-393,-948-8-198,-727 32-165,-15 0 7,0 1 1,1-1-1,16-4 1,-25 4-13,1 1 1,-1-1 0,0 1 0,1 0 0,-1 0-1,0 0 1,1 1 0,-1-1 0,0 1 0,0-1-1,5 2 1,5 1-640,-170 20-3607,90-19 687,21-8-5095,29 3 228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7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64 7821,'12'-38'14135,"-12"38"-13935,-1 0-1,0 0 1,1 0 0,-1-1-1,0 1 1,0 0 0,1 0-1,-1 0 1,0 0 0,0 0-1,1 1 1,-1-1 0,0 0-1,1 0 1,-1 0-1,0 1 1,0-1 0,1 0-1,-1 0 1,1 1 0,-1-1-1,0 1 1,1-1 0,-1 1-1,1-1 1,-1 1 0,1-1-1,-1 1 1,1-1 0,-1 1-1,1 0 1,0-1 0,-1 1-1,1 0 1,0-1 0,-1 1-1,1 0 1,0 0 0,9 23 3482,-7-21-4614,-1-2 943,0-1 0,0 1 0,0-1 0,0 0 0,1 1 0,-1-1 0,0 0 0,0 0 1,0 0-1,0 0 0,0 0 0,0 0 0,0 0 0,1 0 0,-1-1 0,0 1 0,0 0 0,2-1 0,-2 0 10,3 1-17,15-2 4,0-1-1,0-1 1,0 0 0,21-9 0,-10-2-8,-25 11 0,-5 4 0,-1 0 0,1 0 0,0 0 0,-1 0 0,1 0 0,-1 0 0,1-1 0,0 1 0,-1 0 0,1 0 0,0 0 0,-1 0 0,1 0 0,0-1 0,-1 1 0,1 0 0,0 0 0,-1 0 0,1-1 0,0 1 0,-1 0 0,1-1 0,0 1 0,0 0 0,-1 0 0,1-1 0,0 1 0,0-1 0,0 1 0,0 0 0,0-1 0,-1 1 0,1 0 0,0-1 0,0 1 0,0-1 0,0 1 0,0 0 0,0-1 0,0 1 0,0 0 0,0-1 0,0 1 0,0-1 0,1 1 0,-1 0 0,0-1 0,0 1 0,0 0 0,0-1 0,1 1 0,-1 0 0,0-1 0,0 1 0,1 0 0,-1-1 0,0 1 0,0 0 0,1 0 0,-1-1 0,1 1 0,-7-1 0,0 0 0,1 1 0,-1 0 0,0 0 0,1 0 0,-1 1 0,0 0 0,1 0 0,-1 0 0,0 1 0,1 0 0,0 0 0,-1 0 0,1 1 0,-5 2 0,-34 15 0,44-20 0,0 0 0,-1 0 0,1 0 0,0 0 0,-1 0 0,1 0 0,0 0 0,-1 0 0,1 0 0,0 0 0,-1 0 0,1 0 0,0 0 0,0 1 0,-1-1 0,1 0 0,0 0 0,0 0 0,-1 1 0,1-1 0,0 0 0,0 0 0,-1 1 0,1-1 0,0 0 0,0 0 0,0 1 0,0-1 0,0 0 0,-1 1 0,1-1 0,0 0 0,0 0 0,0 1 0,0-1 0,0 0 0,0 1 0,0-1 0,0 0 0,0 1 0,3 1 0,-1-1 0,1 0 0,-1 0 0,1 0 0,0 0 0,0-1 0,-1 1 0,1-1 0,5 1 0,-1 0 0,4-2 0,19-3 0,6 0 0,-7-3-27,-26 7-152,31-11-2005,5-3-2126,-17 5 353,1 3-3781,-1 3-3650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3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1216,'35'-31'-420,"25"8"144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5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588 81 12745,'13'-33'3015,"-14"25"501,-11 1-1831,7 3-1127,-1 0 1,0 0-1,0 1 1,0 0-1,0 0 1,-1 1-1,1 0 1,-1 0 0,1 0-1,-1 1 1,0 0-1,1 0 1,-1 1-1,0-1 1,-12 3-1,-3 3-414,1 1 0,-1 1 0,2 2 0,-1 0 0,1 0 0,1 2 0,-1 1 0,2 0 0,0 2 0,0 0 0,-19 20 0,12-9 19,2 1 0,0 1 1,2 1-1,1 1 0,1 1 0,-23 51 0,33-61-163,2-1 0,0 1 0,1 1 0,1-1 0,1 1 0,1 0 0,0 0 0,2 0 0,2 37 0,0-45 0,1 0 0,1-1 0,0 1 0,0-1 0,1 1 0,1-1 0,0 0 0,1-1 0,0 1 0,1-1 0,0 0 0,0-1 0,1 0 0,1 0 0,0-1 0,0 0 0,11 9 0,0-4 0,1-1 0,0 0 0,0-2 0,1-1 0,1 0 0,0-1 0,0-2 0,1 0 0,-1-2 0,1-1 0,1 0 0,-1-2 0,30-1 0,-4-2 0,0-4 0,0-1 0,0-2 0,-1-3 0,66-23 0,-104 31 0,3-3 0,1 0 0,0 2 0,0 0 0,1 1 0,-1 0 0,1 1 0,-1 1 0,27 1 0,-39 1 0,1 0 0,-1 0 0,1 1 0,-1-1 0,0 1 0,0-1 0,1 1 0,-1 0 0,0 0 0,-1 1 0,5 2 0,29 34 0,-18-17 0,-10-15 0,-1 0 0,2 0 0,-1-1 0,1 0 0,-1 0 0,1-1 0,1 0 0,-1-1 0,1 0 0,0 0 0,0-1 0,0-1 0,0 0 0,1 0 0,17 1 0,0-4 0,0 0 0,-1-2 0,1-1 0,42-11 0,-53 10 0,0-1 0,-1-1 0,1-1 0,-1 0 0,-1-1 0,0 0 0,0-1 0,20-19 0,-33 27 0,1 0 0,-1-1 0,0 1 0,0-1 0,0 1 0,0-1 0,-1 0 0,1 0 0,-1 0 0,1 0 0,-1 0 0,0 0 0,0 0 0,0 0 0,-1-1 0,1 1 0,-1 0 0,0 0 0,0-1 0,0 1 0,0 0 0,-1-1 0,1 1 0,-2-5 0,0 1 0,-1 0 0,0 0 0,0 1 0,0 0 0,-1-1 0,0 1 0,0 0 0,0 1 0,-6-7 0,-7-3-481,-1 0-1,0 1 1,-1 1 0,0 1 0,-1 1-1,0 0 1,-1 2 0,0 0 0,-1 1-1,1 1 1,-36-5 0,-2 4-7747,44 7 3369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5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446 1007 10733,'-24'-44'8725,"17"32"-6435,0 0 0,-9-22-1,15 31-2159,0 1 1,0 0-1,0 0 1,-1 0-1,1 0 0,-1 0 1,0 0-1,1 0 0,-1 0 1,0 0-1,0 1 1,0-1-1,0 1 0,-1 0 1,1-1-1,-5-1 0,2 1-7,0 0 0,-1 1-1,1-1 1,-1 1-1,1 0 1,-1 1-1,-6-1 1,1 2-45,-1 0 1,0 1-1,1 0 1,-1 1-1,1 0 1,0 1-1,0 0 0,0 1 1,1 0-1,-1 1 1,1 0-1,0 1 0,1 0 1,0 0-1,-11 12 1,4-3-23,1 0 0,0 1 0,2 1 0,0 1 1,1 0-1,1 0 0,-10 23 0,19-38-45,1 0 0,-1 1 0,1 0 0,-1-1 0,1 1 0,1 0-1,-1 0 1,1-1 0,-1 1 0,2 0 0,-1 0 0,0 0 0,1 0 0,0-1 0,0 1-1,0 0 1,1-1 0,-1 1 0,5 6 0,-4-8-23,0 0 1,0 0-1,0 0 1,1-1-1,0 1 1,-1-1-1,1 0 0,0 1 1,0-1-1,0-1 1,0 1-1,1 0 1,-1-1-1,0 1 0,1-1 1,-1 0-1,1 0 1,-1 0-1,1-1 1,0 0-1,-1 1 0,1-1 1,-1 0-1,1 0 1,0-1-1,4 0 1,5-2-27,-1 0 1,1 0-1,-1-1 1,1 0-1,-1-2 1,-1 1 0,1-1-1,-1-1 1,11-8-1,-4 1 4,-2 0 0,0-1 0,0-1 0,23-31 0,-7-1 14,-1-1-1,-4-1 0,28-68 0,154-467 224,-186 513-27,-7 20 16,21-56 608,-36 106-333,-2 6-112,-59 209-289,-31 144-49,83-310-20,2 0 1,1 0-1,3 0 1,2 0-1,10 80 1,-7-107 2,1 1 0,1 0 0,1-1 0,1 0 0,1-1 0,0 0 0,16 26 0,-18-36 0,0 0 0,1 0 0,0-1 0,0 0 0,1 0 0,0 0 0,1-1 0,0 0 0,0-1 0,0 0 0,1-1 0,-1 1 0,2-2 0,-1 1 0,18 4 0,-4-5 0,0 0 0,-1-2 0,1 0 0,0-2 0,0-1 0,0-1 0,0 0 0,0-2 0,-1-1 0,0-1 0,0-1 0,32-14 0,2-4 0,-1-4 0,-1-1 0,77-58 0,-126 83 0,157-117 0,-132 96 0,-1-2 0,50-59 0,-78 85 0,0 0 0,0-1 0,-1 0 0,1 1 0,-1-1 0,1 0 0,-1 0 0,0 0 0,0 0 0,0-5 0,0 7 0,-1 1 0,-1-1 0,1 0 0,0 1 0,0-1 0,0 0 0,0 1 0,0-1 0,-1 1 0,1-1 0,0 0 0,0 1 0,-1-1 0,1 1 0,0-1 0,-1 1 0,1-1 0,-1 1 0,1-1 0,-1 1 0,1-1 0,-1 1 0,1 0 0,-1-1 0,1 1 0,-1 0 0,0-1 0,1 1 0,-1 0 0,1 0 0,-1-1 0,0 1 0,1 0 0,-1 0 0,0 0 0,1 0 0,-1 0 0,0 0 0,1 0 0,-1 0 0,1 0 0,-1 1 0,0-1 0,1 0 0,-1 0 0,-1 1 0,-7 1 0,1 1 0,-1 0 0,1 1 0,-1-1 0,1 2 0,0-1 0,0 1 0,1 0 0,0 1 0,0 0 0,0 0 0,-10 12 0,-4 6 0,2 1 0,-23 37 0,30-43 0,2-1 0,0 2 0,1-1 0,1 1 0,1 1 0,-8 33 0,14-47 0,0 0 0,0 0 0,0 0 0,1-1 0,0 1 0,0 0 0,1 0 0,0 0 0,0 0 0,0 0 0,1-1 0,0 1 0,1-1 0,-1 1 0,1-1 0,0 0 0,1 0 0,-1 0 0,1 0 0,1-1 0,-1 1 0,1-1 0,0 0 0,7 5 0,4 1-461,1 0 1,0-2 0,1 0-1,0-1 1,0-1-1,1 0 1,20 3-1,14 1-2164,72 7 0,46-7-7551,-85-11-497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6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35 10949,'10'-26'2464,"-20"32"-252,1 2 2917,15-19-8933,1-1-1201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8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639 15 8565,'26'-12'2133,"-20"10"3074,-27 6-2574,14-2-2348,0 1-1,1 0 0,-1 0 1,1 1-1,0 0 0,0 0 1,0 1-1,1-1 0,-6 6 0,-46 55 1793,39-44-1548,-44 56 756,4 3 0,3 2 0,-61 124 0,75-120-1216,4 2 0,4 1 0,-34 147 0,53-169-925,3 0 1,-2 74 0,12-105-280,1-1 1,2 1 0,2 0-1,0-1 1,17 59 0,-14-75-1012,0-1 0,10 19 1,20 26-8465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3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73 13345,'-42'-46'3217,"29"33"1121,3 7-2014,2-2 3428,7 13-4075,-23 125-346,-9 41-548,24-142-787,-83 316-674,75-267-23,3 1 0,-3 116-1,13-152-1808,2 14-2455,8-22-2766,3-14-4060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8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24 10085,'-32'-19'2088,"31"19"-1969,1-1 0,-1 1 0,0-1 0,0 1 0,0-1 0,0 1 0,0 0 0,0-1 0,0 1-1,0 0 1,0 0 0,0 0 0,0 0 0,0 0 0,0 0 0,0 0 0,0 0 0,0 0 0,0 0 0,0 0 0,0 1 0,0-1 0,-1 1 0,-2 0 334,3-1-383,1 0 0,-1 0 1,1 0-1,-1 0 0,1 0 1,-1 0-1,1 0 0,-1 0 0,1 0 1,-1 0-1,0 0 0,1 0 1,-1 0-1,1 0 0,0 1 1,-1-1-1,1 0 0,-1 0 0,1 0 1,-1 1-1,1-1 0,-1 0 1,1 1-1,0-1 0,-1 0 0,1 1 1,0-1-1,-1 1 0,1-1 1,0 0-1,-1 1 0,1-1 1,0 1-1,0-1 0,0 1 0,-1-1 1,1 1-1,0 0 0,1 0 25,0 0 0,0 1 1,0-1-1,0 0 0,0 0 0,1 1 0,-1-1 0,0 0 0,1-1 0,-1 1 0,3 1 0,55 24 757,80 15 34,204 33 0,151-8-625,-397-54-163,1043 101 220,3-27-246,-773-60-47,1163 73 15,-4-40 2,-368-25-61,-1111-32 6,1 2-1,64 13 0,-110-15 9,1 0 0,-1 0-1,1 0 1,-1 0-1,0 1 1,0 0-1,7 6 1,0-1-2,-12-8 7,1 0 0,-1 0 0,0 0 0,0 0-1,0 0 1,0 0 0,0 0 0,1 0 0,-1 0 0,0 0 0,0 1 0,0-1 0,0 0 0,0 0 0,0 0 0,1 0 0,-1 0 0,0 0 0,0 1 0,0-1 0,0 0-1,0 0 1,0 0 0,0 0 0,0 0 0,0 1 0,0-1 0,0 0 0,0 0 0,0 0 0,0 0 0,0 0 0,0 1 0,0-1 0,0 0 0,0 0 0,0 0 0,0 0-1,0 0 1,0 1 0,0-1 0,0 0 0,0 0 0,0 0 0,-1 1 0,-6 19-23,-1-1-1,-21 37 1,9-19 35,14-22-11,1 0-1,0 0 1,1 0-1,1 1 0,0 0 1,0 29-1,-1-2 5,-14 106-8,-70 284 0,16-220-14,-9-3 0,-9-4 0,-135 226 0,124-271 233,100-159-212,-1 1 0,0-1 0,0 0 0,0 1 0,0-1 1,-1 0-1,1-1 0,-1 1 0,1 0 0,-1-1 0,1 1 0,-1-1 0,0 0 0,0 0 0,0 0 0,1 0 0,-1 0 0,0-1 1,0 1-1,0-1 0,0 0 0,0 0 0,0 0 0,0 0 0,0-1 0,0 1 0,-6-2 0,-3-3 0,-1 1-1,1-2 0,0 0 1,-21-13-1,23 12 1,-122-68 11,-261-109-1,-168-1-46,-621-52-7,720 183-60,-356-9-281,367 42-97,-406 42-2641,293 24-6280,448-33 2939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9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1 12277,'-26'4'901,"3"-1"2179,-36 1-1,45-5 240,42 0-2005,212 10-205,-35 1-1818,177-23-4511,-235 6-1166,-14-1-3394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9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11 13561,'-7'-11'2615,"5"21"88,7 36 2311,-3-35-3863,15 69 1976,2 13-1171,36 437 684,-51-499-2640,-3-11 0,10 39 0,-10-53 0,1 0 0,0-1 0,0 1 0,1-1 0,0 0 0,0 1 0,0-1 0,0 0 0,1-1 0,0 1 0,5 4 0,-7-6 0,1-1 0,0 0 0,1-1 0,-1 1 0,0-1 0,0 1 0,1-1 0,-1 0 0,1 0 0,-1 0 0,1-1 0,-1 1 0,1-1 0,0 0 0,-1 0 0,1 0 0,-1 0 0,1-1 0,-1 1 0,1-1 0,-1 0 0,7-3 0,2 0 0,-1-1 0,0 0 0,-1-1 0,1-1 0,16-12 0,30-33-436,72-80-1,-30 28-748,149-137-6565,-78 84-2600,-91 87 725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19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813 56 7573,'15'-7'1543,"23"-12"3501,-11 14 3531,-21-20-2949,-13 27-5389,1 0 1,-1 1-1,0 0 0,1 0 0,0 0 0,0 1 0,0 0 1,0 0-1,0 1 0,1-1 0,0 1 0,0 0 0,-5 6 1,0 2-166,-1 0 0,2 0 1,0 1-1,1 0 0,0 1 1,1 0-1,0 0 0,2 0 1,0 1-1,0 0 1,1 0-1,1 0 0,1 0 1,0 28-1,3-5-72,2 0 0,2 0 0,10 41 0,-7-42 0,-1 1 0,-2 0 0,0 45 0,-6-71 0,0 0 0,0-1 0,-1 1 0,-1 0 0,0-1 0,0 0 0,-2 1 0,1-2 0,-2 1 0,1 0 0,-2-1 0,1 0 0,-16 18 0,6-12-10,-2 0 0,0-1 0,0 0 0,-2-2 0,0 0 0,-1-2 0,0 0 0,-39 16 0,-17 1-242,-92 22 0,60-17-1216,-20 6-4479,137-47 2145,24-14 1361,49-26-4036,-5 8-2577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20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0 8101,'0'0'4024,"2"2"-2214,0-1-1532,-1 0 0,1 0 1,-1 0-1,1 0 1,-1 0-1,0 1 0,1-1 1,-1 0-1,0 1 1,0-1-1,0 1 0,0-1 1,0 1-1,0 0 0,0 2 1,0-1-90,-1 0 1,0 1-1,0-1 1,0 0-1,-1 0 1,1 0-1,-1 0 1,1 1-1,-3 4 1,-1 4 208,-1-1 0,0 1 0,-10 15 0,-12 27 446,17-28-522,0-3 25,-8 35 1,16-51-296,1 0 1,0-1 0,0 1 0,1 0 0,-1 0 0,1 0-1,1 0 1,0-1 0,0 1 0,2 8 0,-2-13-46,0 1 1,0-1-1,0 0 0,0 1 1,0-1-1,1 0 1,-1 0-1,1 0 1,-1 0-1,1 0 1,0-1-1,0 1 1,0 0-1,0-1 1,0 1-1,0-1 1,0 0-1,3 1 1,1 0 0,-1 0 0,1 0 0,0-1 0,-1 0 0,1 0 0,0 0 0,9-1 0,3-1-7,0-1 0,0-1 0,33-9 0,-18 1-16,-2-2-1,0 0 0,-1-3 1,0 0-1,44-33 0,-70 46 34,-1 1 0,1 0 0,0 1 0,0-1 1,0 1-1,0 0 0,0 0 0,0 0 0,1 0 0,-1 1 0,0-1 0,6 1 0,53 9 251,-51-6-240,-1-1 0,1 0 0,0-1-1,16-1 1,-2-3 6,-1-2 1,0-1-1,-1-1 0,24-10 0,21-7-10,-57 22-117,-1 0 0,1 1 0,0 0 0,0 0 0,-1 2 0,1-1 0,0 1 0,20 6 0,34 1-480,36-2-541,167 2-1886,-237-9 2608,-1-2 1,45-11-1,-66 12 377,-1-1 1,1 0 0,-1 0-1,1-1 1,-1 0 0,0-1-1,-1 0 1,1 0-1,-1-1 1,0 0 0,11-12-1,-18 17 7,0 0-1,0 0 0,0-1 1,0 1-1,0 0 0,0-1 1,0 1-1,0-1 0,-1 1 1,1-1-1,-1 1 0,1-1 1,-1 0-1,0 1 0,1-1 1,-1 0-1,0 1 0,0-1 1,0 0-1,-1-2 0,0-1-420,-1 1 0,0-1-1,0 1 1,0 0 0,-5-8 0,1 3-670,-6-11-3400,-1 9-2630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29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97 239 6489,'-6'-8'18957,"7"8"-18908,0 0 0,0-1 0,0 1 0,0 0 0,0 0 0,0-1 0,0 1 1,0-1-1,-1 1 0,1 0 0,0-1 0,0 0 0,0 1 0,0-1 0,-1 0 0,1 1 1,0-1-1,-1 0 0,1 0 0,-1 1 0,1-1 0,0 0 0,-1 0 0,1-2 0,6-21 513,-6 21-676,0 0 1286,-34-2-728,31 4 156,-22-15-333,-2-31 466,25 45-206,0-2-381,0 1 1,1-1-1,-1 1 0,1 0 0,0-1 0,0 1 0,1-7 1,24-45 586,-17 40-733,-8 15 0,0-1 0,1 1 0,-1-1 0,0 1 0,0-1 0,0 1 0,1-1 0,-1 1 0,0-1 0,1 1 0,-1-1 0,1 1 0,-1 0 0,0-1 0,1 1 0,-1-1 0,1 1 0,-1 0 0,1 0 0,-1-1 0,1 1 0,-1 0 0,1 0 0,-1-1 0,1 1 0,0 0 0,-1 0 0,1 0 0,-1 0 0,1 0 0,-1 0 0,1 0 0,0 0 0,-1 0 0,1 0 0,-1 0 0,1 1 0,-1-1 0,1 0 0,-1 0 0,1 1 0,-1-1 0,1 0 0,-1 0 0,1 1 0,-1-1 0,1 0 0,-1 1 0,1-1 0,-1 1 0,0-1 0,1 1 0,-1-1 0,0 1 0,1-1 0,-1 1 0,0-1 0,0 1 0,0-1 0,1 1 0,-1-1 0,0 1 0,0-1 0,0 1 0,0 1 0,0 4 0,0 0 0,0 0 0,-1 0 0,0 0 0,-2 11 0,-2 4 0,-27 265 0,14-106 0,-10 130 0,26-244 0,3 0 0,15 111 0,-15-172-215,0 0 0,0-1 0,0 1 1,1 0-1,0 0 0,0-1 0,0 1 0,1-1 0,-1 0 0,1 0 0,0 0 1,0 0-1,6 5 0,-8-7 83,1-1-1,0 0 1,0 0-1,0 0 1,0 0 0,-1 0-1,1 0 1,0-1-1,0 1 1,0-1 0,1 1-1,-1-1 1,0 0 0,0 1-1,0-1 1,0-1-1,0 1 1,0 0 0,0 0-1,0-1 1,0 1 0,0-1-1,0 1 1,0-1-1,0 0 1,0 0 0,0 0-1,0 0 1,0 0 0,-1-1-1,1 1 1,-1 0-1,1-1 1,1-1 0,32-38-4557,-15 7-1411,0-8-5253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0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43 359 9465,'-2'2'2253,"-38"42"5492,59-31-5622,-12-10-1986,0-1 0,0 0 1,0 0-1,0 0 0,0-1 0,1 0 1,-1-1-1,14 0 0,60-10 291,-77 10-377,78-16-75,-1-3-1,-2-3 1,97-42-1,-144 49 53,-1-1-1,-1-2 1,0-1 0,-2-1-1,0-2 1,-1-1 0,-1 0-1,-2-2 1,30-38 0,-50 56 392,0 0 0,0 0 1,-1 0-1,3-9 0,-4 5 2152,-14 26-785,6-1-1459,0 2 0,1-1-1,0 0 1,2 1-1,-1 0 1,2 0-1,-1 27 1,-1-5-121,-10 81-207,-57 343 0,61-426-1195,3-1 0,0 1 0,3 1 0,-1 66 0,6-79-2055,-1-19-865,22-17-12328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0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64 152 10465,'3'9'743,"-2"-8"-600,-1 0 0,1 1 0,-1-1 0,1 0 0,-1 0 0,1 1 0,-1-1 0,0 0 0,0 1 0,0-1 0,1 0 0,-1 1 0,-1-1 0,1 1 0,0-1 0,0 0 0,0 1-1,-1-1 1,1 0 0,-1 1 0,1-1 0,-1 0 0,1 0 0,-1 0 0,0 1 0,1-1 0,-1 0 0,0 0 0,0 0 0,-1 1 0,-1 1 390,-1 0-1,2 0 1,-1 1 0,0-1 0,1 1-1,-1-1 1,1 1 0,0 0-1,0 0 1,1 0 0,-1 0-1,-1 7 1,-10 56 3256,12-57-3323,-5 27 101,1-1 1,3 1 0,0 0-1,3 0 1,6 48-1,-5-72-425,1 0-1,0 0 0,1 0 0,0-1 0,1 1 1,0-1-1,1 0 0,1 0 0,0-1 0,0 0 1,1 0-1,0-1 0,1 0 0,0 0 0,1-1 1,0 0-1,20 13 0,-14-13-141,0 0 0,1-1 0,-1-1 0,2-1 0,-1 0 0,0-1 0,1-1 0,0-1 0,0-1 0,0 0 0,1-1 0,-1-1 0,0 0 0,0-2 0,27-5 0,-32 4 0,0 0 0,0-1 0,-1 0 0,0-1 0,1-1 0,-2 0 0,1 0 0,-1-1 0,0-1 0,0 0 0,-1 0 0,0-1 0,0 0 0,-1-1 0,-1 0 0,1 0 0,-2-1 0,1 0 0,-1-1 0,-1 1 0,9-25 0,-7 14 0,-2-1 0,0-1 0,-2 1 0,-1-1 0,0 1 0,-2-1 0,0 0 0,-2 0 0,-1 0 0,-6-32 0,4 38 0,-1 1 0,0 0 0,-1 0 0,-1 0 0,0 1 0,-1 0 0,-1 1 0,-1-1 0,0 2 0,-1-1 0,0 2 0,-1-1 0,-1 2 0,-20-17 0,8 11-163,-1 1 0,-1 1 1,0 1-1,-1 2 0,-1 1 0,1 1 0,-2 1 0,-54-10 1,71 19-726,1-1 1,-1 2-1,-15 0 1,-14 5-5630,41-5 6400,1 0 0,0 0 1,0 0-1,0 0 0,0 0 1,0 0-1,0 0 0,-1 0 1,1 0-1,0 0 0,0 0 0,0 0 1,0 0-1,0 0 0,0 0 1,0 0-1,-1 0 0,1 0 1,0 0-1,0 1-466,0-1 466,0 0 0,0 0 1,0 0-1,0 0 0,-1 1 1,1-1-1,0 0 0,0 0 1,0 0-1,0 0 0,0 0 1,0 0-1,0 1 0,0-1 0,0 0 1,0 0-1,0 0 0,0 0 1,0 0-1,0 0 0,0 1 1,0-1-1,1 0 0,-1 0 1,0 0-1,0 0 0,0 0 1,0 0-1,0 0 0,0 0 1,0 1-234,6 23-11017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1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118 212 12313,'-1'0'515,"-1"0"0,1 0 0,-1 0 0,1 0 0,-1 0 0,1 0 0,-1 0 0,1 1 0,-1-1 0,1 0 0,-1 1 0,1-1 0,0 1 0,-1 0 0,1-1 0,-3 3 0,3-2-129,-1 1 0,0 0 0,1 0-1,-1 0 1,1 0 0,-1 0 0,1 0 0,0 0 0,-2 4 0,0 4 28,0 1-1,1 0 1,-2 20 0,2-16 445,-24 130 1964,12-77-1882,-5 82 0,17-109-751,7 73 1,-3-92-143,2-1 0,0 0 0,1 0 0,16 40 0,-20-58-48,1 1 0,-1-1 0,1 0 0,-1 0 0,1-1 0,0 1 0,1 0 0,-1 0 0,0-1 0,1 0 0,-1 1 0,1-1 0,0 0 0,0 0 0,-1 0 0,1-1 0,1 1 0,-1-1 0,0 1 0,0-1 0,0 0 0,1 0 0,-1-1 0,1 1 0,-1-1 0,0 0 0,1 0 0,-1 0 0,1 0 0,-1 0 0,1-1 0,-1 1 0,0-1 0,1 0 0,2-2 0,10-2 0,0-2 0,-1 0 0,0-1 0,-1-1 0,23-16 0,65-59 0,-68 54 0,2 1 0,61-39 0,-85 61 0,1 1 0,-1 0 0,1 0 0,1 2 0,-1-1 0,0 2 0,1 0 0,0 0 0,0 1 0,0 1 0,0 1 0,25 1 0,13 9 0,-1 2 0,-1 2 0,79 32 0,-12-3 0,-66-26 0,1-2 0,75 11 0,-111-23 0,0-1 0,0-1 0,0-1 0,1 0 0,-1-1 0,0-1 0,0-1 0,0 0 0,-1-1 0,1 0 0,-1-1 0,24-12 0,-34 14 0,0 0 0,0 0 0,0-1 0,-1 0 0,1 0 0,-1 0 0,0 0 0,0-1 0,0 0 0,0 0 0,-1 0 0,0 0 0,0 0 0,4-11 0,-4 7 0,-1-1 0,0 1 0,0-1 0,-1 1 0,-1-1 0,1 1 0,-1-1 0,-3-15 0,-2-3 0,-1-1 0,-2 1 0,-1 0 0,-1 1 0,-16-30 0,0 5-401,-3 2-1,-1 1 1,-3 2 0,-2 1-1,-1 1 1,-3 2-1,-59-51 1,56 62-2306,1 0-3458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1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32 15273,'0'0'148,"-1"-1"-1,1 0 0,-1 1 1,1-1-1,0 0 0,-1 1 1,1-1-1,0 0 0,-1 0 1,1 1-1,0-1 0,0 0 0,0 0 1,0 0-1,0 1 0,0-1 1,0 0-1,0 0 0,0 0 1,0 1-1,0-1 0,0 0 1,0 0-1,1 0 0,-1 1 1,0-1-1,1 0 0,-1 0 1,1 1-1,-1-1 0,0 0 0,1 1 1,-1-1-1,1 1 0,0-1 1,-1 1-1,1-1 0,0 1 1,-1-1-1,1 1 0,1-1 1,1-1 2562,0 19-1666,-1 0 0,-1 0 1,0 1-1,-1-1 0,-1 0 0,-5 26 1,0 13 241,-69 518-1286,74-570 0,-12 82 0,4 0 0,3 1 0,9 124 0,-3-208-18,1 15-1824,1-1 0,1 1 0,7 24 0,-9-39 1448,-1 0 0,1 0 1,0 0-1,0 0 0,1 0 1,-1-1-1,0 1 0,1 0 0,0-1 1,0 1-1,0-1 0,0 0 1,0 1-1,0-1 0,0 0 1,1 0-1,-1-1 0,1 1 1,-1 0-1,1-1 0,0 1 1,0-1-1,-1 0 0,1 0 1,0 0-1,0-1 0,0 1 1,3 0-1,16-7-10586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06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26 7001,'-30'12'16109,"30"-14"-16008,0 1-1,0-1 1,1 1 0,-1-1-1,0 1 1,1-1 0,-1 1-1,1-1 1,0 1-1,-1 0 1,1-1 0,0 1-1,0 0 1,0 0 0,0 0-1,0-1 1,0 1-1,0 0 1,0 0 0,1 0-1,-1 1 1,0-1 0,0 0-1,1 0 1,-1 1-1,1-1 1,-1 1 0,1-1-1,-1 1 1,1-1 0,-1 1-1,2 0 1,8-2 28,-1 1-1,1 1 1,17 1 0,-18-1 67,19 1 45,0 2-1,51 10 0,-71-11-208,0 0 0,1 1 1,-1 0-1,0 1 0,0 0 0,-1 1 0,1-1 0,-1 2 1,0-1-1,-1 1 0,1 0 0,8 10 0,-14-13-23,0 0-1,0 0 0,0 0 1,-1 1-1,1-1 1,-1 0-1,0 1 0,0-1 1,0 1-1,-1-1 1,1 1-1,-1 0 0,0-1 1,0 1-1,0 0 1,-1 5-1,0-1-1,0-1 0,-1 0 0,0 0 1,0 0-1,-1-1 0,0 1 0,-5 8 0,-1-1-12,-1 0-1,-1 0 1,-1-1-1,0 0 1,-14 12-1,-75 52-196,-1 2-882,-1 3-1436,99-79 2168,1-1 0,0 1 0,-1-1-1,1 0 1,-1 0 0,1-1 0,-1 1-1,0-1 1,0 0 0,0 0 0,0 0-1,-4 0 1,5-1-554,1 0 1,-1 0-1,0 0 0,0-1 0,0 1 0,1-1 0,-1 0 1,0 0-1,-2-1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3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0 9681,'-27'162'8998,"15"80"-2693,12-219-5913,1 0 0,1 0 1,1 0-1,11 36 0,-11-48-293,0-1-1,1 0 0,1 0 1,0 0-1,0 0 0,1-1 1,0 0-1,0 0 0,1 0 1,0-1-1,13 12 0,-17-18-78,0 0-1,0 0 1,0 0-1,0 0 1,1-1-1,-1 1 1,0-1 0,1 0-1,-1 0 1,1 0-1,-1 0 1,1-1-1,-1 0 1,1 1-1,0-1 1,-1 0-1,1-1 1,-1 1-1,1-1 1,0 1 0,-1-1-1,1 0 1,-1-1-1,0 1 1,1 0-1,-1-1 1,0 0-1,0 0 1,5-4-1,0 0 0,0 0-1,0-1 1,-1-1 0,0 1-1,0-1 1,-1 0-1,0 0 1,0-1-1,4-9 1,1-6 2,-1 0 0,-1 0-1,-1-1 1,-1 0 0,5-38 0,-10 46-57,-1 1 0,0 0-1,-2-1 1,1 1-1,-2-1 1,0 1 0,-1 0-1,-1 0 1,-10-28 0,10 36-113,0 1 1,0 0-1,0 0 1,-1 0-1,-1 1 1,1-1 0,-1 1-1,0 0 1,0 1-1,-9-7 1,4 5-342,0 0 0,0 1 0,0 0 0,0 0 0,-25-7 0,27 11-295,1 1 0,0 0-1,-1 0 1,1 0 0,-1 1-1,1 0 1,-11 2 0,-12 4-5029,7 0-3192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1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 13317,'0'0'2169,"2"-2"-116,3-2-1616,0 1 1,0 0-1,1 0 0,-1 0 1,1 0-1,0 1 1,-1 0-1,1 0 0,0 0 1,0 1-1,8-1 1,14-1 21,35 2 1,-34 0 32,91 3 620,138 20-1,-179-11-787,81 22-1,-119-21-191,-1 0-1,0 3 0,63 33 1,-87-39-82,-1 1 0,0 1 0,0 0 0,-2 1 0,1 0 0,-1 1 0,-1 0 0,15 22 0,-13-14 75,-2 1 0,0 1 0,-1-1 0,-1 2 0,10 34 0,-17-48-18,0 1 0,1-1 1,0 1-1,1-1 1,0 0-1,12 16 0,-14-22-73,1 0 0,0 0 0,0-1 0,0 0 0,0 1 0,0-1 0,1-1 0,-1 1 1,1-1-1,0 0 0,-1 0 0,1 0 0,0-1 0,0 1 0,1-1 0,7 0 0,0 1-15,1-2 1,-1 0-1,1-1 1,-1 0-1,1-1 1,-1 0-1,0-1 1,0 0-1,0-1 1,0-1-1,-1 0 1,1-1 0,-1 0-1,-1-1 1,1 0-1,-1-1 1,15-14-1,-22 19-18,-1 0 0,0-1 0,0 1 0,-1-1 0,1 1 0,-1-1 0,0 0 0,0 0 0,0 0 0,0 0 0,1-6 0,2-8 1,-1 0 0,-1 0 0,2-31 0,-5 42-10,0 0-1,-1 1 1,0-1-1,0 1 1,0-1-1,-1 1 0,0 0 1,0 0-1,-1-1 1,1 1-1,-1 1 1,-1-1-1,1 0 1,-1 1-1,-7-8 1,5 4-24,-11-12-274,-1 1 1,-1 0-1,0 2 0,-2 0 0,0 1 0,-1 1 1,0 1-1,-38-19 0,26 18-2004,-65-22 0,59 26-2504,-55-8 0,38 11-5530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2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567 27 13321,'-1'-2'215,"1"1"0,-1-1 1,1 1-1,-1-1 0,0 1 0,1 0 0,-1-1 0,0 1 0,0 0 0,0 0 0,0 0 1,0-1-1,0 1 0,0 0 0,0 0 0,0 0 0,-1 1 0,1-1 0,0 0 0,-1 0 1,1 1-1,-2-1 0,0 1 286,0-1-1,0 2 1,0-1 0,0 0 0,1 1 0,-1-1 0,0 1-1,0 0 1,0 0 0,1 0 0,-1 0 0,-3 2 0,-8 5 7,0 0 0,1 1 0,0 1 0,1 0 0,-21 21 0,-50 68 3269,27-32-2615,10-13-1162,-50 75 0,74-95 0,2 0 0,1 1 0,-24 68 0,39-90 0,0 0 0,1 0 0,0 0 0,1 1 0,1-1 0,0 0 0,1 1 0,0-1 0,1 1 0,3 13 0,-2-18 0,0 0 0,1-1 0,0 1 0,0 0 0,1-1 0,1 0 0,-1 0 0,1 0 0,0-1 0,1 1 0,0-1 0,0-1 0,0 1 0,1-1 0,15 11 0,-3-5-364,1-2 1,1 0-1,0 0 0,1-2 1,-1-1-1,1-1 1,1-1-1,-1 0 0,31 1 1,19-2-2788,119-7 1,-65-6-4312,1-5-4922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2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13869,'0'0'9023,"2"4"-7231,1 4-1470,1 0 1,1 0-1,-1 0 0,1-1 0,1 0 0,-1 0 0,1-1 1,11 11-1,66 47 838,-30-24-563,-12-6-163,-1 2 0,65 75-1,-94-98-400,-1 1 0,0 0 0,-1 0 0,-1 0 0,0 1 0,-1 0 0,-1 1 1,0 0-1,-1 0 0,0 0 0,-2 1 0,0-1 0,1 22 0,-4-30-23,-1 1 1,0 0-1,-1-1 0,1 1 1,-2-1-1,1 1 0,-1-1 1,-1 0-1,1 0 1,-1-1-1,0 1 0,-1-1 1,0 1-1,0-2 0,-1 1 1,0 0-1,0-1 0,0 0 1,-13 8-1,3-3 33,0 0-1,-1-2 1,0 0-1,-1-1 1,0-1-1,0 0 1,-30 6-1,44-12-23,0 0 1,0 0-1,0-1 0,0 0 0,0 0 0,0 0 1,0 0-1,0 0 0,0-1 0,0 0 0,0 1 1,-5-3-1,7 2-8,0 0 0,0 0-1,0 0 1,1-1 0,-1 1 0,0 0 0,1-1 0,-1 1 0,1-1-1,-1 0 1,1 1 0,0-1 0,-1 0 0,1 0 0,0 0 0,0 0-1,1 0 1,-1 0 0,0 0 0,1 0 0,-1-1 0,0-2 0,0-4-25,1 0-1,-1 0 1,1 0 0,1 0 0,0 0 0,0 0 0,1 0 0,0 1 0,5-14 0,-1 7-169,1 0 0,0 1 0,1 0 0,17-23 0,7-1-943,1 2 0,58-49 1,-41 43-2056,108-70 1,-4 30-5562,-51 38-890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3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271 389 10373,'16'-10'578,"-12"7"-334,0 1-1,0-1 0,1 0 1,-1 1-1,1 0 0,0 0 1,0 1-1,0-1 0,0 1 1,0 0-1,8-1 0,12 1 988,0-2-1,0-1 0,-1-1 1,47-16-1,-55 14-884,1 0 1,-1 0-1,-1-2 0,1 0 0,-2 0 0,1-2 1,21-20-1,-34 29-292,0 0 1,0 1-1,-1-1 1,1 0 0,0 0-1,-1-1 1,0 1-1,0 0 1,1 0 0,-1-1-1,-1 1 1,1-1-1,0 1 1,0-1-1,-1 1 1,0-1 0,1 1-1,-1-1 1,0 1-1,0-1 1,-1 0-1,1 1 1,0-1 0,-1 1-1,1-1 1,-1 1-1,0-1 1,0 1 0,0 0-1,0-1 1,-2-1-1,0-1 56,0 1-1,0 0 1,-1 0 0,1 1-1,-1-1 1,0 1-1,0 0 1,0 0 0,-1 0-1,1 0 1,-1 1-1,1 0 1,-1 0-1,-8-3 1,-11 0 194,-1 1 1,1 1-1,-1 1 0,0 1 0,1 1 0,-1 1 1,0 2-1,1 0 0,-1 1 0,-31 11 1,34-8-159,1 0 0,0 1 0,0 2 0,1 0 0,0 1 1,1 1-1,0 1 0,1 0 0,0 2 0,1 0 0,-21 24 1,32-32-105,0 1 0,1 0 0,0 0 0,0 0 0,1 0 0,0 1 1,0 0-1,1 0 0,0 0 0,1 0 0,0 0 0,1 1 0,-1 11 1,2-13-20,0 0 1,1 0-1,0 0 1,0-1-1,1 1 1,0 0-1,1-1 1,0 1-1,0-1 1,0 0-1,1 0 1,0 0-1,0 0 0,1-1 1,0 0-1,7 7 1,3 1-52,0 0 1,1-2 0,1 0-1,0 0 1,1-2-1,0 0 1,1-1-1,0-1 1,0-1-1,25 6 1,2-2-261,0-2 0,0-2 1,67 2-1,-32-9-410,0-4 1,0-3-1,0-3 0,111-30 0,-184 38 528,1 0 1,0 0-1,-1-1 0,0 0 1,1 0-1,-1-1 0,-1 0 1,1 0-1,0-1 0,-1 0 1,7-7-1,-13 12 140,-1-1-1,1 1 1,-1 0 0,1-1-1,-1 1 1,1 0 0,-1-1-1,0 1 1,1-1 0,-1 1-1,0-1 1,1 1 0,-1-1 0,0 1-1,0-1 1,1 1 0,-1-1-1,0 1 1,0-1 0,0 1-1,0-1 1,0 1 0,0-1-1,0 0 1,0 1 0,0-1-1,0 1 1,0-1 0,0 1-1,0-1 1,0 0 0,0 1-1,-1-1 1,1 1 0,0-1-1,0 1 1,-1-1 0,1 1 0,0 0-1,-1-1 1,1 1 0,0-1-1,-1 1 1,1-1 0,-1 1-1,1 0 1,-1-1 0,1 1-1,-1 0 1,0-1 0,-2 0-69,1 0 1,-1 0-1,0 0 1,0 0-1,0 0 1,0 1-1,0-1 1,0 1-1,0 0 1,-5 0-1,-13 2-146,-18 0-2367,0 2-1,-72 18 0,111-22 2633,0 0 1,-1 0-1,1 0 0,-1 0 0,1 0 0,0 0 1,-1 1-1,1-1 0,0 0 0,-1 0 1,1 0-1,-1 0 0,1 0 0,0 0 1,-1 1-1,1-1 0,0 0 0,0 0 1,-1 0-1,1 1 0,0-1 0,-1 0 1,1 1-1,0-1 0,0 0 0,0 1 1,-1-1-1,1 0 0,0 1 0,0-1 1,0 0-1,0 1 0,0-1 0,-1 0 1,1 1-1,0-1 0,0 0 0,0 1 1,0-1-1,0 1 0,0-1 0,0 0 1,0 1-1,1-1 0,-1 0 0,0 1 1,0 0-1,21 15 1180,38 10 658,-55-24-1778,36 12 423,1-1 1,0-2 0,1-2 0,0-2 0,1-2-1,-1-1 1,1-3 0,51-4 0,-33-3-501,-1-3 1,0-2-1,-1-3 1,-1-3-1,65-27 1,-97 33 68,-1-1 0,-1-1 0,0-1 0,0-2 1,-2 0-1,0-1 0,-1-1 0,0-1 0,-2-1 0,0-1 1,-2-1-1,0 0 0,-1-1 0,-2-1 0,0 0 0,-1-1 0,17-51 1,36-126 5858,-65 198-4250,-3 193-1072,1-172-2053,1 0 0,4 24 0,-2-29-230,1 0 0,-1 0 0,2-1 0,0 0 1,0 1-1,1-1 0,10 16 0,9 6-10386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3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0 127 12237,'0'0'2166,"3"0"-260,19 3-1015,0-1-1,1-2 0,-1 0 0,1-1 1,37-7-1,116-33-824,-116 26-16,-38 9-100,0 0-1,0-1 1,-1-1 0,27-15 0,-45 21 227,-5 1 113,-3-2-79,0 1 0,0 1 0,0-1-1,0 0 1,-1 1 0,1 0-1,0 0 1,-1 1 0,1 0 0,-1 0-1,1 0 1,0 0 0,-1 1 0,1 0-1,-1 0 1,-8 4 0,-5 0 558,1 2 1,1 0 0,-32 18 0,19-7 182,0 1 1,2 1 0,-46 42-1,64-52-887,2-1-1,-1 2 0,1-1 1,1 1-1,-11 20 0,15-24-76,0 0-1,1 0 0,-1 0 1,1 1-1,1-1 0,-1 1 1,1-1-1,1 1 1,0-1-1,0 15 0,1-16-187,0 0 0,1 0 0,-1-1-1,1 1 1,0-1 0,1 1 0,-1-1-1,1 0 1,0 0 0,0 0 0,1 0-1,0 0 1,-1-1 0,1 1-1,1-1 1,-1 0 0,1-1 0,-1 1-1,10 4 1,7 3-2115,0-1 1,0-1-1,40 11 0,-29-10-1407,55 20-9010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3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607 142 10581,'42'-21'2177,"-42"21"-2097,1 0 1,-1 0-1,1-1 0,-1 1 1,1 0-1,-1 0 0,1-1 1,-1 1-1,0 0 1,1-1-1,-1 1 0,1 0 1,-1-1-1,0 1 0,0 0 1,1-1-1,-1 1 1,0-1-1,0 1 0,1-1 1,-1 1-1,0-1 0,0 1 1,0-1-1,0 1 1,0-1-1,1 1 0,-1-1 1,0 1-1,0-1 1,0 1-1,-1-1 0,1 1 1,0 0-1,0-1 0,0 1 1,0-1-1,0 1 1,-1-1-1,1 1 0,0-1 1,-1 0-1,1 0 381,-1-3-137,0 0 1,0 0-1,0 0 1,-1 0 0,1 0-1,-1 1 1,0-1-1,0 1 1,-1-1-1,1 1 1,-1 0-1,1 0 1,-1 0-1,0 0 1,0 0-1,0 0 1,-1 1 0,1 0-1,-1 0 1,1 0-1,-1 0 1,0 0-1,1 1 1,-1-1-1,-6 0 1,-12-4 289,1 1 1,-1 1 0,-32-1-1,3 1 92,-1 3 0,-60 6 0,91-3-588,0 0 0,1 2 0,-1 1 0,1 0 0,0 2 0,1 0 0,-1 1 0,-21 13 0,36-18-173,-1 1-1,1 0 0,0 0 0,-9 8 1,14-11 42,-1 0-1,0 0 1,0-1 0,1 1 0,-1 0 0,1 0 0,-1 0-1,1-1 1,-1 1 0,1 0 0,-1 0 0,1 0 0,0 0-1,-1 0 1,1 0 0,0 0 0,0 0 0,0 0 0,0 0 0,0 0-1,0 0 1,0 0 0,0 0 0,0 0 0,1 0 0,-1 0-1,0 0 1,1 0 0,-1 0 0,0 0 0,1 0 0,-1-1 0,1 1-1,-1 0 1,1 0 0,0 0 0,-1-1 0,1 1 0,0 0-1,0-1 1,1 2 0,9 4-42,-1 0 0,2-1-1,-1 0 1,1-1 0,-1 0 0,1 0-1,0-2 1,0 1 0,1-2 0,-1 0 0,21 0-1,155 3 417,-145 0-42,-1 1 0,60 15 0,-87-16-278,0 1 0,-1 1 0,0 0 0,0 1 0,0 1 0,-1 0-1,0 1 1,0 0 0,-1 1 0,-1 0 0,1 1 0,-2 0 0,1 1-1,-2 0 1,1 1 0,-2 0 0,0 0 0,0 1 0,-2 0-1,1 0 1,5 22 0,-11-35-103,36 126-5061,-33-109 1175,-2 1 0,2 32 0,-4-14-7513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5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479 361 10013,'-12'17'1849,"20"-30"1765,30-35 862,-5 21-3579,-18 14 124,0 0 1,25-27 0,-36 35-764,-1 0 0,1 0 0,-1 0 1,0 0-1,0-1 0,-1 1 1,0-1-1,0 1 0,0-1 1,0 0-1,-1 0 0,0 0 1,0-11-1,-1 10-53,-1 0 1,0 1-1,0-1 0,-1 1 1,1-1-1,-2 1 0,1 0 1,-1 0-1,1 0 0,-2 0 1,1 0-1,-8-9 0,7 11-131,0 0-1,0 0 0,0 0 0,0 1 0,-1 0 1,0 0-1,0 0 0,1 0 0,-1 1 0,-1 0 1,1 0-1,0 0 0,0 1 0,-1-1 1,1 1-1,-1 1 0,1-1 0,-1 1 0,0 0 1,-7 1-1,-6 0 133,0 2 0,0 0 0,1 1 0,-22 8 0,23-5-206,0 0 0,0 1 0,1 1 0,0 0 0,0 1 0,1 1 0,-19 18 0,-1 4 0,-48 61 0,67-74 0,1 1 0,0 1 0,2 0 0,1 0 0,0 1 0,-9 31 0,17-44 0,1 1 0,0 0 0,1-1 0,0 1 0,0 1 0,1-1 0,1 0 0,0 0 0,0 0 0,1 0 0,1 0 0,0 0 0,0 0 0,1 0 0,1 0 0,7 17 0,-6-20 0,1 0 0,0 1 0,1-2 0,-1 1 0,1-1 0,1 0 0,0 0 0,0-1 0,0 0 0,0-1 0,1 0 0,0 0 0,0-1 0,0 0 0,1 0 0,12 2 0,8 2 0,0-2 0,0-1 0,0-2 0,35 0 0,-33-3-80,1-1 0,0-1 1,-1-2-1,0-2 0,0-1 0,0-1 0,-1-1 1,0-2-1,-1-1 0,0-2 0,-1-1 0,0-1 1,-1-1-1,-1-2 0,25-22 0,1-12-82,-3-1 0,-2-3-1,46-73 1,-68 99 245,-24 28 81,9 37 350,-12-20-440,-1 1 0,0 0 1,-5 18-1,2-15 2,2 0 0,-3 24 0,6-23-46,1-1 0,0 0-1,1 0 1,1 0 0,1 0 0,11 30 0,-14-44-20,0-1 0,1 0 1,-1 1-1,1-1 0,0 0 1,0 0-1,0 0 1,1 0-1,-1-1 0,1 1 1,-1-1-1,1 1 0,0-1 1,0 0-1,0 0 0,0 0 1,6 2-1,-4-2-3,0-1-1,0 0 1,0 0 0,-1-1-1,1 1 1,0-1-1,0 0 1,0 0-1,0-1 1,0 1 0,7-3-1,3-1-20,-1-1 0,1-1-1,-1 0 1,-1-1 0,1 0 0,22-18 0,18-17-26,-33 24 44,1 1-1,1 0 1,1 2 0,0 0-1,37-15 1,-51 27 19,0 1 1,1 1-1,-1 0 1,0 0 0,1 1-1,-1 1 1,0-1 0,0 2-1,1-1 1,-1 2-1,12 3 1,11 6-24,0 2 0,-2 1 0,1 1 0,37 28 0,33 16 0,-75-46-94,1-2-1,1-1 1,0-1 0,1-1-1,0-2 1,0-1 0,0-1-1,1-2 1,47-1 0,-56-2 6,0-2 0,0-1 1,1 0-1,-2-2 0,1-1 0,0 0 1,-1-1-1,-1-2 0,1 0 0,-1-1 1,-1-1-1,0-1 0,31-25 0,-16 7-380,-1-1-1,-2-2 0,39-52 0,-58 69 517,-1-1 1,-1 0 0,-1 0-1,0-1 1,-1 0-1,-1-1 1,-1 0-1,0 0 1,-2 0-1,4-27 1,-8 45-5,0 1-1,-1 0 1,1-1 0,0 1-1,0 0 1,0-1 0,0 1-1,0-1 1,0 1 0,0 0-1,0-1 1,0 1 0,0 0-1,0-1 1,0 1 0,0 0 0,0-1-1,0 1 1,0 0 0,1-1-1,-1 1 1,0 0 0,0-1-1,0 1 1,1 0 0,-1-1-1,0 1 1,0 0 0,0 0-1,1-1 1,-1 1 0,0 0-1,1 0 1,-1-1 0,0 1-1,1 0 1,-1 0 0,0 0-1,1-1 1,8 17 562,-7-7-505,1 0-1,-1-1 1,0 1-1,0 11 1,-4 210 556,2-215-657,0 0 0,2 0 0,0-1 0,0 1 0,2 0 0,0-1 0,0 0 0,1 0 0,1 0 0,0 0 0,1-1 0,11 16 0,-12-21 0,0-1 0,0 0 0,0-1 0,1 0 0,0 0 0,0 0 0,0-1 0,1 0 0,0 0 0,0-1 0,0 0 0,0 0 0,1-1 0,0 0 0,-1-1 0,1 0 0,0 0 0,0-1 0,0 0 0,0 0 0,12-2 0,-11 1-40,0-1 0,0-1 0,0 1 0,0-2-1,0 1 1,-1-2 0,1 1 0,-1-1 0,0 0 0,0-1 0,-1 0 0,1-1 0,-1 0 0,0 0-1,0-1 1,-1 1 0,13-16 0,-11 9-45,1-1-1,-2 0 1,0 0 0,-1-1-1,0 0 1,-1 0 0,0-1-1,-2 0 1,0 0 0,3-22-1,5-27-578,-8 45-147,0 0-1,-1 1 1,-1-1-1,-1 0 1,-2-39-1,-2 39-612,-3-22-3018,7 17-1812,7 9-4215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5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15705,'-10'103'3241,"-6"-78"-405,13-10-308,-3 13-484,3 1-439,0-4-317,3 1-284,0 0-252,0-3-416,3 0-564,3-1-760,7-13-3629,-4 0 497,23-12-14282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5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10101,'-13'26'2708,"29"-23"-2088,3 0-700,-3-3-580,3 5-632,-3-5-2068,3 6-1693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6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48 237 9425,'7'16'677,"-4"-10"-337,0-1-1,-1 1 1,0-1-1,0 1 1,0 0 0,-1 0-1,0 0 1,0 0-1,-1 0 1,1 9-1,-1 17 2460,3 35-1,0-33-1395,-1-10-509,-1-13-271,0 0 0,-1 0 1,-1 16-1,1-23-465,-1-1 1,0 1-1,0-1 0,0 1 0,0-1 0,-1 0 1,1 1-1,-1-1 0,0 0 0,0 0 0,0 0 1,0 0-1,-1-1 0,-3 5 0,2-4 160,-1 1 0,1-1 0,-1 0 0,1 0 0,-1 0 0,-7 2 0,10-6-190,1 0-1,0 0 0,0 0 0,-1 0 0,1 0 1,0-1-1,0 1 0,0 0 0,1-1 1,-1 1-1,0-1 0,0 1 0,1-1 0,-1 1 1,0-3-1,2 0-50,0 0 0,0 0 0,1 1 0,-1-1 0,1 0 0,0 1 0,0-1 0,4-4 0,0-2 29,19-28-436,3 1-1,56-58 1,-78 88 196,28-27-893,1 1 1,2 1-1,1 3 1,1 1-1,2 1 1,58-27-1,-42 27-626,1 4 0,1 1 0,1 4 0,88-17-1,-134 32 1531,-1 1 0,0 0 0,1 1 0,0 0 0,-1 1 0,1 1 0,-1 0 0,26 5 0,-36-4 232,0-1 1,0 1-1,0-1 0,0 1 1,-1 0-1,1 0 1,0 0-1,-1 1 0,0-1 1,1 0-1,-1 1 0,0 0 1,0-1-1,-1 1 0,1 0 1,0 0-1,-1 0 1,2 4-1,-1 0 143,0 0 0,0 0-1,0 0 1,-1 0 0,0 0 0,0 0 0,-1 9-1,-3 13 671,-1 0 0,-2-1-1,-1 0 1,-11 30-1,9-32-261,1 0-1,1 0 1,2 1-1,0 0 1,0 28-1,5-48-568,0 0 0,1 0 0,0-1 0,0 1 0,0 0 0,1 0 0,0-1 0,0 1 0,1-1 0,-1 1 0,2-1 0,-1 0 0,1 0 0,-1-1 0,8 8 0,-5-7-38,0 0-1,1 0 0,0-1 1,0 0-1,0-1 0,1 1 0,-1-2 1,1 1-1,0-1 0,0 0 1,9 2-1,1-1-86,-1-1 1,1-1-1,0-1 0,-1 0 0,1-1 1,0-1-1,-1-1 0,1-1 1,0 0-1,-1-1 0,24-9 1,-30 9-9,0-2 1,0 0 0,0 0 0,0-1 0,-1 0 0,0-1 0,-1 0 0,0 0 0,0-1 0,-1 0-1,0-1 1,0 0 0,11-21 0,-15 24 30,0-2 0,0 1 0,-1 0 0,0-1 0,0 1 0,-1-1 0,0 0 0,-1 0 0,0 0 0,0 0 0,-1 0 0,0 0 0,-1 0 0,0 1 0,0-1 0,-1 0 0,0 0 0,-1 0 0,-6-15 0,3 11-56,-1 1 0,-1-1 0,0 1 0,-1 1 1,0 0-1,-1 0 0,0 1 0,0 0 0,-1 0 0,-1 1 0,0 1 0,0 0 0,0 0 0,-1 2 0,-17-8 0,24 12-246,-64-32-4374,64 31 3131,1 0 0,0-1 0,0 1 1,0-1-1,-6-7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3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579 40 8525,'-2'-3'400,"0"0"1,0 0 0,-1 0-1,1 0 1,-1 0 0,0 1-1,0-1 1,0 1 0,0 0-1,-1 0 1,-5-3 0,3 3-64,0 1 1,0 0-1,0 0 1,0 1-1,-1-1 0,-10 2 1,-13 2 68,0 2 1,1 0-1,0 2 1,0 1-1,0 1 0,1 2 1,1 1-1,0 1 1,0 1-1,1 1 1,1 1-1,-40 35 1,54-41-325,0 0 1,1 0 0,0 1 0,-14 20 0,22-27-69,-1-1 0,1 0 0,0 1 0,1-1 1,-1 1-1,1-1 0,-1 1 0,1 0 0,0 0 0,0-1 0,1 1 0,-1 0 1,1 0-1,0 0 0,0 0 0,0 0 0,1 0 0,-1 0 0,1 0 1,0-1-1,0 1 0,2 5 0,-1-6 6,1-1-1,-1 1 1,1-1-1,-1 1 1,1-1 0,0 0-1,0 0 1,0 0 0,0-1-1,0 1 1,0-1-1,0 0 1,1 1 0,-1-2-1,1 1 1,-1 0-1,4 0 1,66 7 321,-69-8-327,20 2-569,1 1 0,-1 1 0,1 1-1,-1 2 1,24 9 0,8 4-7254,-21-11-493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6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8933,'3'1'2345,"0"-1"-1596,0 1-1,1-1 0,-1 1 1,0 0-1,1 0 0,-1 1 0,0-1 1,0 0-1,0 1 0,0 0 1,0 0-1,-1 0 0,1 0 0,-1 0 1,1 1-1,-1-1 0,0 1 1,3 4-1,11 24 375,-12-20-956,-1 0 0,0 1 0,-1 0-1,0-1 1,-1 1 0,0 0 0,-1 0 0,0 0-1,-1-1 1,0 1 0,-1 0 0,0 0 0,-1-1 0,0 1-1,-1-1 1,0 0 0,-1 0 0,0-1 0,-12 19-1,16-28-151,1-1 0,0 0 0,0 0 0,-1 1-1,1-1 1,0 0 0,0 0 0,0 1-1,-1-1 1,1 0 0,0 1 0,0-1 0,0 0-1,0 1 1,0-1 0,0 0 0,0 1-1,0-1 1,0 0 0,0 1 0,0-1 0,0 0-1,0 1 1,0-1 0,0 0 0,0 1-1,0-1 1,0 0 0,0 1 0,0-1 0,1 0-1,-1 0 1,0 1 0,0-1 0,0 0 0,1 1-1,-1-1 1,0 0 0,0 0 0,0 0-1,1 1 1,-1-1 0,0 0 0,1 0 0,-1 0-1,0 1 1,1-1 0,-1 0 0,0 0-1,0 0 1,1 0 0,-1 0 0,0 0 0,1 0-1,-1 0 1,1 0 0,2 0 27,-1 1 1,1-1-1,-1-1 1,1 1-1,0 0 1,-1-1-1,1 1 1,3-2-1,7-4-20,0-1 0,-1 0 0,0 0 0,0-1-1,11-10 1,9-7 23,4 0 99,2 1 0,0 1 0,2 3 1,57-22-1,-66 32-46,0 1 1,0 1 0,1 2-1,-1 1 1,2 2-1,58 1 1,-66 3-112,-1 1 1,1 1-1,-1 1 1,0 2-1,0 0 0,-1 2 1,1 0-1,-2 2 1,1 0-1,-1 2 0,-1 0 1,0 1-1,-1 1 1,0 2-1,-2-1 0,1 2 1,23 28-1,14 19-3241,0 2-4398,-31-39 559,8-2-4464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7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 11597,'0'0'10289,"-2"0"-8950,-1 1-1151,1-1 0,0 1-1,0-1 1,0 1 0,0 0-1,0 0 1,0 0 0,0 0 0,0 0-1,0 0 1,1 0 0,-1 1-1,0-1 1,1 0 0,-1 1-1,1 0 1,-1-1 0,1 1-1,0 0 1,-1 2 0,-1 2 77,0 1 0,1-1 1,0 1-1,1-1 0,-2 11 1,2-8-179,-4 21 354,-1 40-1,6-68-431,0 0 1,0 0-1,0 1 0,1-1 0,-1 0 0,1 0 0,0 0 0,0 0 0,0 1 0,0-1 0,0 0 0,0-1 0,0 1 0,1 0 1,-1 0-1,1 0 0,-1-1 0,1 1 0,0-1 0,-1 1 0,1-1 0,0 0 0,0 0 0,0 0 0,0 0 0,0 0 1,0 0-1,0 0 0,4 0 0,2 1-1,0-1 1,0 1-1,0-1 1,0-1-1,0 0 1,13-1-1,135-17 42,-86 11-72,133 3-1,-157 6 18,1-3 0,-1-1 1,1-3-1,51-12 0,-68 12 3,-18 3 17,1 0 0,-1 1 0,1 1 0,0 0-1,22 2 1,-29 0 67,1-1 0,-1 1-1,0 0 1,1 0 0,-1 1 0,0 0-1,0 0 1,-1 0 0,1 1-1,-1 0 1,0 0 0,9 9 0,-6-6 13,0 1 0,1-1 0,0-1 0,0 0 1,0 0-1,0 0 0,1-1 0,0-1 0,0 0 1,1 0-1,-1-1 0,1 0 0,0-1 0,-1 0 1,1-1-1,18 0 0,-9-2-115,-1 0 0,1-2 0,-1 0 0,0-1 1,0-1-1,0-1 0,-1-1 0,28-13 0,-40 17 1,0 0 1,0-1-1,0 1 1,0-1-1,0 0 1,-1-1-1,0 0 1,9-9-1,44-59-231,-57 71 211,-2 3-30,1-1 76,-1 1 0,0-1 1,0 1-1,0 0 1,0-1-1,1 1 0,-1 0 1,0 0-1,1-1 0,-1 1 1,0 0-1,1 0 1,-1 0-1,1 0 0,-1 0 1,1 0-1,0 0 0,-1 0 1,1 0-1,0 1 1,-5 24-57,4-25 50,1 2-31,-1 0 0,1 1 0,-1-1 1,1 0-1,0 1 0,0-1 0,0 0 0,1 1 1,-1-1-1,1 0 0,0 0 0,0 1 0,0-1 0,0 0 1,1 0-1,-1 0 0,1 0 0,0 0 0,0-1 1,0 1-1,0 0 0,0-1 0,0 0 0,1 1 0,-1-1 1,1 0-1,4 2 0,-1-1-16,1 0 0,-1 0 1,1-1-1,0 0 0,0-1 0,0 0 1,0 0-1,0 0 0,0-1 0,0 0 0,1 0 1,8-2-1,53-6-43,0 3 0,137 7 1,-72 13 173,-113-14-89,0-2-1,1 0 1,-1-1-1,0-1 0,-1-1 1,35-11-1,-37 10 0,15-5-2,-1-1 0,-1-2 0,59-33 1,84-66 1247,-132 83-346,-41 28-893,1 0 1,-1 0 0,0 0-1,1 0 1,-1 0 0,0 0-1,1 0 1,-1 0-1,1 1 1,-1-1 0,1 1-1,0-1 1,-1 1 0,1-1-1,-1 1 1,1 0 0,0 0-1,-1 0 1,1 0 0,0 0-1,-1 0 1,1 1 0,0-1-1,-1 0 1,1 1 0,-1-1-1,1 1 1,-1 0-1,1-1 1,-1 1 0,1 0-1,-1 0 1,0 0 0,1 0-1,0 2 1,-1-2-3,0 0 0,0 1 0,-1-1 0,1 1 0,-1 0 0,1-1 0,-1 1 0,0-1 0,0 1 0,0 0 0,1-1 0,-1 1 0,-1-1 0,1 1 0,-1 3 0,-6 26 0,7-29 0,-18 58 0,6-21 0,-11 58 0,19-73-136,2-15-108,0 0 0,1 0 0,0 0 0,0 0 0,1 0 0,1 12 0,0-18 139,-1 0 1,1-1-1,0 1 1,0 0-1,1 0 1,-1-1-1,0 1 1,1-1-1,-1 1 1,1-1-1,0 0 1,0 0-1,0 0 1,0 0-1,0 0 1,1 0-1,-1 0 1,0-1-1,1 1 1,0-1-1,-1 1 1,1-1-1,0 0 1,-1 0-1,4 0 1,39 9-4307,-39-10 3169,0 0 0,1 0 0,-1 0 0,0-1 0,0 0 0,0 0 0,7-3 0,38-14-9633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7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21 13429,'-39'-20'4549,"33"34"-2273,0 1 1324,22-4-2316,12 3-268,10-5-316,10-1-568,6-2-660,6-3-460,10 3-548,9 2-728,14 4-316,2-1-3109,0 3-4728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23:37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72 11149,'-25'3'3744,"6"-6"-2656,-1 3 3153,-2 0-3741,3 0 80,22-23-2904,1 3-140,-11 6-2385,1 0-3832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4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641 763 10093,'-30'-20'2625,"-61"-30"0,75 43-1592,0 0 0,-1 1-1,0 1 1,0 1 0,0 0 0,-24-1 0,22 3-503,0 2 0,0 1 0,0 0 1,0 1-1,0 1 0,-31 9 0,37-7-367,1 0 0,0 0-1,0 1 1,0 0 0,1 1-1,0 1 1,0 0-1,1 0 1,0 1 0,1 0-1,-12 14 1,15-16-111,-4 5 81,0 1-1,1 0 1,-12 22-1,19-30-137,0 0 0,0 0 0,0 1 0,0-1 0,1 0 1,0 1-1,0-1 0,0 1 0,1 0 0,0-1 0,0 1 0,0-1 0,1 1 0,0-1 0,2 10 0,0-7-148,0 0 1,1 0 0,0 0 0,0 0-1,1 0 1,0-1 0,0 0-1,1 0 1,0 0 0,0-1 0,0 1-1,1-2 1,0 1 0,8 4 0,-9-6 29,0-1 1,0 0 0,0 0-1,0-1 1,0 0 0,0 0-1,1 0 1,-1-1 0,1 0-1,-1 0 1,1-1 0,-1 1-1,1-1 1,0-1 0,-1 1-1,1-1 1,-1-1 0,1 1-1,-1-1 1,10-4 0,2-3 35,-1-1 0,0-1 1,0 0-1,-1-2 0,0 1 1,-1-2-1,-1 0 0,0-1 1,-1 0-1,-1-1 0,19-31 1,6-19 108,51-123 0,-79 168-14,122-360 585,-112 290-273,-15 66-129,1 1 0,1-1-1,13-32 1,-17 54 349,-5 6-70,-7 13-199,1 0 0,0 0 0,1 1 0,-11 30 0,-16 78 401,23-75-455,3 0 0,2 1 0,-2 90 0,9-117-186,1-1 0,1 0-1,1 1 1,1-1 0,1 0 0,2-1 0,0 1 0,1-1-1,1 0 1,18 30 0,-21-42-95,1 0-1,0-1 1,1 0-1,0-1 1,0 0-1,1 0 1,0 0-1,0-1 1,1-1 0,0 0-1,0 0 1,0-1-1,1 0 1,0 0-1,0-2 1,0 1-1,1-1 1,-1-1 0,1 0-1,14 0 1,-10-1 17,0-2 0,1 0 0,-1 0 0,0-2 0,0 0 0,0-1 1,-1 0-1,1-2 0,-1 0 0,0 0 0,0-1 0,-1-1 0,26-19 0,157-120 165,-190 141-27,0 1-1,1 0 1,-1 0-1,1 1 0,0 0 1,0 0-1,17-5 1,-23 9-61,0-1 1,0 1 0,0 0 0,0 0 0,0-1 0,0 1 0,1 1 0,-1-1 0,0 0 0,0 0 0,0 1 0,0-1 0,0 1 0,0 0 0,0 0 0,0-1 0,0 1 0,-1 0 0,1 1 0,0-1 0,0 0 0,-1 0 0,1 1 0,-1-1 0,1 1 0,-1-1 0,0 1 0,1 0 0,-1 0 0,0-1 0,0 1 0,0 0 0,-1 0 0,1 0 0,0 0 0,-1 0 0,1 0 0,0 4 0,0 5 29,1 0 0,-1 0-1,-1 0 1,0 0 0,0 0 0,-1 0 0,-1 0 0,0 0-1,0 0 1,-1 0 0,-1-1 0,-7 18 0,-5 5 43,-1-1 1,-33 47-1,20-37-328,-1-2 0,-3-1 0,-39 36 0,41-46-776,-1-2 0,-1-2 0,-1-1 0,-41 22 1,-122 47-9312,85-57-434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5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65 309 3516,'16'-20'507,"-9"12"-29,-1-1-1,0 1 1,0-1 0,-1 0 0,6-12-1,-4 2 571,16-53 3477,-18 54-2797,-2 0 0,0-1 0,-1-24 0,-2 41-1511,1 0 1,-2 0-1,1 0 1,0 0 0,0 0-1,-1 0 1,1 0-1,-1 0 1,1 0-1,-1 0 1,0 0-1,0 0 1,-1-1 0,2 2-127,-1 0 0,1 1 1,-1 0-1,1-1 1,-1 1-1,1-1 1,-1 1-1,0 0 0,1-1 1,-1 1-1,1 0 1,-1 0-1,0-1 0,1 1 1,-1 0-1,0 0 1,1 0-1,-1 0 1,0 0-1,1 0 0,-1 0 1,0 0-1,1 0 1,-1 0-1,-1 1 1,-1 0 109,0 0 0,0 1 0,1-1 0,-1 1 1,0 0-1,1 0 0,-1 0 0,1 0 0,0 0 1,0 1-1,0-1 0,0 1 0,0-1 0,-2 4 1,-7 16 225,1-1 0,1 2 1,1-1-1,1 1 0,-5 27 1,-15 125 1886,24-145-2240,-7 70-911,5-1 0,5 1 0,3 0 0,31 180 1,-12-102-6525,-13-90 368,4-3-4252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5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1 198 12329,'18'5'343,"7"3"356,0-2 0,0-1 0,0-1 0,32 1 0,307 11 3771,-61-1-4558,867-19-11353,-1113 0 11132,61-13 0,-94 12 522,0-1-1,0-1 1,-1-1-1,0-1 1,23-13 0,-40 18 85,0 0 1,-1 0-1,1-1 1,-1 1 0,0-1-1,0 0 1,-1-1-1,1 1 1,-1-1-1,0 0 1,-1 0 0,5-9-1,-7 13-145,-1 0 1,1-1-1,-1 1 0,1 0 0,-1 0 0,0 0 1,0-1-1,0 1 0,0 0 0,0 0 0,-1 0 1,1-1-1,0 1 0,-1 0 0,0 0 0,0 0 1,1 0-1,-1 0 0,0 0 0,-1 0 0,1 0 0,0 0 1,0 1-1,-1-1 0,-2-2 0,-1-1 90,1 1 0,-1-1 0,-1 1 0,1 0 0,0 0-1,-1 1 1,-7-4 0,5 4-30,0 1 0,-1 0 0,1 0 0,-1 1 0,1 0 0,-1 0 0,0 1 0,1 0 0,-1 0 0,1 1 0,-1 1 0,1-1 0,-14 5 0,0 1 101,1 1-1,0 1 1,-37 23 0,31-15-207,1 2 0,1 1 0,-34 33 0,-61 78-2048,85-91 627,33-38 1251,-111 134-8770,64-64-270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6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77 9329,'3'-16'945,"0"-1"324,-2 2 4027,-1 13-4961,0 1 0,0-1 0,-1 0 0,1 1 0,0-1 0,0 1 0,-1-1 0,1 0 0,-1 1 0,0-1 0,1 1 0,-1-1 0,0 1 0,-1-2 0,1 2-282,1 1 0,-1 0 0,1-1 1,-1 1-1,1 0 0,-1-1 0,1 1 0,-1 0 0,1 0 0,-1 0 0,1 0 0,-1-1 0,1 1 0,-1 0 0,0 0 1,1 0-1,-1 0 0,1 0 0,-1 0 0,0 0 0,1 1 0,-1-1 0,1 0 0,-1 0 0,1 0 0,-1 1 0,1-1 1,-1 0-1,1 0 0,-1 1 0,1-1 0,-1 0 0,1 1 0,-1-1 0,1 1 0,0-1 0,-1 1 0,1-1 0,-1 1 1,-10 12 455,1 1 1,0 0 0,1 0-1,0 1 1,1 0 0,-6 17 0,-32 101 1103,38-106-1323,-84 313 1653,81-279-1723,2-1 1,2 1-1,3 108 1,6-147-232,0-1 1,1 1 0,1-1-1,1 0 1,1 0 0,1 0 0,1-1-1,13 25 1,-12-30-44,0 0 1,2 0-1,0-1 1,0 0-1,1 0 1,1-2-1,0 0 1,1 0-1,0-1 1,22 13-1,-7-9-76,0-2-1,0 0 0,1-2 0,1-1 1,0-2-1,0-1 0,0-1 0,1-2 1,0-1-1,44-2 0,6-4-505,-1-5-1,150-32 0,-173 26 179,-1-2 1,-1-2-1,81-39 0,-109 43 250,0-2-1,-1 0 0,-1-2 1,-1-1-1,0 0 0,-1-2 1,-1-1-1,24-30 1,-45 48 182,1 1 1,-1-1-1,0 1 1,1-1 0,-2 0-1,1 1 1,0-1 0,-1 0-1,0 0 1,0 0 0,0-1-1,0 1 1,0 0 0,-1-7-1,0 8 10,-1 0 0,1 0 0,-1 0 0,0 0 0,0 1 0,0-1-1,0 0 1,-1 1 0,1-1 0,-1 1 0,1-1 0,-1 1 0,0 0 0,0 0 0,0-1 0,0 2-1,0-1 1,-1 0 0,1 0 0,0 1 0,-1-1 0,-3-1 0,-5-2-16,-1 1 0,1 0 0,-1 1 0,0 0 0,0 1 0,0 0 0,0 1 0,-1 1 0,1-1 0,0 2 0,-19 2-1,2 2-128,0 1 0,0 1 0,-45 18 0,67-22-30,1 1-1,-1-1 1,1 1-1,0 0 1,1 1-1,-9 7 1,9-7-6,4-3 140,0 0 1,0 0 0,1 1 0,-1-1-1,1 0 1,-1 0 0,1 1 0,0-1 0,0 0-1,0 1 1,0-1 0,0 0 0,1 1-1,-1-1 1,1 0 0,-1 0 0,2 3 0,0-2 35,-1-1 1,1-1-1,0 1 1,0 0 0,-1 0-1,1-1 1,0 1 0,0-1-1,1 1 1,-1-1-1,0 0 1,0 0 0,1 0-1,-1 0 1,1-1 0,-1 1-1,0 0 1,6-1-1,49 4-75,-43-4 115,57-1-17,0-3-1,-1-2 0,0-4 0,-1-3 0,0-3 0,-1-3 0,-1-2 0,70-34 0,-93 35-261,-1-2-1,-1-2 1,-1-2 0,-1-1 0,-2-2 0,0-2 0,-2-2 0,-2-1-1,39-48 1,-44 45 792,-1-2 0,-2 0-1,41-84 1,-58 102-172,-5 7-44,2 0 0,0 0 0,1 1 0,0 0 0,1 0 0,1 0 0,11-12 0,-18 23 772,-2 6-831,1 10-188,0 0 0,-1 1-1,-1-1 1,0 0 0,-4 20-1,-23 76-1165,1-9-2322,11 1-4712,15-51-170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6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0 811 6053,'2'-1'29,"19"-21"604,1 2 1,1 0-1,31-19 0,-28 20 582,0-2 0,-1-1-1,-1 0 1,27-33-1,-35 37-307,-13 14-634,-1 1 1,1 0-1,-1-1 0,1 0 1,-1 1-1,0-1 1,1-6-1,1 2 259,-5 7-409,0-1 0,1 0-1,-1 0 1,0 0 0,0 1-1,0-1 1,0 0 0,0 1-1,-1-1 1,1 1 0,0 0-1,-1-1 1,1 1 0,-1 0 0,-2-2-1,0 2-45,1 1-1,0-1 0,-1 1 1,1 0-1,0 0 1,0 1-1,-1-1 1,1 1-1,0-1 1,0 1-1,0 0 0,-1 0 1,-4 3-1,-36 21 403,38-20-426,0 0 0,1 0 0,-1 0 0,1 0 0,1 1 0,-1 0 0,1 0 0,0 0 0,0 1 0,1-1 0,0 1 0,0 0 0,0 0 0,-1 8 0,3-12-49,1 0 0,-1 0 0,1 1-1,-1-1 1,1 0 0,0 0 0,1 1-1,-1-1 1,0 0 0,1 0 0,0 1 0,0-1-1,0 0 1,0 0 0,0 0 0,0 0-1,1 0 1,0 0 0,-1-1 0,1 1 0,0 0-1,0-1 1,1 1 0,-1-1 0,1 0-1,-1 0 1,1 0 0,-1 0 0,1 0 0,0-1-1,5 3 1,4 1-23,0-1-1,1-1 1,-1 0-1,1 0 1,0-1-1,0-1 1,0 0-1,0-1 1,1 0-1,-1-1 1,0 0-1,0-1 1,-1-1-1,17-5 1,14-7-2,0-1 0,67-38 0,-101 49 40,0 1 0,0 1 0,0-1 0,0 1 0,0 1 0,1 0 0,-1 0 0,1 1 0,0 0 0,-1 1 0,1 0 0,0 0 0,-1 1 0,1 0-1,0 1 1,-1 0 0,0 1 0,1 0 0,-1 0 0,0 1 0,0 0 0,-1 0 0,1 1 0,-1 0 0,0 1 0,-1 0 0,1 0 0,-1 1 0,0-1 0,-1 2 0,1-1-1,-1 1 1,-1 0 0,0 0 0,0 0 0,0 1 0,-1 0 0,-1 0 0,1 0 0,-1 0 0,-1 0 0,0 1 0,1 13 0,-1-12 0,-2 0 0,0 1 1,0-1-1,-1 0 0,-1 1 1,1-1-1,-2 0 0,0 0 1,0 0-1,-1-1 0,-9 19 1,-3-2 28,-1 0-1,-36 43 1,2-4 120,27-39 247,25-27-247,21-15-57,532-378-279,-453 310 73,-4-3 0,-4-5-1,101-127 1,-99 85 228,-84 115 134,0-1 0,-2 0 0,0-1 1,-1 0-1,8-30 0,-15 47 431,-4 6 12,-5 7-496,1 0 0,0 0 0,1 0 0,0 1 0,1 0 0,0 0 0,-7 22 0,-17 91 437,26-107-554,-6 30-69,2 1-1,-1 68 1,8-86-467,2 1-1,1 0 1,1-1 0,16 58-1,-10-58-315,0-1-1,2 0 1,1-1-1,17 27 1,-19-39-482,0 0 1,24 25 0,-25-31-217,1 0 0,0 0 0,1-1 0,16 9 0,31 11-8211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6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1 260 13921,'7'-21'2857,"-11"3"-357,4 2-368,17-2-328,23-6-304,4 12-280,16 0-264,14-3-215,13 3-297,17-3-452,9-3-841,18 3-371,16-6-940,18 0-724,15-1-3325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7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354 1 15097,'-2'2'2866,"-2"3"-2162,0 1 1,0 0-1,0-1 0,1 1 1,0 1-1,1-1 0,-1 0 1,1 1-1,0-1 0,1 1 0,-2 11 1,-8 27 823,-15 22 257,-36 70 0,-6 10-690,-46 181-3121,102-281-498,-8 77 0,18-91-297,0 0 0,3 1 0,4 38 1,5-8-8447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7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88 13213,'17'-60'2128,"-4"51"-319,4 0-337,-4 0-300,11 9-316,12 3-168,-2 15-212,-1 6-276,4 3-396,7 9-604,3 9-504,-4 7-460,-6 5-349,-7 6-2511,-3 10-3605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06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88 8237,'0'0'14528,"0"4"-14375,0 0-134,0 0-1,1 0 1,-1 0-1,1 0 1,0 0-1,0-1 1,1 1-1,-1 0 1,1 0 0,-1-1-1,1 1 1,0-1-1,0 1 1,1-1-1,-1 0 1,1 0-1,0 0 1,0 0-1,0-1 1,0 1-1,0-1 1,0 0 0,1 0-1,-1 0 1,4 2-1,11 5-12,-1-1 0,1 0 0,1-2 0,-1 0 0,39 7 0,-17-8-25,77 1 0,-109-6 20,0 0-1,1-1 1,-1 0-1,0-1 1,0 1-1,0-2 0,-1 1 1,1-1-1,0 0 1,10-7-1,-13 7 32,0 0 0,-1 0 0,0-1 0,1 0 0,-1 0 0,-1 0 0,1 0 0,-1 0 0,1-1 0,-1 1 0,-1-1 1,1 0-1,-1 0 0,0 0 0,3-11 0,-4 12 27,1 1 66,-1-1 0,0 1-1,0-1 1,0 0 0,0 0 0,-1 1-1,1-1 1,-1 0 0,0 0-1,0 0 1,-1 0 0,1 1-1,-1-1 1,0 0 0,0 0-1,0 1 1,0-1 0,-1 1-1,1-1 1,-3-3 0,-34-39 1954,36 44-1685,-10 35 48,11-18-384,1 0 1,0 0-1,1 0 1,1-1-1,0 1 1,5 17-1,2 11 59,90 430 381,-61-329-626,28 211-1,-62-312-14,-1 0 0,-3 1-1,-1-1 1,-2 0 0,-3 0 0,0 0-1,-15 46 1,17-78 121,0 0 0,0-1 0,-1 1 0,0-1 0,-1 0 0,0 0 0,-1-1 0,0 0 1,0 0-1,-1 0 0,0-1 0,0 0 0,-1-1 0,0 0 0,-1 0 0,0-1 0,1 0 0,-2-1 0,1 0 0,-17 5 0,20-9 18,0-1 0,1 1 0,-1-1-1,0 0 1,0-1 0,0 0 0,1 0 0,-1 0-1,0-1 1,1 0 0,-1-1 0,1 1-1,0-1 1,-8-4 0,10 5 7,0-1-1,-1 1 1,1-1 0,0 0 0,0 0 0,0 0-1,1 0 1,-4-5 0,1 1-1,1-1 1,0 0-1,1-1 1,0 1-1,-4-12 1,-7-24-3,-11-48-1,23 74-8,0 1 0,2-1-1,0 0 1,0 0-1,2 0 1,0 0 0,2 0-1,-1 0 1,2 1-1,1-1 1,0 1 0,9-21-1,4-4-563,2 1 1,2 0-1,1 2 0,2 1 0,58-69 0,-37 55-1925,72-64-1,1 16-5254,-42 42-1599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7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0 637 5412,'142'-120'2863,"-68"63"1001,149-87-1,-157 104-2413,-23 15-198,0 2 0,93-34 0,-132 55-1216,0 1 0,0 0 0,1 0 0,-1 0 0,0 1 0,1-1 0,-1 1 0,1 0 0,-1 0 0,0 1 0,1-1 0,-1 1 0,0 0 0,1 0 0,-1 0 0,0 1 0,0 0 0,0-1 0,0 1 0,0 1 0,0-1-1,-1 0 1,1 1 0,-1 0 0,0 0 0,5 6 0,-1-3-18,1-1 0,0 1-1,-1-1 1,1 0 0,1-1-1,-1 0 1,1 0 0,0-1-1,16 4 1,21 9-50,-7-1-136,49 11-1,-28-9-26,-54-16 186,0 0 0,0 0 1,0 0-1,0 0 0,0-1 0,0 0 0,1-1 1,-1 1-1,0-1 0,0 0 0,0 0 0,-1-1 1,1 0-1,0 0 0,-1-1 0,9-4 0,5-4 15,-1-2 0,0 0 0,20-19 0,-2 2-38,-17 13 206,-1-1 0,-1 0 0,21-28-1,-26 31 21,12-22 467,-21 31-503,0 0-1,1 0 0,0 0 0,1 0 1,-1 0-1,1 1 0,0 0 0,6-5 1,-10 9-124,0 1 1,0 0-1,0-1 1,0 1 0,0 0-1,0 0 1,-1 0-1,1 0 1,0 0 0,0 0-1,0 0 1,0 0-1,0 0 1,0 0 0,0 0-1,0 1 1,0-1-1,1 1 1,3 0 70,1 1-49,1 0 0,-1 0 0,1 0 0,-1 1 0,0 0 0,0 0 1,0 1-1,0 0 0,-1 0 0,1 0 0,-1 1 0,0 0 0,0-1 0,-1 2 1,8 9-1,0 4-9,0-1 0,-1 1 0,15 35 0,-22-43-128,-1 1-1,1-1 1,-2 1-1,0 0 0,0 0 1,-1-1-1,0 1 0,-1 0 1,-1 0-1,0 0 0,0 0 1,-1 0-1,-1 0 1,0-1-1,0 1 0,-9 17 1,6-17-618,0-1 0,0 0 1,-1-1-1,0 1 1,-1-1-1,0-1 1,-1 1-1,0-1 1,-19 15-1,-5-7-3732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8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39 7009,'-7'-3'2332,"20"-9"-436,11 3-312,-4 0-304,-3 6-256,6 0-216,-3 3-263,0 0-173,0 6-812,7 3-381,-27 9-3695,4 0 1236,-11-3-1529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8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18 6489,'-10'-6'4876,"20"-6"-13257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18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2066 11309,'-1'0'119,"0"1"0,-1-1 0,1 1 0,0 0 0,0 0 0,0-1 0,0 1 0,0 0 0,0 0 0,0 0 0,0 0 0,1 0 0,-1 0 0,0 0 0,1 0 0,-1 1 0,0-1 0,1 0 0,0 0 0,-1 2 0,1-1 54,1 0 1,0-1 0,0 1 0,0-1 0,0 1 0,0-1-1,0 0 1,0 1 0,1-1 0,-1 0 0,0 0 0,1 0 0,-1 1-1,1-2 1,-1 1 0,4 1 0,2 3 108,1-2-1,0 1 1,0-1 0,0-1-1,0 1 1,0-1 0,0-1-1,1 1 1,-1-1 0,10-1-1,15 0 346,44-7 0,-45 3-305,738-115 2027,-2-45-1621,-715 153-654,1800-436 1517,-1126 267-1149,1761-458 434,-2387 611-880,516-147-467,-20-42-2583,-563 201 2610,-12 7-249,0-2-1,0 0 1,-1-2 0,33-23-1,-49 31 203,-1 0-1,0-1 1,0 1-1,0-1 1,4-6-1,-7 11 349,-1-1-1,0 1 0,1 0 1,-1-1-1,0 1 0,1 0 1,-1-1-1,0 1 0,0 0 1,0-1-1,1 1 0,-1-1 1,0 1-1,0 0 0,0-1 1,0 1-1,1-1 0,-1 1 1,0-1-1,0 1 0,0-1 1,0 1-1,0 0 0,0-1 1,0 1-1,-1-1 0,1 1 1,0-1-1,0 1 0,0-1 1,0 1-1,0 0 0,-1-1 1,1 1-1,0-1 0,0 1 1,-1-1-1,-24-8-8521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1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1045 122 6905,'-1'-4'480,"0"-1"-1,-1 1 1,1 1 0,-1-1 0,0 0 0,0 0 0,0 0 0,0 1 0,0 0 0,-1-1-1,0 1 1,0 0 0,-5-4 0,2 2 190,-2-1 0,1 2 0,-1-1 0,1 1 0,-1 0-1,-9-2 1,-10-2 339,0 1-1,-1 1 1,-30-2-1,31 6-519,-1 1 0,0 1 0,0 2 0,1 1 1,-1 1-1,1 1 0,0 1 0,0 2 0,-48 20 0,37-10-229,0 1-1,2 1 1,0 3 0,1 1 0,-58 52-1,65-49-106,1 1-1,-45 63 1,59-73-111,1 1 1,1 1 0,1-1-1,1 2 1,1-1-1,-10 36 1,17-52-42,0 1 1,1-1 0,-1 1-1,1 0 1,0-1-1,0 1 1,0 0 0,1-1-1,-1 1 1,1-1-1,0 1 1,1-1 0,-1 1-1,1-1 1,0 0-1,0 1 1,0-1 0,0 0-1,1 0 1,0-1-1,5 7 1,-4-7-12,0 1 0,0-1 0,1 0 1,-1 0-1,1 0 0,0-1 0,0 1 0,0-1 0,0-1 0,0 1 1,1-1-1,-1 1 0,0-1 0,1-1 0,-1 1 0,1-1 0,-1 0 1,7-1-1,13-2-11,0-2 0,0 0-1,0-2 1,-1-1 0,0 0 0,0-2 0,-1-1 0,0-1 0,-1 0 0,0-2 0,21-18 0,-10 5 17,-1-2 1,-2-1-1,-1-1 0,-2-2 1,-1 0-1,22-38 1,15-46 270,-49 86 158,2 1-1,1 1 1,1 0 0,30-35 0,-47 64-389,0 0 1,0 1 0,0-1-1,0 0 1,0 0 0,0 1-1,0-1 1,0 1 0,0-1-1,0 1 1,0-1 0,0 1-1,-1 0 1,1-1 0,0 1-1,0 0 1,-1 0 0,1 0-1,1 1 1,-2-2-12,4 6 6,-1-1 1,1 1 0,-1 0 0,0 1 0,0-1 0,-1 0 0,0 1 0,0-1-1,0 1 1,-1 0 0,0 0 0,-1-1 0,1 11 0,4 23 19,3-2-63,2-1-1,1 0 1,19 39 0,-24-65-313,0 0 1,0 0 0,1-1-1,1 0 1,-1 0 0,2-1-1,9 9 1,-11-11-516,1-1 0,-1-1 0,1 1 0,0-1-1,0 0 1,1-1 0,0 0 0,-1-1 0,18 5 0,19 1-5229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2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625 67 10033,'-1'1'3095,"-9"7"-1706,7-6-809,-1-1 0,0 1 0,1-1 0,-1 0 0,0 0-1,0 0 1,1-1 0,-1 1 0,0-1 0,-7 0 0,-17 2 851,-11 10-918,0 2-1,0 2 1,2 2 0,-46 27 0,-30 15-62,91-49-312,0 0 498,0 0 1,-34 10-1,53-20-564,0 0 1,1-1-1,-1 1 0,0-1 0,0 1 0,0-1 1,0 0-1,0 0 0,0-1 0,1 1 0,-1 0 1,0-1-1,0 0 0,0 1 0,1-1 0,-1-1 0,0 1 1,1 0-1,-1 0 0,1-1 0,-1 0 0,-1-1 1,18-11 154,-7 9-205,0 1-1,1 0 0,0 0 1,0 1-1,0 0 0,0 0 0,0 1 1,1 0-1,-1 0 0,1 1 1,-1 0-1,1 1 0,-1-1 1,1 2-1,0-1 0,-1 1 1,11 3-1,8 2 16,-1 1-1,0 1 1,0 1 0,29 15-1,-37-15-26,-1 0-1,0 1 1,0 1-1,-1 1 0,-1 0 1,0 1-1,-1 1 1,0 0-1,20 27 1,-25-27-29,-1 0 0,0 0 1,-1 1-1,0 0 1,-1 0-1,-1 0 1,0 1-1,-1 0 1,-1 0-1,-1 0 1,0 0-1,0 20 0,-3-6-34,-1-1-1,-1 1 1,-1-1-1,-2 0 1,-11 32-1,16-59 50,0-1 0,0 1 0,0-1 0,-1 1 0,1-1 0,-1 0 0,1 1 0,-1-1 0,1 0-1,-1 0 1,0 0 0,1 0 0,-1-1 0,-2 2 0,0 0 20,2-32-13,2 0 1,1 1-1,1-1 1,2 0-1,0 1 1,17-54-1,63-151 140,-61 182 160,3 1 1,1 1-1,68-92 0,-87 131-196,-1 1 0,2 0 0,-1 0 0,1 1 0,1 0-1,0 0 1,0 1 0,1 0 0,0 1 0,13-7 0,-21 13-86,-1 1 1,0-1-1,1 1 1,-1 0-1,0 0 1,1 0 0,-1 0-1,0 0 1,1 0-1,-1 0 1,0 1 0,1-1-1,-1 1 1,0 0-1,1 0 1,-1 0-1,0 0 1,0 0 0,0 0-1,0 0 1,3 4-1,1-1 31,0 1 0,-1 1 0,1-1 0,6 10 0,-5-4-53,-1 0 0,1 1 0,-2 0 0,0 0 0,0 0 0,-1 0 0,4 22 0,-1 4 0,2 48 0,-4 67-454,6 69-1349,-7-196 1487,1 0 1,1 0-1,1 0 1,1 0-1,2-1 0,16 31 1,-20-45-763,1 0 0,0 0 0,1-1 0,0 0 1,15 14-1,-15-17-880,0 0 1,1-1-1,19 11 0,29 6-9061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2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619 232 8325,'-5'-22'4675,"0"0"-1,-14-38 1,11 40-2551,-1 1-1,-23-37 0,31 53-2040,-1 1-1,1 0 0,-1-1 1,0 1-1,0 0 1,0 0-1,0 0 0,-1 1 1,1-1-1,0 0 0,-1 1 1,1 0-1,-1-1 1,0 1-1,1 0 0,-1 0 1,0 1-1,1-1 0,-1 0 1,-4 1-1,2 0-29,-1 0-1,1 1 0,-1 0 0,1 0 1,0 0-1,-1 1 0,1-1 0,0 1 1,0 0-1,-5 4 0,-9 5 15,2 1 1,-1 1-1,1 1 1,-22 22-1,-1 6 34,2 1 1,2 2-1,-52 82 1,71-97-148,0 1 0,2 0 0,2 1 0,1 1 0,1 0 0,2 0 0,-8 50 1,16-73 6,0-1 1,1 0 0,0 1 0,0-1-1,1 0 1,0 1 0,1-1 0,4 16-1,-4-20 10,1 1 0,-1-1 0,1 0 0,0 0 0,0 0 0,1-1 0,-1 1 0,1-1 0,0 0 0,0 0 0,1 0 0,-1 0 0,1-1 0,9 6 0,-7-7 11,0 0 0,0 0-1,0-1 1,0 0 0,0 0-1,0 0 1,1-1 0,-1 0-1,0 0 1,0-1 0,0 0-1,9-3 1,-7 3 3,7-2 12,-1-1 0,1-1 0,-1-1 0,0 0 0,0 0-1,0-2 1,19-13 0,90-73 713,-100 74-378,71-56 1051,-76 65-1383,-17 10-26,1 1 0,-1 0 0,0 0 0,1 0 0,-1 0 0,1 0 0,-1 0 1,1 1-1,-1-1 0,0 1 0,1 0 0,-1 0 0,0 0 0,0 0 0,0 0 0,3 1 0,0 2-131,-1-1 1,1 1-1,-1 0 1,0 0-1,0 1 0,5 6 1,2 7-777,0 1 0,14 33-1,-21-45 679,12 29-3615,3 1-5926,0-2-1729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3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40 14297,'-14'-33'2979,"14"33"-2927,0 0 1,0-1-1,0 1 1,0 0-1,0 0 1,0-1-1,0 1 1,0 0-1,0 0 1,0 0-1,0-1 1,0 1-1,0 0 1,0 0-1,0 0 1,0-1-1,0 1 1,-1 0-1,1 0 1,0 0 0,0 0-1,0-1 1,0 1-1,0 0 1,-1 0-1,1 0 1,0 0-1,0 0 1,0 0-1,-1-1 1,1 1-1,0 0 1,0 0-1,0 0 1,-1 0-1,1 0 1,0 0-1,0 0 1,0 0-1,-1 0 1,1 0 0,0 0-1,0 0 1,0 0-1,-1 0 1,1 0-1,0 0 1,-1 0-1,-4 2 291,0 0-1,0-1 0,0 2 1,0-1-1,1 0 1,-1 1-1,1 0 1,-1 0-1,1 0 0,0 1 1,0 0-1,0-1 1,1 1-1,-1 1 0,1-1 1,0 0-1,0 1 1,0 0-1,1-1 1,0 1-1,0 0 0,0 0 1,-1 6-1,-12 49 618,3 0-1,2 1 1,-3 97-1,12-99-928,3 0 0,3 0-1,22 106 1,-23-151-209,0 0 1,1 0 0,0-1 0,1 0 0,0 1-1,1-2 1,1 1 0,0-1 0,0 0 0,1-1 0,1 0-1,0 0 1,0-1 0,14 9 0,-14-12-30,0 0 0,1-1 1,-1 0-1,2-1 0,-1 0 1,0 0-1,1-2 0,0 1 1,0-2-1,0 1 0,0-2 1,1 1-1,-1-2 0,0 0 1,1 0-1,22-4 0,-20 0 88,1 0-1,-1-1 1,0 0-1,0-2 1,-1 1-1,1-2 1,-2 0-1,1-1 1,-1 0-1,0-1 1,-1 0-1,0-1 0,-1 0 1,19-25-1,-8 5 244,-1-1 0,-1-1 0,-2 0 0,-2-1 0,15-42 0,-23 47 740,0 0 0,4-42 1,-9 52-336,-2 20-453,0-1-1,0 0 1,0 1 0,0-1-1,0 1 1,0-1-1,0 1 1,0 0 0,0-1-1,0 1 1,0 0 0,-1 0-1,1 0 1,1 1-1,10 15 236,-1 0-1,-1 1 0,-1 0 0,0 0 1,6 21-1,11 22 105,-15-38-374,6 13 159,1-1 0,1 0 0,38 50 0,-49-76-166,0 0 1,0 0-1,1-1 1,0 0-1,0-1 1,1 0-1,0 0 1,0-1-1,0 0 1,1-1-1,0 0 1,0-1-1,1 0 1,-1-1-1,1 0 1,17 2-1,-20-4-34,0-1 0,1 0 0,-1 0 0,1 0 0,-1-2 0,1 1 0,-1-1 0,0 0 0,0-1 0,0 0 0,0 0 0,8-6 0,-10 6 0,-1-2 0,0 1 0,0-1 0,0 1 0,0-2 0,-1 1 0,0-1 0,0 1 0,0-1 0,-1-1 0,0 1 0,0-1 0,-1 1 0,0-1 0,4-11 0,-2 0 0,0 0 1,-2-1-1,0 0 1,-1 1-1,-1-1 1,0 0-1,-2 0 0,0 0 1,-1 0-1,-1 1 1,-9-32-1,7 35-7,0 0 0,0 1 0,-2 0 0,0 0 0,0 1 0,-1-1 0,-1 2 0,0-1 0,-1 1 0,0 1 0,-1 0 0,0 0 0,-1 1 0,-22-15 0,13 13-197,-1 1 0,0 0-1,-1 2 1,0 1 0,0 1 0,-1 0-1,-28-3 1,31 8-452,0 0 0,0 1 0,0 1 0,0 1 0,-23 5-1,37-5 102,0 1-1,-1 0 0,1 0 0,0 1 0,1-1 0,-1 2 1,-6 3-1,-22 21-7607,14-5-3340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3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1 300 14053,'18'-21'1072,"31"-39"3395,-48 58-4053,1 0-1,-1 0 1,0-1-1,0 1 1,-1-1-1,1 1 1,0 0-1,-1-1 1,0 0-1,1 1 1,-1-5 0,0 0 606,1 4 1376,1 3-2280,0 0 0,0 1 0,0-1 0,1 1 0,-1-1-1,0 1 1,0 0 0,0-1 0,0 1 0,0 0 0,0 0 0,-1 1 0,1-1-1,0 0 1,0 1 0,-1-1 0,1 1 0,-1-1 0,1 1 0,-1 0-1,0 0 1,0-1 0,2 4 0,1 4 13,0 0 1,-1-1-1,5 20 0,-6-21 8,6 32 103,-2 0 0,-2 0 0,-1 0 0,-3 49-1,0 9-82,0-46-152,-2-38-5,2 1 0,0-1 0,0 0 0,1 0 0,1 0 0,0 0 0,1 0 0,5 15 0,-8-27 0,0 0 0,0 1 0,1-1 0,-1 0 0,1 0 0,-1 0 0,1 0 0,0 0 0,-1 0 0,1 0 0,0 0 0,-1 0 0,1 0 0,0 0 0,0 0 0,0-1 0,0 1 0,0 0 0,0 0 0,0-1 0,0 1 0,0-1 0,0 1 0,1-1 0,-1 0 0,0 1 0,0-1 0,0 0 0,1 0 0,-1 0 0,0 0 0,0 0 0,0 0 0,1 0 0,-1 0 0,0 0 0,0-1 0,0 1 0,1 0 0,-1-1 0,0 1 0,2-2 0,-2 2 0,6-4 0,-1 0 0,0-1 0,0 0 0,0 0 0,0 0 0,-1 0 0,0-1 0,0 0 0,7-11 0,-2 2 0,31-43 0,53-103 0,-27 43 0,-30 57 0,81-102 0,-100 142 0,1 1 0,1 1 0,1 0 0,1 2 0,0 0 0,1 1 0,42-21 0,-62 36 0,0 0 0,0 0 0,1 0 0,-1 1 0,0-1 0,0 1 0,1 0 0,-1 0 0,0 0 0,1 0 0,-1 0 0,0 1 0,0-1 0,1 1 0,-1 0 0,0 0 0,0 0 0,0 1 0,0-1 0,0 1 0,0 0 0,4 3 0,-1 0 0,-1-1 0,1 1 0,-2 0 0,1 0 0,0 0 0,-1 1 0,0-1 0,0 1 0,5 11 0,0 10 7,-1-1-1,-2 2 1,0-1 0,-2 1-1,-1-1 1,-1 40 0,0-24-141,10 68 1,-2-68-1936,20 58 0,-22-79 215,1-1 0,0-1-1,2 0 1,20 29 0,-1-18-4417,6-3-3612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4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507 1312 8333,'2'-2'230,"0"-1"-1,0 1 1,-1-1 0,1 0 0,-1 0 0,0 0 0,0 0-1,0 0 1,0 0 0,0 0 0,0 0 0,-1 0-1,0 0 1,0-1 0,0-2 0,-1 2 149,0 1 0,-1-1-1,1 1 1,-1-1 0,0 1 0,0 0 0,0 0 0,-1 0-1,1 0 1,-1 0 0,0 0 0,0 1 0,-3-3 0,-1-1 214,-1 0 0,0 0 0,0 1 0,-1 1 0,0-1 0,1 1 0,-1 1 0,-1-1 0,1 2 0,0-1 0,-1 1 0,1 1 0,-1-1 0,0 2 0,0-1 0,-19 3 0,17-1-365,0 1 0,0 1 1,0 0-1,0 0 0,0 1 1,1 1-1,-1 0 1,1 0-1,1 1 0,-1 1 1,1-1-1,-18 17 0,15-10-112,1 1-1,0 1 0,2 0 0,-1 0 0,2 1 0,0 0 1,1 0-1,1 1 0,-8 27 0,1 6-141,3 0 0,-6 56 1,15-86-148,0 0 0,2-1 0,0 1 1,1 0-1,1 0 0,1-1 0,0 1 1,10 26-1,-10-36 8,1-1 0,0 1 0,0-1 1,1 0-1,0-1 0,1 1 0,0-1 0,0 0 0,1 0 1,-1-1-1,2 0 0,-1 0 0,1-1 0,0 0 0,1 0 1,-1-1-1,1 0 0,12 5 0,-13-7 74,0 0-1,0-1 0,0 0 1,0 0-1,0-1 1,0 0-1,1 0 0,-1 0 1,0-2-1,1 1 1,-1-1-1,0 0 0,0 0 1,0-1-1,1 0 1,-2-1-1,1 0 0,0 0 1,0 0-1,-1-1 1,0 0-1,0-1 0,0 0 1,0 0-1,-1 0 1,0-1-1,0 0 0,0 0 1,-1 0-1,5-8 1,1-3 34,0 0 0,-2-1 0,0 0 0,-1 0 0,10-36 0,-5 6 42,7-61-1,-3-152 352,-13 151 102,0-6 129,-5 0 0,-5 1-1,-6-1 1,-35-159 0,-48-101 1580,89 353-1919,-1 1-1,-15-33 1,22 54-203,-1 0 1,1 0-1,-1-1 1,1 1-1,-1 0 0,0 0 1,0 0-1,1 0 1,-1 0-1,0 0 1,0 0-1,0 0 1,0 0-1,0 1 1,0-1-1,0 0 0,0 1 1,0-1-1,-1 1 1,1-1-1,0 1 1,0-1-1,-1 1 1,1 0-1,0 0 1,0-1-1,-3 1 0,2 1 5,0-1 0,1 1 0,-1-1 0,1 1 0,-1 0 0,0 0 0,1 0 0,0 0 0,-1 0 0,1 0 0,-1 0 0,1 0 0,0 0 0,0 1 0,0-1 0,0 1 0,0-1 0,-1 3 0,-3 7 99,1 1 0,1 0 0,0 0 0,1 0 0,0 0 0,0 1 0,2 22 0,0-34-120,6 654 458,-1-539-467,26 141 0,-23-212 0,2-1 0,2-1 0,2 0 0,2-1 0,1 0 0,30 49 0,-41-80-95,1-1 1,1 0-1,0-1 0,0 0 1,0 0-1,1 0 0,1-1 1,-1-1-1,1 0 0,1 0 1,-1-1-1,1 0 0,0 0 1,0-2-1,21 7 0,-13-7-85,-1 0 0,1-2 0,0 0 0,-1-1 1,1-1-1,0-1 0,0 0 0,-1-2 0,30-7 0,-8-1 42,-1-2 0,0-2 0,-1-1 0,-1-3 0,0 0 0,-2-3 1,0-1-1,-2-1 0,0-2 0,-2-1 0,-1-1 0,-1-2 0,-2-1 0,-1-1 1,-1-2-1,-2 0 0,-1-1 0,22-50 0,-39 73 143,1 0 1,-1-1-1,-1 0 0,0 0 1,-1-1-1,-1 1 0,0-1 1,0 1-1,-2-1 0,0-22 1,-1 34-5,1-1-1,-1 1 1,1 0 0,-1 0 0,0 0 0,1 0-1,-1 1 1,0-1 0,0 0 0,0 0-1,-1 0 1,1 1 0,0-1 0,-1 1 0,1-1-1,-1 1 1,1-1 0,-1 1 0,0 0 0,1 0-1,-5-2 1,2 1 3,0 1 0,-1-1 0,1 1 0,-1 0 0,1 0 0,0 1 0,-10-1-1,13 2-2,-1 0-1,0 0 1,1 0-1,-1 0 1,0 1-1,1-1 1,-1 0-1,1 1 1,0-1-1,-1 1 1,1-1-1,0 1 1,0 0-1,0-1 1,0 1-1,0 0 1,0 0-1,0 2 1,0-1 0,0-2 4,0 1 0,0 0 0,0 0 0,0 0 0,0 0 0,1 0 0,-1 0 0,1 0 0,-1 0 0,1 0 0,0 0 0,0 0 0,0 0 0,0 0 0,0 0 0,0 0 0,1 1 0,-1-1 0,1 0 0,-1 0 0,1 0 0,0-1 0,0 1 0,0 0 0,0 0 0,0 0 0,0-1 0,2 3 0,-1-1 774,1-3-221,-1 1-544,10 1 454,0 0 0,1 1-1,-1 0 1,16 8-1,-23-9-334,-1 1-1,0-1 0,0 1 0,0 0 0,0 1 0,0-1 0,-1 0 0,0 1 0,1 0 0,-1 0 1,-1 0-1,1 0 0,0 1 0,2 7 0,15 46-975,-17-47 351,1 0-1,0 0 1,0 0-1,1 0 1,0-1-1,12 18 1,-7-8-6123,-10-19 6131,0 1 1,1-1-1,-1 1 0,1-1 0,-1 0 1,1 1-1,0-1 0,-1 0 0,1 1 1,0-1-1,0 0 0,0 0 0,0 0 1,2 2-1,24 12-11138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06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44 11233,'-2'-4'809,"-1"-1"0,0 2 0,0-1 0,0 0 0,0 0 0,-1 1 1,0 0-1,1 0 0,-1 0 0,-6-3 0,8 4-329,1 2-290,0 1 0,1-1 0,-1 0-1,0 0 1,1 1 0,-1-1 0,0 1 0,1-1-1,-1 0 1,1 1 0,-1-1 0,1 1 0,-1-1-1,1 1 1,0 0 0,-1-1 0,1 1 0,-1 0 0,1-1-1,0 1 1,0-1 0,-1 1 0,1 1 0,0-2-76,-2 5 172,1-1 0,0 1 0,0 0 0,1 0 0,-1-1 0,1 1 0,0 0 0,0 0 0,1-1 0,1 9 0,15 55 1304,-5-26-699,60 467 935,-46-274-2044,-26-232 135,18 114-2808,-13-97 65,12 35 1,3-19-7528,-7-23-203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5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85 12957,'-27'-30'3280,"20"21"2097,-6-3-3165,-4-3 2381,0 9-4249,4-3-664,33 6-12450,3 3 81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5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311 45 15553,'-7'-5'789,"-37"-26"4458,42 29-4979,1 1-1,-1 0 1,0 0-1,0 1 1,0-1-1,0 0 1,0 1-1,0-1 1,0 1-1,0-1 1,0 1-1,0 0 1,0 0-1,0 0 1,0 0-1,0 1 1,0-1-1,0 0 1,0 1-1,0-1 1,0 1-1,-3 1 1,-4 5 9,0 1-1,0 0 1,1 0 0,0 0-1,1 1 1,0 1 0,0-1-1,1 1 1,-10 20 0,-2 12 836,-16 49 0,30-77-1081,-14 42-32,3 0 0,-13 96 0,23-114 0,3 1 0,1-1 0,1 1 0,3 0 0,7 37 0,-6-55-12,2 0 0,0-1-1,1 1 1,1-2 0,1 1 0,1-1-1,1 0 1,0-1 0,27 32 0,-28-38-14,1 0 0,1-1 0,0 0-1,1-1 1,0 0 0,1-1 0,0-1 0,0 0 0,1 0 0,-1-2 0,2 0 0,-1-1 0,26 6 0,-17-7-69,-1-2 1,1-1-1,0 0 1,0-2 0,-1-1-1,1 0 1,-1-2 0,1-1-1,-1-1 1,0 0-1,-1-2 1,0-1 0,0-1-1,-1 0 1,0-2-1,-1 0 1,0-2 0,-1 0-1,-1-1 1,0 0 0,-1-2-1,27-33 1,91-119 755,-132 165-630,-1 1 1,1-1-1,0 1 0,0 0 1,0 0-1,0 1 0,0-1 0,0 0 1,1 1-1,5-3 0,-7 4-21,1 0-1,-1 1 0,1-1 1,-1 1-1,1 0 0,-1 0 1,1 0-1,0 0 0,-1 0 1,1 0-1,-1 1 0,1-1 1,-1 1-1,0 0 0,1 0 1,-1 0-1,3 1 0,14 8 31,-2 1 0,1 0 0,-2 1 0,19 18 0,-15-13-13,1-1 0,28 17 1,-22-17-24,1 0 1,1-2 0,1-1 0,0-1-1,0-2 1,49 10 0,-77-20-3,0 0 0,0 1 0,0-1 0,0 0 0,0 0 0,0-1-1,0 1 1,0 0 0,0-1 0,0 1 0,0-1 0,0 1 0,0-1 0,0 0 0,0 0 0,0 0 0,-1 0 0,1 0 0,2-3 0,-4 4-3,1-2 1,-1 0 1,0 0-1,0 0 1,0-1-1,0 1 0,0 0 1,0 0-1,-1 0 1,1 0-1,-1 0 0,0-1 1,1 1-1,-1 0 1,0 0-1,-1-1 1,-4-6 1,1 1 0,-2 1 1,1-1-1,-1 1 1,0 0-1,0 1 1,-1-1-1,0 1 1,-10-5-1,-85-43-688,74 40 339,-116-48-4907,118 52-1362,-39-8-1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6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4 314 10337,'9'-15'-101,"-6"-3"5673,-4 13-4215,0 1-1,-1 0 1,1 0 0,-1 0-1,0 0 1,-3-5 0,4 8-1319,0-1 2314,2 5-2179,0-1 0,0 0 1,0 1-1,0-1 0,0 0 0,0 0 0,1 1 0,-1-1 0,1 0 1,2 2-1,3 5 209,-3 1-139,0-1-1,0 1 1,-1-1-1,2 12 0,14 34 206,-10-36-393,0-1 1,1-1-1,1 1 0,25 30 1,-33-44-60,0-1 0,0 0 0,1 1 1,-1-1-1,1 0 0,0-1 0,0 1 1,0-1-1,0 1 0,0-1 0,0-1 1,1 1-1,-1 0 0,0-1 1,1 0-1,0 0 0,-1 0 0,1-1 1,-1 0-1,1 0 0,0 0 0,-1 0 1,1-1-1,0 1 0,-1-1 0,1 0 1,-1-1-1,8-2 0,16-11-37,0-1 0,49-39 0,-58 40 26,0 0 0,2 1 0,-1 1 0,2 1 0,0 1 1,0 1-1,25-7 0,-15 11 8,1 1 1,0 2 0,53 2 0,-77 1 31,-3-1-28,1 1 1,-1-1 0,0 0-1,0 0 1,0-1 0,0 0-1,0 0 1,0-1 0,10-5 0,45-35 65,-22 13-106,6 3 16,1 1-1,1 3 1,1 1 0,1 3 0,1 2-1,0 2 1,1 3 0,76-10 0,-117 20 28,1 1 1,0 1 0,-1 0-1,1 0 1,13 3 0,-8-2 42,34 0-1646,-47-1 1207,0-1 0,0 0 0,0 1 0,0-1 0,0-1 0,0 1 0,0 0 0,0-1 0,0 1 0,0-1 0,-1 0 0,1 0 0,2-3 0,2-1-833,-4 2-78,0 1-1,1 0 1,-1 0 0,1 0-1,0 0 1,5-2-1,19-7-9578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7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838 134 6929,'8'-32'1911,"-7"29"-1661,-1 1-1,0-1 0,0 1 1,0 0-1,-1-1 1,1 1-1,0-1 1,-1 1-1,0 0 0,0-1 1,1 1-1,-1 0 1,0 0-1,-1-1 0,1 1 1,0 0-1,-1 0 1,-1-1-1,2 0 182,-3-1 0,0-1 1,-1 1-1,1 0 0,-1 0 1,0 0-1,0 1 0,0 0 1,-1 0-1,1 0 1,-1 1-1,1-1 0,-1 1 1,0 0-1,-7-1 0,5 2-209,1-1 0,-1 1 1,0 0-1,0 1 0,0 0 0,0 0 0,1 1 0,-1 0 0,0 0 0,-10 4 0,10-3-29,1 1 0,0 1 0,-1-1 0,-9 8 0,-50 46 821,51-42-831,-39 35 506,4 3 1,-61 78-1,66-71-490,3 3-1,2 1 1,4 2-1,2 2 0,-33 92 1,61-138-179,0 0 1,2 0-1,0 1 1,2 0-1,0-1 0,1 31 1,2-45-29,0 0 1,1 0-1,0 1 1,0-2-1,1 1 1,0 0-1,0 0 1,1 0-1,0-1 1,1 0-1,-1 1 0,1-1 1,1 0-1,-1-1 1,1 1-1,0-1 1,1 0-1,0 0 1,0-1-1,0 0 1,9 6-1,-1-3-64,1-1 1,-1-1-1,1-1 0,1 0 0,-1 0 0,1-2 0,0 0 1,-1-1-1,1 0 0,18-1 0,14-3-184,0-1 0,52-10-1,-1-6-136,-1-4-1,147-56 0,-116 27 76,159-91-1,-35-18 115,-201 126 204,67-37-55,-117 70 58,1 0 0,0 1 0,0 0 0,0-1 0,0 1 0,0 0 0,0 1 0,0-1 0,0 0 0,1 1 0,-1 0 0,0 0 0,0 0 0,1 0 0,3 1 0,-2 1 15,1 0 0,-1 0 0,0 0 0,0 1 0,0 0 0,6 4 0,-4-2 23,1-1-1,0 1 1,14 5 0,-8-7-14,0 1 0,-1-2 0,1 0 1,0-1-1,0 0 0,0-1 0,0-1 0,0 0 1,0-1-1,20-5 0,11-5 46,81-33-1,-95 32-68,-1-2 1,-1 0-1,-1-2 0,0-1 0,-1-2 0,37-33 0,-60 49 0,1 0-1,-1-1 1,0 0-1,-1 1 1,1-2-1,-1 1 1,0 0-1,0-1 1,0 1-1,-1-1 1,0 0-1,0 0 1,-1 0-1,1 0 1,-1-6 0,-1 8-5,0-1 1,0 1-1,-1 0 1,0 0-1,0-1 1,0 1-1,-1 0 1,1 0-1,-1 0 1,0 0-1,0 0 1,0 1 0,-1-1-1,1 1 1,-1-1-1,0 1 1,0 0-1,0 0 1,0 0-1,0 0 1,-1 1-1,-4-3 1,-9-6 1,-2 1 1,1 0-1,-1 2 0,-1 0 1,0 1-1,0 1 0,0 1 1,0 1-1,-25-2 0,-26 1-466,-95 6-1,118 0-43,-52 5-1744,67 0-1140,4 2-3647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8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472 1207 9201,'17'-20'2349,"-18"18"-1847,0 0-1,0 0 0,0 0 1,0 0-1,-1 0 0,1 0 1,-1 0-1,1 1 0,-1-1 1,-3-2-1,2 1-278,0 0 1,0 1-1,0-1 1,0 1-1,-1 0 1,1 0-1,-1 0 0,1 0 1,-1 0-1,1 1 1,-1 0-1,0 0 1,0 0-1,0 0 0,0 0 1,0 1-1,0 0 1,0 0-1,0 0 1,1 0-1,-1 1 1,0-1-1,-6 2 0,-3 2-101,1-1-1,-1 2 1,1 0-1,0 0 1,-14 9-1,8-3 1,1 1-1,1 0 1,0 1 0,1 1-1,0 1 1,-16 21 0,4-1 62,-40 71 0,57-89-153,1 1 1,0 0 0,1 0-1,1 1 1,1 0 0,1 1-1,1-1 1,0 1 0,2 0 0,0 0-1,1 0 1,2 30 0,0-44-20,0-1 0,0 1 0,1 0 1,0-1-1,0 1 0,0-1 1,1 1-1,0-1 0,0 0 0,0 0 1,0 0-1,1-1 0,0 1 1,7 6-1,-4-5-13,0-2 0,0 1 0,0-1-1,0 0 1,1 0 0,0-1 0,0 0 0,0 0 0,12 2 0,-1-2-51,1-1 0,0-1-1,0 0 1,0-1 0,0-2 0,0 0 0,0-1 0,19-5 0,-20 3 24,0-1 0,0-1 0,-1-1 0,0 0 0,-1-2 0,1 0 0,-2 0 0,0-2 0,0 0 1,-1-1-1,0 0 0,-1-1 0,-1-1 0,0 0 0,-1-1 0,-1-1 0,0 1 0,-2-2 0,0 1 1,0-1-1,-2-1 0,0 1 0,-1-1 0,-1 0 0,3-27 0,-2-10 26,-2-1 1,-3 0-1,-10-94 0,-43-169 39,-60-142 181,91 383-24,-38-107 424,39 126-400,20 60-198,0-1-1,0 0 1,0 1-1,0-1 1,0 1-1,0-1 1,-1 1-1,1-1 1,0 0-1,0 1 1,0-1-1,-1 1 1,1-1-1,0 1 1,-1-1-1,1 1 1,0-1-1,-1 1 1,1-1-1,0 1 1,-1 0-1,1-1 1,-1 1-1,1 0 1,-1-1-1,1 1 1,-1 0-1,1-1 1,-1 1-1,1 0 1,-1 0-1,0 0 1,1 0-1,-2-1 1,-11 17 635,10-11-648,-2 3 98,1 0 0,1 0-1,-1 1 1,2-1 0,-1 1 0,1 0 0,0 0-1,1 0 1,0 0 0,0 0 0,1 0 0,1 12-1,3 20 384,12 58 0,-11-72-291,11 65 286,5-1 0,3-1 0,4-1 0,48 103 0,-62-160-392,3 4 20,0 0 0,3-1 0,0-1 0,29 34 1,-33-47-105,1-1 1,1-1-1,1 0 1,1-2-1,0 0 1,2-1-1,0-1 1,26 13-1,-40-24-41,1 0 0,-1 0 0,1-1 0,0 0 1,0-1-1,0 0 0,0-1 0,0 1 0,1-2 0,-1 1 0,0-1 0,1-1 0,-1 0 0,0 0 0,0 0 1,0-2-1,0 1 0,0-1 0,0 0 0,-1-1 0,1 0 0,-1 0 0,0-1 0,0 0 0,-1 0 0,10-8 1,-5 1-9,0 0 0,-1-1 0,0 0 0,-1-1 1,-1 0-1,0-1 0,0 0 0,-2 0 1,0-1-1,5-18 0,-2 2 1,-1-1-1,-2 0 1,-2-1 0,2-36-1,-6 52 23,-1-1-1,0 1 1,-5-30-1,4 42 13,0 0 0,-1 0-1,1 1 1,-1-1-1,0 1 1,-1-1 0,1 1-1,-1 0 1,0 0-1,0 0 1,-1 0-1,1 1 1,-1-1 0,0 1-1,-6-6 1,8 10 6,1-1 0,0 0 1,-1 0-1,1 0 0,-1 1 0,1-1 1,-1 1-1,1-1 0,-1 1 0,1 0 1,-1 0-1,0 0 0,1-1 0,-1 1 1,1 1-1,-1-1 0,1 0 0,-1 0 1,1 0-1,-1 1 0,0-1 0,1 1 1,0 0-1,-1-1 0,1 1 1,-1 0-1,1 0 0,0-1 0,-1 1 1,1 0-1,0 1 0,0-1 0,0 0 1,0 0-1,0 0 0,0 1 0,-1 0 1,-1 3 1,1-1 0,-1 0 0,1 0 1,0 1-1,0 0 0,0-1 0,0 1 1,1 0-1,0 0 0,0 0 0,0 9 0,1-1-56,1 0 0,0 0 0,2 0 0,-1 0 0,1 0 0,1 0 0,0-1 0,1 0 1,1 0-1,0 0 0,0 0 0,1-1 0,0 0 0,1-1 0,0 0 0,19 18 0,-15-17-287,1 0 1,1-1 0,0-1 0,1 0-1,-1-1 1,2 0 0,-1-1 0,1-1-1,0 0 1,0-1 0,1-1 0,32 4-1,-2-4-1112,1-3-1,-1-1 1,0-3-1,0-2 1,80-17-1,-85 11-1886,64-27 1,-32 8-3158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8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46 8701,'-50'3'1856,"40"-15"-192,3 0 2012,1 0-2835,-4 0 923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8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246 585 11361,'-9'-7'1138,"-1"-1"0,-1 2 0,1-1 0,-1 2 0,0-1 0,-24-7-1,-71-18 7632,103 31-8527,1 0 0,-1 1 0,1-1 0,0 0 1,-1 1-1,1 0 0,0 0 0,-1 0 0,1 0 1,0 0-1,0 0 0,0 0 0,0 1 0,0-1 1,0 1-1,0-1 0,-2 4 0,4 0-212,0 0 0,1 0 0,-1 0 0,1 0 0,1-1 0,-1 1 0,1 0 0,-1 0 0,1-1 0,3 6 0,1 3-47,31 75 17,61 105 0,-43-89 0,-18-31 0,2 5 0,50 74 0,-87-147 0,1-1 0,0 0 0,0 0 0,0 1 0,0-2 0,1 1 0,0 0 0,-1-1 0,1 0 0,0 0 0,1 0 0,-1 0 0,0-1 0,1 1 0,0-1 0,-1 0 0,1-1 0,0 1 0,0-1 0,0 0 0,9 1 0,-9-2 0,1 0 0,-1-1 0,0 1 0,1-1 0,-1-1 0,0 1 0,1-1 0,-1 1 0,0-1 0,0-1 0,0 1 0,-1-1 0,1 0 0,-1 0 0,1 0 0,-1-1 0,0 1 0,0-1 0,4-5 0,9-12 0,-1 0 0,-1-1 0,-1-1 0,-1 0 0,-1-1 0,-1-1 0,11-34 0,40-188 0,-57 224 0,42-218-3268,38-169-6697,-59 324 3565,4 13-3750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8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11897,'17'69'2608,"-10"-51"181,-14 4-281,-3-7-380,0 3-340,3-6-328,4 6-292,-4 0 421,17 3-1249,0 3-648,7-15-489,0 0-579,3-6-716,7 0-440,-1-9-156,21-6-2829,-13 3-4464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9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3368,'34'-3'-140,"-14"18"-1516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9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9 736 5324,'-6'25'1887,"5"-20"3661,1-9-3986,-1-7-1003,0 0-1,1-1 1,1 1 0,-1 0-1,2 0 1,0 0-1,0-1 1,5-11-1,37-91 1230,-23 64-690,-2 3-177,75-171 2598,-79 190-3040,1 0-1,1 1 0,1 0 0,2 2 0,29-30 0,-47 52-401,1 0-1,0 1 0,-1-1 1,1 1-1,0 0 0,0 0 0,1 0 1,-1 0-1,0 1 0,1-1 1,-1 1-1,1 0 0,-1 0 1,1 0-1,0 0 0,3 0 0,-3 2-20,-1-1 0,1 1-1,-1-1 1,1 1-1,-1 0 1,0 1-1,1-1 1,-1 1-1,0-1 1,0 1 0,0 0-1,0 0 1,0 0-1,-1 0 1,1 1-1,3 4 1,0 0-16,0 1 1,-1-1-1,0 2 0,-1-1 1,0 0-1,0 1 1,-1 0-1,0 0 0,0 0 1,-1 0-1,0 0 0,-1 0 1,0 1-1,0 16 0,-2 11 86,-1 0-1,-10 49 1,-2-24-1169,-32 93 0,30-111 134,2 1 0,2 0 1,2 1-1,-6 72 1,16-118 894,0 8-690,-1 0 0,2-1 0,-1 1-1,1 0 1,2 9 0,-2-13-130,0-1 0,1 0 1,-1 1-1,1-1 0,0 0 0,0 0 0,0 0 0,0 0 0,4 3 1,24 23-9744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07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1 529 8973,'0'0'2455,"4"-1"-195,217-64 5395,-4 1-6203,-90 26-930,-67 22-474,0-3 1,-2-2 0,81-42 0,-124 54-43,0 0 1,0-1-1,-1 0 0,-1-1 0,0-1 0,-1 0 1,0-1-1,0-1 0,15-24 0,-20 26 37,-1 0 0,-1 0-1,0-1 1,0 0 0,-1 0 0,2-16 0,3 249 104,-9-143-99,11 89 1,-7-130-46,2-1 0,2 1 0,1-1 0,1-1 0,20 43 0,-29-75-2,0 0 0,-1 0 0,1 0 0,0-1 0,0 1 0,0 0 1,0-1-1,0 1 0,1-1 0,-1 1 0,0-1 0,1 0 0,-1 1 1,1-1-1,0 0 0,-1 0 0,1 0 0,0 0 0,0 0 1,-1-1-1,1 1 0,0 0 0,0-1 0,0 0 0,0 1 0,0-1 1,0 0-1,0 0 0,0 0 0,0 0 0,0 0 0,0 0 1,-1-1-1,1 1 0,0-1 0,0 1 0,0-1 0,0 0 0,2-1 1,21-13 24,-1-1 1,0-1-1,42-41 1,-35 30 310,37-26 0,-62 50-298,1-1 0,0 2 0,0-1 1,0 1-1,0 0 0,0 0 0,1 1 0,-1 0 0,1 1 0,0-1 0,-1 1 0,1 1 0,0 0 0,0 0 0,-1 0 0,1 1 0,0 0 1,-1 0-1,1 1 0,-1 0 0,9 4 0,0 1 13,-1 0 1,-1 1-1,1 1 1,-1 1-1,-1 0 0,0 0 1,0 1-1,19 24 1,92 87-276,-68-70-591,-49-46 646,2 1-1,-1-1 1,1-1-1,-1 1 1,19 6-1,-14-6 21,-9-4 113,1-1-1,-1 0 1,1 0-1,-1 0 1,1 0-1,0-1 1,-1 0-1,1 0 1,0 0-1,-1-1 1,1 1-1,-1-1 1,1 0-1,-1 0 1,1-1-1,-1 0 1,0 1-1,0-1 1,0-1-1,6-3 1,-3 2 16,0-1 0,0 0 0,0 0 0,-1-1 0,0 1 1,0-2-1,0 1 0,-1-1 0,0 1 0,4-9 0,-1 0-8,49-110-1,-49 104 240,1 0-1,14-25 1,-21 43-169,-1 1 1,0-1-1,0 0 0,0 0 1,0 0-1,0 1 0,0-1 1,0-5-1,0-2 148,-1 10-187,1 0 0,-1 0-1,0 0 1,0 0 0,0 0-1,0-1 1,0 1 0,0 0-1,0 0 1,0 0 0,0 0-1,0 0 1,0 0 0,0 0 0,0-1-1,0 1 1,0 0 0,0 0-1,0 0 1,1 0 0,-1 0-1,0 0 1,0 0 0,0 0-1,0 0 1,0 0 0,0 0 0,0 0-1,0 0 1,1 0 0,-1 0-1,0 0 1,0 0 0,0 0-1,0 0 1,0 0 0,0 0-1,1 0 1,-1 0 0,0 0-1,0 0 1,0 0 0,0 0 0,0 0-1,0 0 1,0 0 0,1 0-1,-1 0 1,0 0 0,0 0-1,0 0 1,0 0 0,0 0-1,0 0 1,0 0 0,0 1 0,1-1-1,14 7 258,0 2-1,0-1 0,-1 2 0,0 0 1,0 1-1,-1 0 0,18 21 1,-17-17-3,1 0 0,1-2 0,0 1 0,1-2 0,24 14 0,-30-21-124,0 0 0,0-1-1,0 0 1,0-1 0,1 0 0,-1-1-1,1 0 1,0-1 0,11 0 0,-15-1-83,-1 0 0,0-1-1,1 0 1,-1-1 0,0 1 0,0-1 0,0-1 0,0 1 0,-1-1 0,1-1 0,-1 1 0,1-1 0,-1 0 0,0 0 0,8-9-1,-11 10-37,0-1 0,-1 0-1,1 0 1,-1 0-1,0 0 1,0 0 0,0 0-1,0-1 1,-1 1-1,0 0 1,0-1 0,0 1-1,0-1 1,-1 0-1,0 1 1,0-1 0,0 1-1,0-1 1,-1 0-1,0 1 1,0-1 0,0 1-1,0 0 1,-1-1-1,-2-4 1,0-2-21,-1 0 0,-1 0 0,0 1-1,0 0 1,-1 0 0,0 1 0,-1-1 0,-16-13-1,12 13-231,0 1-1,-1 0 0,-1 1 0,1 0 0,-1 1 0,0 1 0,-1 0 0,0 1 1,0 1-1,0 0 0,-27-2 0,22 4-1713,-1 1 0,0 1 1,0 1-1,-38 7 0,30-3-3810,-1-1-3386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29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12677,'-1'1'306,"0"0"1,0 0-1,1 1 0,-1-1 1,0 0-1,1 1 0,-1-1 0,1 1 1,-1-1-1,1 1 0,0-1 1,-1 1-1,1-1 0,0 1 0,0-1 1,0 1-1,0-1 0,0 1 0,1-1 1,-1 1-1,0-1 0,1 1 1,-1-1-1,1 1 0,-1-1 0,2 3 1,5 27 1841,-1 24-559,2 0 1,18 65 0,0-1-795,-13-54-1420,27 84-1,8 16-2992,-25-83 641,-19-63 1648,0-1 0,2 27-1,-3 11-4398,-2-45 4066,1 22-4789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30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1363 5989,'2'-8'96,"1"-3"137,0-1 1,-1 1 0,0-1-1,-1 0 1,0-21 0,0 20 442,0-1 1,1 1-1,0 0 0,1 0 1,0 0-1,10-23 1,-11 31-205,-1-1 0,0 1 0,0-1 0,-1 1 1,0-1-1,0-10 0,0 5 2065,-5-10-112,4 21-2388,1-1 1,0 1 0,0 0-1,0 0 1,0-1 0,-1 1-1,1 0 1,0 0 0,0 0 0,0 0-1,-1-1 1,1 1 0,0 0-1,0 0 1,-1 0 0,1 0-1,0 0 1,0 0 0,-1 0-1,1-1 1,0 1 0,0 0-1,-1 0 1,1 0 0,0 0-1,0 0 1,-1 0 0,1 0-1,0 0 1,0 0 0,-1 1 0,1-1-1,0 0 1,0 0 0,-1 0-1,1 0 1,0 0 0,0 0-1,-1 0 1,1 1 0,0-1-1,0 0 1,0 0 0,-1 0-1,1 1 1,0-1 0,0 0-1,0 0 1,0 0 0,-1 1-1,1-1 1,0 0 0,0 0 0,0 1-1,0-1 1,0 0 0,0 1-1,0-1 1,0 0 0,0 0-1,0 1 1,0-1 0,0 0-1,0 1 1,-6 9 706,0 1-1,0-1 1,-11 13 0,11-15-489,0 0 0,0 0 0,1 0 1,0 1-1,0 0 0,1 0 0,-3 10 1,2-1 8,1-1 0,1 0 0,1 1 0,1 0 0,0 0 0,1-1 1,1 1-1,5 29 0,-5-40-244,1 1-1,0-1 1,0 0 0,1 0 0,-1 0-1,2 0 1,-1-1 0,1 1-1,0-1 1,0 0 0,0 0 0,1 0-1,0-1 1,0 0 0,1 1 0,0-2-1,-1 1 1,1-1 0,1 0 0,-1 0-1,1-1 1,-1 1 0,10 1-1,-2-1-111,1 0 0,0-1-1,0-1 1,-1-1-1,1 0 1,0-1 0,1 0-1,-2-2 1,1 0-1,0 0 1,0-1-1,-1-1 1,1 0 0,-1-1-1,16-8 1,-14 5 15,0-1 1,-1 0-1,0-1 1,-1-1 0,0 0-1,-1-1 1,0 0-1,-1-1 1,0-1 0,-1 0-1,-1 0 1,13-23-1,85-206-144,-92 203 202,20-37 409,-35 74 37,2 5-364,0 0 0,0 1-1,0-1 1,0 1 0,0-1 0,-1 1 0,4 3 0,-3 1-33,0-1 1,0 0-1,-1 1 1,0-1-1,0 1 1,0 0-1,0 8 1,0-7-11,-1 1 1,2 0-1,-1-1 1,1 1 0,6 11-1,27 34-47,-33-51-2,-1 0 1,1 0-1,0-1 1,0 1-1,0-1 1,0 1-1,0-1 1,1 0-1,-1-1 1,1 1-1,-1 0 1,1-1-1,6 1 1,0 1-96,0-2 0,1 0 0,18 0 1,-14-1-18,1-1 0,0-1 0,0 0-1,-1-1 1,1-1 0,-1 0 0,21-9 0,-26 8 53,0 0-1,0 0 0,-1-1 0,1-1 0,-1 1 1,-1-1-1,1-1 0,-1 0 0,0 0 1,-1 0-1,11-17 0,-1-4 8,-1 0 0,-2-2 0,0 0 0,-3-1 0,0 0 0,-2 0 0,-1-1 0,5-57 0,0 7 121,-8 59-490,-1-1 1,1-31-1,-4 71 236,0 0 0,6 22-1,1 11-169,-7-42 390,-1 0 0,1 0 0,1 0 0,-1 0 0,1 0 0,0 0 0,0-1 0,1 1 0,-1-1 0,1 0 0,1 0 0,-1 0 0,1 0 0,-1 0 0,8 6 0,-9-10 23,-1 0 1,0 0-1,1-1 1,-1 1-1,0-1 1,1 1-1,-1-1 1,1 0-1,-1 1 1,1-1-1,-1 0 1,1 0-1,-1 0 1,1 0 0,-1 0-1,1 0 1,1-1-1,4 0 83,7 1 14,-1-2-1,0 0 1,0 0 0,-1-1 0,1-1-1,-1 0 1,1 0 0,-1-1 0,15-9-1,13-10 145,47-37-1,-61 42-252,-11 8 29,0 0 1,-1-1-1,0-1 1,-1 0-1,0-1 1,-1 0-1,-1-1 1,0-1-1,-1 1 1,0-2-1,-2 1 1,10-27-1,-16 35 18,-1 0 0,0 0 0,-1 0 0,1 0 0,-2-1-1,1 1 1,-1 0 0,0 0 0,-1 0 0,0 0 0,0 0-1,-6-12 1,1-2 223,1 3-7,1-1 0,0 0 0,2 0 0,0 0 0,1 0 0,2-1 1,0 1-1,1 0 0,0 0 0,2 0 0,8-31 0,-10 48-85,2 4-178,-1 1 0,0-1 0,0 1 1,1 0-1,-1 0 0,0 0 0,0 0 0,-1 1 1,1-1-1,0 0 0,-1 1 0,0-1 0,1 1 1,-1-1-1,0 1 0,0 0 0,1 4 0,5 54-529,-5-39 132,0 2-306,18 125-5078,-14-119 790,14 40 1,5-3-6492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30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118 871 8525,'-4'-2'588,"-8"-3"1151,1 0-1,-1-2 0,-12-8 0,21 13-1390,1 0 0,-1 0-1,0-1 1,1 0 0,-1 1-1,1-1 1,0 0 0,0 0 0,0 0-1,0 0 1,1 0 0,-1-1-1,1 1 1,0 0 0,0-1 0,-1-3-1,-7-43 1936,5 36-1959,2 1 1,-1 0-1,2-1 0,0 1 0,0-1 1,1 1-1,1-1 0,0 1 1,1-1-1,4-13 0,8-17 608,35-72 0,-32 81-570,-2 0 0,-1-1 0,15-63 0,-25 80-158,-2-1 1,1-35-1,-3 47-138,0 0 0,-1 0 0,0 1 0,0-1 1,-1 0-1,0 1 0,0-1 0,-1 1 0,0 0 0,-6-10 0,9 16-62,-1-1 0,0 1 1,1 0-1,-1 0 0,0 0 0,0 0 0,0 0 1,0 0-1,0 0 0,0 0 0,-1 0 0,1 0 0,0 0 1,0 1-1,-1-1 0,1 0 0,0 1 0,-1 0 1,1-1-1,0 1 0,-1-1 0,1 1 0,-1 0 1,1 0-1,-1 0 0,1 0 0,0 0 0,-1 0 1,1 1-1,-1-1 0,1 0 0,-1 1 0,1-1 0,0 1 1,-1-1-1,1 1 0,0-1 0,0 1 0,-1 0 1,1 0-1,0 0 0,0 0 0,0 0 0,0 0 1,0 0-1,-1 2 0,-3 2 5,1-1 0,0 1 0,1 1 0,-1-1 0,1 1 1,0-1-1,0 1 0,1 0 0,-4 11 0,2 3-9,1 0 0,1 0 0,1 1 0,1-1 0,1 0 0,0 1 0,2-1 0,6 28 0,-1-19 0,1-1 0,2 0 0,0-1 0,2 0 0,19 29 0,6-1 0,3-1 0,2-2 0,2-3 0,71 62 0,-1-13 0,34 30 0,-122-102 0,-1 1 0,-1 1 0,23 36 0,-42-55-169,-1 1 1,0 0-1,0 0 0,-1 0 1,0 0-1,-1 1 0,0 0 1,-1-1-1,0 1 0,1 15 1,-3-21 63,0-1-1,0 1 1,0 0 0,0 0 0,-1-1 0,0 1 0,0 0 0,0-1 0,-1 1 0,0-1 0,1 0 0,-1 1-1,-1-1 1,1 0 0,-1 0 0,1 0 0,-1-1 0,-1 1 0,1 0 0,0-1 0,-1 0 0,1 0 0,-1 0-1,0 0 1,-8 3 0,5-3-404,0 0 0,0-1-1,0 0 1,0-1 0,-1 1 0,1-1-1,0-1 1,-1 0 0,1 0-1,-1 0 1,1-1 0,-14-2 0,11 0-518,0 0 1,-1 0 0,2-1-1,-1 0 1,0-1 0,1 0-1,0 0 1,-10-8 0,-13-19-8312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31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1188 8193,'31'-11'2515,"47"-24"0,22-8 1110,27 0-1490,-3-6 0,223-121 0,-339 165-2064,4-2 146,0 0-1,0 0 1,0 1 0,26-8-1,-36 14-193,0-1-1,0 1 1,0-1-1,0 1 1,0 0 0,0-1-1,0 1 1,0 0-1,0 1 1,0-1-1,0 0 1,0 0 0,0 1-1,0 0 1,0-1-1,0 1 1,0 0-1,0 0 1,0 0 0,0 0-1,0 0 1,-1 0-1,1 0 1,-1 1 0,1-1-1,-1 1 1,1-1-1,-1 1 1,0 0-1,1-1 1,-1 1 0,0 0-1,0 0 1,-1 0-1,1 0 1,0 0 0,0 0-1,-1 0 1,1 2-1,3 14 18,4 11 18,0 0 1,16 34-1,-20-53-101,1-1-1,1 0 1,-1 0-1,1 0 1,1-1 0,0 0-1,0 0 1,1-1-1,-1 0 1,11 7 0,-5-5-78,0-1 1,0 0 0,0-1 0,1-1 0,0 0 0,0 0 0,1-2 0,25 5-1,-30-7 71,0-1-1,0-1 1,0 0-1,0 0 1,0-1-1,0 0 1,0-1-1,0 0 0,0 0 1,0-1-1,-1-1 1,1 0-1,-1 0 1,10-6-1,8-8 64,50-43-1,-8 5 720,-64 52-693,1 1 0,-1 0-1,1 0 1,0 1 0,0 0 0,-1 0 0,1 0 0,1 1-1,7-2 1,59 0 129,-28 2-294,25-3-473,-67 3 542,0 0-1,1 0 0,-1 0 1,0 0-1,0-1 0,0 0 1,0 0-1,0 1 1,-1-2-1,4-2 0,-4 4-2,2-3-5,-1 1 0,1-1-1,-1 0 1,0 0 0,0 0-1,-1 0 1,1 0 0,-1-1 0,0 1-1,2-7 1,14-52-211,-6 16 216,9 0 16,5-16 7,48-141 26,-65 178 19,-5 17-5,-1 1 0,0-1 0,-1 0-1,0 0 1,-1 0 0,1 0 0,-1-16 0,-3 13-2,0 0 1,0 0 0,-1 1-1,-9-22 1,3 7-22,3 5 57,1-1 0,2 0 0,-3-24 0,-1-14 621,6 57-599,1-1 0,0 1-1,0 0 1,1-1-1,-1 1 1,1 0-1,-1-1 1,3-4-1,-2 1 93,0 4 263,-3 7 231,-10 27-192,1 1 0,1 1 0,2 0 0,2 0 0,0 1 0,0 36 0,6-42-895,0 1 0,2-1 0,1 0 0,10 42 1,-9-57-241,0-1 1,0 0 0,1 0-1,0 0 1,9 13 0,-7-15-1858,0 1 1,18 17 0,13 8-8255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31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24 133 8645,'-3'6'671,"-1"0"1,1 0-1,1 0 1,-1 0-1,1 1 1,0-1-1,1 1 1,0-1-1,0 1 1,0-1-1,1 9 1,0-14-563,0 0 1,1 0-1,-1 0 1,0-1-1,1 1 1,0 0-1,-1-1 0,1 1 1,-1 0-1,1-1 1,0 1-1,-1-1 1,1 1-1,0-1 1,-1 1-1,1-1 0,0 1 1,0-1-1,0 0 1,1 1-1,0 0 240,2 1-190,-1 0 0,1 0-1,0-1 1,0 1-1,-1-1 1,1 0-1,0 0 1,0 0 0,0-1-1,0 1 1,5-1-1,47-4 530,-44 3-500,49-9 464,0-2 0,100-34 0,-122 34-485,2-1 531,0-3 1,-2 0 0,0-3 0,70-45 0,-61 34 882,-45 29-1237,0 2-294,0-1 0,0 1 0,0 0 0,0 1 0,0-1 0,0 1 0,0-1 0,-1 1 0,1 0 0,0 0 0,-1 0 1,0 0-1,1 0 0,3 5 0,-2 0-74,-1-1 1,1 1 0,-1 0-1,3 13 1,-2-10-25,33 106-3780,-26-77-494,0 4-3926,1 2-2627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32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1 176 5849,'38'-98'1510,"-37"94"-1211,1-1 1,0 1 0,0-1 0,0 1 0,1 0-1,-1 0 1,1 0 0,0 0 0,0 0 0,1 1-1,-1 0 1,1-1 0,-1 1 0,1 0 0,0 1-1,0-1 1,6-2 0,3-2 324,-12 7-545,0-1-1,1 1 1,-1 0-1,0-1 0,0 1 1,1 0-1,-1 0 1,0 0-1,0 0 1,1 0-1,-1 0 0,0 0 1,0 1-1,1-1 1,-1 0-1,0 1 1,0-1-1,0 1 0,2 0 1,1 1 208,-1-1-168,0 0 0,-1 0 0,1 0 1,-1 0-1,0 1 0,1-1 0,-1 1 0,0 0 0,0-1 0,0 1 0,0 0 0,0 0 0,0 0 0,0 1 0,-1-1 0,1 0 0,-1 1 0,1-1 0,-1 1 0,0-1 0,0 1 0,-1 0 0,1-1 0,0 4 0,2 10 264,0-1 0,-2 1 0,0 18 0,0-12-196,-2 191 1614,0-12-1017,2-174-867,2 0 1,0-1 0,2 0-1,1 1 1,18 48 0,-18-62-108,0-1 1,0 1 0,1-1 0,1 0 0,0-1-1,0 0 1,1 0 0,1-1 0,0 0 0,0-1-1,1 0 1,0 0 0,14 7 0,-19-12 136,0-1 0,0 0 0,0 0 0,0-1 1,0 0-1,1 0 0,-1-1 0,1 1 0,-1-1 0,1-1 1,-1 1-1,1-1 0,0 0 0,-1-1 0,1 0 1,-1 0-1,1 0 0,-1-1 0,1 1 0,-1-2 0,0 1 1,0-1-1,0 0 0,0 0 0,-1 0 0,1-1 0,-1 0 1,0 0-1,0-1 0,0 1 0,0-1 0,-1 0 0,5-7 1,-4 5 154,-1-1 1,0 1-1,-1-1 1,0 0-1,0 1 0,0-2 1,-1 1-1,0 0 1,-1 0-1,1-11 1,-2 5 92,-1-1 0,0 1-1,-1-1 1,0 1 0,-5-16 0,-9-23 306,-2 1 0,-2 1 0,-37-67 0,9 33-250,-61-78 1,71 118-2849,37 43 861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32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45 12345,'-20'12'4205,"7"-21"-2597,-4 3 2344,7-6-4640,-4 0-904,35 0-6077,-5 6-1508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33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0 11905,'-3'3'467,"0"-1"0,-1 0 1,1 1-1,-1-1 0,1-1 0,-1 1 0,0-1 0,0 1 1,0-1-1,0 0 0,0 0 0,-6 0 0,5 0-84,-1 0 1,1 1-1,0 0 0,0-1 0,0 2 0,0-1 0,0 1 0,0 0 0,1 0 1,-1 0-1,1 0 0,0 1 0,0 0 0,0 0 0,-6 8 0,4-5-123,1 0-1,0 0 0,1 1 0,0-1 0,0 1 0,0 0 0,1 0 1,0 1-1,-3 15 0,6-16-253,0 0-1,1 0 1,0 0 0,0 0 0,1 0 0,0 0-1,0 0 1,1-1 0,0 1 0,0-1-1,1 0 1,0 0 0,0 0 0,1 0 0,5 6-1,10 10-753,1 0-1,1-2 0,1 0 0,0-2 0,2 0 1,0-2-1,31 16 0,-53-31 479,14-6-113,-14 3 382,0-1 0,0 0-1,-1 1 1,1-1 0,-1 0-1,1-1 1,-1 1 0,0 0 0,0-1-1,0 1 1,0-1 0,0 1-1,-1-1 1,1 0 0,-1 0 0,1 0-1,0-5 1,9-13 84,5-7 123,1 2 0,1 0 1,35-39-1,-45 57-178,0 0 1,1 1-1,0 0 0,0 0 1,1 0-1,-1 1 0,1 1 1,1 0-1,-1 0 0,1 1 1,-1 0-1,1 1 0,18-3 1,-3 2-427,0 2 0,0 0 0,0 2 0,1 1 0,-1 1 0,0 1 0,39 10 0,-62-12-89,5 8-536,-8-8 906,0 0-1,1 0 1,-1 0 0,1-1-1,-1 1 1,1 0 0,-1 0 0,1-1-1,-1 1 1,1 0 0,0-1-1,-1 1 1,1-1 0,0 1 0,0-1-1,-1 1 1,1-1 0,0 1 0,0-1-1,1 1 1,4-5 185,-1-1 0,0 1 1,0-1-1,0 0 0,0 0 0,-1-1 1,0 1-1,0-1 0,-1 0 0,0 0 0,5-12 1,-7 16 222,0-1-410,8-66-7317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34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574 3650 5837,'-49'21'532,"22"-9"168,0 1 1,-44 28-1,16-7 1545,-1-3-1,-2-2 1,-94 34-1,133-56-1631,12-4-265,1 0 0,-1-1-1,0 0 1,1 0 0,-10 0-1,6-2 87,10-4-124,22-14 139,-15 14-370,53-35 437,93-43 0,1186-486 951,51 95-1234,-1294 442-232,1116-359 36,1073-359-128,-35-92-25,-1430 473 65,-757 336-49,0-3 1,90-67-1,-139 91-6,0-1 0,16-18 0,-27 27 50,0 0-1,-1-1 1,1 0 0,-1 1 0,1-1 0,-1 0 0,0 0 0,-1-1 0,1 1 0,-1 0-1,0 0 1,0-1 0,1-5 0,-2 9 2,0-1 0,0 0 1,-1 0-1,1 0 0,0 0 0,-1 1 0,1-1 1,-1 0-1,1 0 0,-1 1 0,0-1 0,0 0 1,0 1-1,0-1 0,0 1 0,0-1 0,0 1 1,0 0-1,-1-1 0,1 1 0,-1 0 0,-2-2 1,-1 0-179,-1 0 0,1 1 0,-1-1 0,0 1 0,-9-2-1,-5 0-1100,0 2-1,0 0 0,-1 1 0,1 0 0,-28 5 0,-41 6-7577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35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2506 5256,'8'14'498,"-8"-12"-304,1 0 0,0 1 0,0-1 0,0 0 0,0 0 0,0 1 0,0-1 0,1 0 0,-1 0 0,1-1 0,0 1 0,-1 0 0,1 0 1,0-1-1,0 1 0,0-1 0,0 0 0,0 1 0,0-1 0,1 0 0,-1 0 0,0 0 0,0-1 0,1 1 0,-1-1 0,1 1 1,-1-1-1,0 0 0,5 0 0,13-1 472,0-2 0,0-1 0,0 0 1,31-12-1,84-39 1112,-112 45-1557,1065-494 3566,397-148-2540,-732 332-1096,-432 182-362,360-161-1134,-25-30-3458,-436 204-143,-30 24-2856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08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58 9913,'-2'-3'2725,"0"-2"-1924,0 0 0,-1 1 1,1-1-1,-1 1 0,-1 0 0,1 0 1,0 0-1,-1 0 0,0 1 0,0-1 0,-7-4 7125,4 20-7224,7-8-661,-1 0-1,1 0 1,0 0 0,0 0 0,0 0-1,0 0 1,1 0 0,0 0 0,-1 0 0,2 0-1,-1 0 1,0-1 0,1 1 0,-1 0-1,4 4 1,4 12 65,6 28-269,-2 0-1,-3 1 1,-1 1-1,3 69 0,0-58-256,-5-32 295,-6-26 89,0-5 13,12-18 17,-1 1 0,15-38 0,-14 26 18,61-139 334,-64 152-220,0 1 1,1 0 0,0 1-1,2 0 1,0 0 0,1 2-1,16-14 1,-25 23-69,0 1-1,0 0 1,1 0 0,0 0-1,0 1 1,0 0-1,0 0 1,0 1 0,1 0-1,-1 0 1,1 0-1,0 1 1,-1-1 0,1 2-1,0-1 1,0 1-1,-1 0 1,1 0 0,11 3-1,-8 0-12,-1 0-1,0 0 1,-1 1 0,1 1-1,-1-1 1,1 1-1,-1 1 1,-1-1-1,1 1 1,-1 1-1,0 0 1,0 0 0,-1 0-1,0 0 1,-1 1-1,1 0 1,-1 0-1,4 11 1,4 15-334,-1 1 1,-2 0-1,8 46 0,-9-35-507,17 50-1,14 10-3964,-23-57 1341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35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2147 6553,'-15'4'693,"1"0"1,-1-1-1,-1-1 1,1 0-1,0-1 1,-24-2-1,34 1 805,5-4-84,0-2-1231,1 0 1,0 0-1,0 0 0,0 1 1,0-1-1,1 0 1,0 1-1,0-1 1,1 1-1,0 0 1,-1 0-1,2 0 0,-1 0 1,0 0-1,1 1 1,6-6-1,7-6 117,2 1 0,38-25 0,-41 29-131,136-84 767,276-126 1,192-29-207,683-180-65,20 54-291,-652 189-267,-579 161-88,1039-303 199,-1108 322-240,190-51-359,-208 57-49,-7 5-155,-10 13 43,0-1-1,-1 0 1,-1-2 0,0 1-1,-1-1 1,-1-1 0,-22 14-1,17-11-936,0 0 0,0 2 0,2 0 0,-20 24 0,1 14-4877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50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31 5012,'0'0'16943,"0"-3"-16600,-1-7-1080,1 9 849,0 1-1,0-1 1,0 1-1,0-1 1,0 1-1,0-1 1,0 0-1,0 1 1,0-1-1,0 1 1,0-1-1,0 1 1,0-1-1,0 0 1,-1 1-1,1-1 1,0 1-1,0-1 1,-1 1-1,1-1 1,0 1-1,-1-1 1,1 1-1,0 0 1,-1-1-1,1 1 1,-1-1-1,1 1 1,-1 0-1,1-1 1,-1 1-1,1 0 1,-1 0-1,1-1 1,-1 1-1,1 0 1,-1 0-1,1 0 1,-1 0-1,0 0 1,1 0-1,-1 0 1,1 0-1,-1 0 1,1 0-1,-1 0 1,0 0-1,1 0 1,-1 0 0,1 0-1,-1 1 1,1-1-1,-1 0 1,1 0-1,-1 1 1,1-1-1,-1 1 1,0-1-65,0 1 0,0-1 0,1 1 0,-1 0 1,1-1-1,-1 1 0,1 0 0,-1 0 0,1-1 1,-1 1-1,1 0 0,-1 0 0,1 0 0,0-1 0,0 1 1,-1 0-1,1 0 0,0 0 0,0 0 0,0 0 1,0 0-1,0-1 0,0 1 0,0 0 0,0 0 1,1 0-1,-1 0 0,0 0 0,0 0 0,1-1 1,-1 1-1,1 1 0,16 43 1192,-6-19-737,11 62 200,11 93 1,-27-147-668,71 444-2563,-70-447-881,17 51 1,-12-45-5225,-5-14-3172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51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62 215 5136,'-41'34'4712,"39"-32"-3788,-14 15 908,14-12 2482,6-1-4129,0-1 0,1 0 1,-1-1-1,1 1 1,0-1-1,-1 0 0,1 0 1,0 0-1,0-1 1,1 1-1,-1-1 1,0-1-1,0 1 0,0-1 1,1 0-1,-1 0 1,0 0-1,6-2 1,786-139 1839,-363 57-1892,-358 70-140,259-42-392,-288 53 241,-42 3 141,-3 1-22,-1 0 37,1 0-1,-1-1 1,0 1-1,1 0 1,-1 0-1,0 0 1,0 0-1,0 0 1,0 0-1,0 0 1,0 1-1,0-1 1,0 0-1,1 3 1,-2-3 0,-1 0 1,1 1-1,0-1 1,-1 1-1,1-1 1,-1 0-1,1 0 1,-1 1-1,0-1 1,0 0-1,1 0 1,-1 0-1,0 0 1,0 0-1,-2 2 1,2-1 1013,-3 16-690,3-9 222,1 0 0,0 1 0,0-1 1,3 16-1,-1 0 117,17 290 2160,-12-150-2307,0 13-225,-3-136-252,32 266 149,-27-260-145,2-1 1,2 0 0,2-1-1,28 60 1,-24-73-33,1-2-1,1 0 1,41 44 0,-39-47-22,-21-26-39,11 12 48,-10-12 6,-1 1 0,0-1 0,1 1 0,-1 0-1,0 0 1,-1-1 0,1 1 0,-1 0-1,1 1 1,-1-1 0,2 6 0,-19 15 35,15-23-38,0 0 1,0-1-1,0 1 0,-1-1 0,1 0 0,0 1 1,0-1-1,-1 0 0,1 0 0,0 0 1,0 0-1,-1 0 0,1 0 0,0 0 0,-1 0 1,-1-1-1,2 1-1,-11 0-5,-1-1 0,1-1-1,-17-4 1,-6-1-19,-343-46-290,298 47 264,-1 3 0,-147 15 1,-106 38-23,110-16-368,135-25-1510,86-9 1147,-2-20-1172,4 19 1901,1 0-1,-1 0 1,1 0 0,-1 0-1,1 0 1,-1 0-1,1 0 1,0 0-1,0 0 1,-1-1-1,1 1 1,0 0-1,0 0 1,0 0 0,0 0-1,1-1 1,-1 1-1,0 0 1,0 0-1,1 0 1,-1 0-1,1 0 1,-1 0 0,1-2-1,38-84-7614,-38 85 7414,-1 0-1,1 0 1,0 0-1,-1-1 1,1 1-1,-1 0 1,0 0-1,0-1 1,0 1-1,0 0 1,0-1-1,0 1 1,0 0-1,-1-1 1,0 1-1,1 0 1,-1 0-1,0 0 1,0-1-1,0 1 0,0 0 1,0 0-1,-1 0 1,1 1-1,0-1 1,-1 0-1,0 0 1,-1-1-1,-15-12-4011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51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266 166 6217,'31'-17'1464,"-25"13"-45,-7 4-1316,1-1 1,0 1-1,-1-1 0,1 1 0,0-1 1,-1 1-1,1 0 0,-1-1 0,1 1 1,-1-1-1,1 1 0,-1 0 0,1 0 0,-1-1 1,1 1-1,-1 0 0,1 0 0,-1 0 1,0 0-1,1-1 0,-1 1 0,0 0 1,0 0 67,0 0 1,0 0 0,0 0 0,0 0 0,0 0 0,0-1 0,0 1 0,1 0 0,-1-1 0,0 1 0,0-1 0,0 1 0,1-1-1,-1 1 1,0-1 0,0 0 0,1 1 0,-1-1 0,1 0 0,-1 1 0,0-1 0,0-1 0,0-3 200,-1 0 0,1 1 1,-1 0-1,0-1 0,0 1 0,0 0 1,-1 0-1,0 0 0,1 0 1,-1 1-1,-1-1 0,1 1 0,0 0 1,-1 0-1,0 0 0,0 0 0,0 1 1,0-1-1,0 1 0,0 0 1,-8-2-1,4 1 251,-1 1-1,1 0 1,-1 0 0,-13 0 0,12 1-101,1 0 1,-1-1 0,-16-4-1,5-2 552,-38-11 1123,56 18-1711,1 41-394,1-31-78,0 0-1,1 0 1,0 0-1,1 0 1,0 0-1,3 15 1,75 441-14,-22-98 0,-34-246-110,37 154-1183,-49-239 742,2 1-1,1-2 1,1 0-1,2 0 1,29 41-1,4-15-8487,8-3-6993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52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1 703 7609,'0'0'7294,"3"1"-5628,8-1-1312,-1-1 0,1 1 0,0-2 0,0 1 0,-1-2 1,1 1-1,-1-1 0,0-1 0,0 0 0,0 0 0,11-8 0,10-2 127,196-90 1210,114-48-953,42-12-2183,-181 76-1687,1 3-3852,-58 25-2199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53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67 313 8165,'-41'4'5497,"16"-2"3216,52-13-6156,0 2-2166,478-148 2992,8 25-2751,-498 129-679,1 0 0,0 1 1,0 1-1,21 1 0,-30 0-269,-1 1 0,0 0 1,0 0-1,0 0 0,0 1 1,0 0-1,0 0 0,-1 0 0,1 1 1,-1 0-1,1 0 0,-1 1 0,6 4 1,-9-6-1870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53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16 14717,'-30'-15'8618,"29"15"-8342,0 0 0,-1 0 0,1 1 0,0-1 0,0 1 0,0-1 0,0 1 0,-1-1 0,1 1 0,0-1 0,0 1 0,0 0 0,0 0 0,0 0 0,0 0 0,1-1 0,-1 1 0,0 0 0,0 0 0,1 1 0,-1-1 0,0 0 0,1 0 0,-1 0 0,1 2 0,-10 31 1372,-18 89-1111,-13 79-466,25 122-71,15-293 0,0 27-2419,14 112 0,-10-148 1086,2 1 1,0-1-1,1 0 0,2 0 1,0-1-1,1 0 0,23 37 1,10 1-12952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54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96 470 13669,'-40'-24'3314,"-2"-10"6914,41 33-10169,0 0 0,0 1 0,0-1 0,0 0 0,0 1-1,1-1 1,-1 0 0,0 0 0,0 0 0,1 1 0,-1-1 0,1 0-1,-1 0 1,1 0 0,-1 0 0,1 0 0,0 0 0,-1 0 0,1-1 0,0 1-1,0 0 1,0 0 0,-1 0 0,2-2 0,-1 3 33,1-1 0,0 0 0,-1 0 0,1 0 1,0 1-1,0-1 0,0 0 0,-1 1 0,1-1 0,0 1 0,0-1 1,0 1-1,0-1 0,0 1 0,0 0 0,0 0 0,0-1 0,1 1 0,0 0 1,8-1 355,-1 0 0,1 1 0,-1 1 1,16 1-1,5 5-448,0 1 0,0 1 0,-1 2 0,0 1 0,-1 1 0,-1 1 0,27 19 0,-17-8 0,-2 2 0,-1 1 0,-1 2 0,40 46 0,-50-47 0,0 1 0,-2 1 0,-2 1 0,-1 0 0,-1 2 0,-2 0 0,-1 1 0,13 52 0,-19-55 0,-2-1 0,-1 1 0,-1 0 0,-2 0 0,-2 1 0,0-1 0,-2 0 0,-2 0 0,0 0 0,-12 37 0,13-56 0,-1-1 0,-1 1 0,0-1 0,-1 0 0,0-1 0,-1 1 0,-12 16 0,18-27 0,1 0 0,-1-1 0,0 1 0,1 0 0,-1 0 0,0 0 0,0-1 0,0 1 0,0-1 0,0 1 0,1 0 0,-1-1 0,0 0 0,0 1 0,0-1 0,-2 1 0,1-1 0,0 0 0,1 0 0,-1 0 0,0 0 0,0-1 0,1 1 0,-1-1 0,0 1 0,1-1 0,-1 1 0,0-1 0,1 0 0,-1 0 0,1 0 0,0 0 0,-1 0 0,1 0 0,-1 0 0,1 0 0,0-1 0,0 1 0,0 0 0,0-1 0,0 1 0,0-1 0,-1-2 0,0-1 0,0 1 0,1-1 0,-1 1 0,1-1 0,0 0 0,0 0 0,1 0 0,0-8 0,2-25 0,3 0 0,1 1 0,16-58 0,47-106 0,-63 184 0,27-66-260,3 1 0,3 2 0,5 2 0,65-92 1,-64 111-174,2 2 0,2 2 1,3 3-1,2 1 1,95-68-1,-138 111 12,110-69-4913,-103 67 2487,0 1 1,34-10-1,21 2-8746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55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14 302 9809,'-1'-1'315,"0"0"-1,1 0 1,-1 0-1,0 0 1,0 0 0,1 0-1,-1 0 1,0 0 0,1-1-1,-1 1 1,1 0 0,0 0-1,-1-1 1,1 1 0,0 0-1,0-1 1,0 1-1,0 0 1,0 0 0,0-1-1,0 1 1,0 0 0,1-1-1,-1 1 1,0 0 0,1 0-1,0-2 1,1-7 661,-2 9-760,1 0 0,-1 0 1,0 0-1,0 0 0,0 0 0,0 1 0,-1-1 1,1 0-1,0 0 0,0 0 0,0 0 0,-1 0 0,1 1 1,0-1-1,-1 0 0,1 0 0,-1 0 0,1 1 0,-1-1 1,1 0-1,-2 0 0,2 1-170,0-1-1,-1 1 1,1 0 0,0-1-1,-1 1 1,1 0-1,0-1 1,0 1 0,0 0-1,-1-1 1,1 1-1,0 0 1,0-1 0,0 1-1,0-1 1,0 1 0,-1 0-1,1-1 1,0 1-1,0-1 1,0 1 0,0-1-1,0 1 1,0 0 0,1-1-1,-1 1 1,0-1-1,0 1 1,0 0 0,0-1-1,0 1 1,1-1 0,-1 1-1,0 0 1,0-1-1,1 1 1,-1 0 0,0-1-1,0 1 1,1 0 0,-1 0-1,0-1 1,1 1-1,-1 0 1,0 0 0,1-1-1,-1 1 1,1 0 0,-1 0-1,1 0 1,4-3 285,0 0 1,0 1-1,0 0 1,0 0-1,0 0 1,0 0-1,0 1 1,1 0-1,-1 0 1,1 1-1,7-1 1,64 5 1243,-66-3-1406,9 1-149,-1 1 0,1 1 0,-1 1 0,0 0 0,-1 2 1,1 0-1,-1 1 0,-1 0 0,1 2 0,16 12 0,-13-7-7,-1 2 1,-1 0-1,0 1 1,-2 1-1,0 1 1,-1 0-1,13 23 1,-6-4-10,-3 1 0,-1 1 0,-2 0 1,-1 1-1,-3 1 0,-1 0 0,-3 1 1,7 72-1,-14-87-4,-3 54 0,0-72 0,0 0 0,-1 0 0,0 0 0,-1-1 0,0 1 0,0-1 0,-10 19 0,1-18 0,11-11 0,1 0 0,-1 1 0,1-1 0,-1 0 0,0 1 0,1-1 0,-1 0 0,1 0 0,-1 0 0,0 0 0,1 1 0,-1-1 0,0 0 0,1 0 0,-1 0 0,1 0 0,-1 0 0,0 0 0,1 0 0,-1-1 0,0 1 0,1 0 0,-1 0 0,1 0 0,-1-1 0,0 1 0,1 0 0,-1-1 0,1 1 0,-1 0 0,1-1 0,-1 1 0,1-1 0,0 1 0,-1-1 0,1 1 0,-1-1 0,1 1 0,0-1 0,-1 1 0,1-1 0,0 1 0,0-1 0,-1 0 0,1 1 0,0-1 0,0 1 0,0-1 0,0 0 0,0 0 0,-1-2 0,-3-7 0,1 0 0,0-1 0,0 1 0,1-1 0,1 0 0,0 0 0,0 1 0,1-1 0,0 0 0,1 0 0,0 0 0,3-12 0,4-11 0,1 1 0,21-53 0,-1 20-1281,3 0 0,3 3 0,75-103 0,159-155-6143,-202 252 884,0 8-4155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55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4 10249,'0'0'103,"0"0"0,0 0 0,0 0 0,0 0 0,0 0 0,0 0 0,0 0 0,1 0 0,-1 0 1,0 0-1,0 0 0,0 0 0,0 0 0,0 0 0,0 0 0,0 0 0,1 1 0,-1-1 0,0 0 0,0 0 0,0 0 0,0 0 0,0 0 0,0 0 0,0 0 1,0 0-1,0 1 0,0-1 0,0 0 0,0 0 0,0 0 0,0 0 0,0 0 0,0 0 0,0 0 0,0 1 0,0-1 0,0 0 0,0 0 0,0 0 0,0 0 1,0 0-1,0 0 0,0 1 0,0-1 0,0 0 0,0 0 0,0 0 0,0 0 0,0 0 0,0 0 0,0 0 0,0 0 0,-1 1 0,1-1 76,0 0-1,-1 0 1,1 1-1,-1-1 1,1 0-1,-1 0 0,1 0 1,-1 1-1,1-1 1,0 0-1,-1 0 1,1 0-1,-1 0 1,1 0-1,-1 0 0,1 0 1,-1 0-1,1 0 1,-1 0-1,1 0 1,-1 0-1,1-1 1,-1 1-1,1 0 0,-1 0 1,1 0-1,0-1 1,-1 1-1,1 0 1,-1-1-1,1 1 1,-1-1-1,-1 0 894,0 0 0,0 0 0,-1 1 0,1-1-1,0 0 1,-1 1 0,1-1 0,0 1 0,-4 0 0,-4 0-1587,-9 5 1151,16-3-625,0 1 1,0 0-1,0 0 1,0 0 0,1 0-1,0 0 1,-1 1-1,1-1 1,0 1 0,1-1-1,-1 1 1,-2 7-1,-12 53-37,14-52 23,-2 7 3,1 0 0,0 0 0,2 1 0,0-1 0,1 1 0,5 28 0,-3-37 0,0 0 0,1 0 0,0 0 0,1 0 0,1-1 0,-1 1 0,2-1 0,-1-1 0,1 1 0,1-1 0,0 0 0,12 13 0,-7-11-50,1 0 1,-1-1-1,1-1 0,1 0 1,0 0-1,0-2 0,1 0 1,0 0-1,0-2 0,18 5 1,-12-5-102,0-1 1,0-1-1,0-1 1,0-1-1,0-1 1,0-1-1,30-5 1,-30 3 46,1-1 0,-2-2 0,1 0 0,-1-1 0,0-1 0,0-1 1,-1-1-1,0 0 0,-1-1 0,0-1 0,-1-1 0,0-1 0,-1 0 0,-1-1 0,0-1 1,18-25-1,-8 0 361,-2-1 1,-2-2 0,-2 0-1,17-58 1,-35 98 288,2 7-531,1 0 0,-1 0 0,0 0 0,0 1 0,-1-1 0,1 1 0,2 4 1,19 55 40,-11-40-22,-5-9-27,0-1 0,15 19 0,-19-28-4,0 1 0,0-1 0,1 0 0,0 0 0,0-1 0,0 1 0,0-1 0,1 0 0,10 4 0,-8-4 9,1-1 0,0 0-1,-1 0 1,1 0 0,0-1 0,0-1 0,0 1 0,0-1 0,12-2-1,2-2-29,0-1-1,25-9 0,3-1-260,-28 9 88,-18 3 135,0 2-1,-1-1 0,1 1 0,0-1 0,0 1 0,0 1 1,1-1-1,-1 1 0,0 0 0,0 0 0,0 0 0,0 1 0,0-1 1,0 1-1,0 1 0,0-1 0,0 1 0,6 2 0,-5 0 31,0-2-1,0 1 0,0-1 1,1 0-1,-1 0 0,10 1 1,-11-3 98,1-1 1,-1 0-1,0 0 0,1 0 1,-1-1-1,0 0 1,0 0-1,0 0 0,0-1 1,-1 1-1,8-6 1,51-45 1016,-20 16-205,-20 20-835,6-6-4,1 1-1,1 2 1,49-25-1,-70 41-43,0 0 1,0 0-1,0 1 1,0 1-1,1-1 0,-1 2 1,1-1-1,-1 1 1,1 1-1,-1 0 0,1 1 1,0 0-1,-1 0 0,1 1 1,-1 0-1,0 1 1,11 4-1,-7 0 9,0 0 0,0 1 0,0 0 1,-1 1-1,-1 1 0,21 19 0,58 75-190,-65-72-9,-20-25-392,-1 0 0,0 0 1,-1 1-1,0-1 0,0 1 0,0 0 0,-1 0 0,3 9 1,2 41-11040,-5-31-1018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08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85 14933,'-64'9'3321,"81"-24"-445,0 3 6209,-7-4-7761,0 4-96,3 9-2768,4-3-760,-21-9-1129,1 0 45,13 27-3149,4 0-6064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56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178 622 8089,'-127'-41'9220,"79"28"-3083,45 12-2953,4 0-3028,-1 0 0,1-1 0,0 1 1,0 0-1,-1 0 0,1 0 0,0 0 0,0-1 1,0 1-1,0 0 0,0 0 0,3-1 0,0-1 139,8-6-43,0 1 0,1 1 0,1 0 0,-1 0-1,1 1 1,0 1 0,26-6 0,-12 3-42,322-90 1091,-232 66-1182,294-68-1087,56-17-3992,-361 88 2675,62-18-2662,-57 12-2576,-46 14-1410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56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0 11261,'-20'9'1931,"0"-2"-1,-1 0 1,-25 5-1,-18 5 3329,62-17-5016,0 1 0,0 0 1,-1-1-1,1 1 0,0 0 0,0 0 1,0 1-1,0-1 0,0 0 1,0 1-1,0-1 0,0 1 1,1-1-1,-1 1 0,1 0 1,-1 0-1,1 0 0,-1 0 1,1 0-1,0 0 0,0 0 1,-1 3-1,2-2-99,0-1-1,0 1 1,0 0 0,0 0-1,0 0 1,1 0 0,-1 0 0,1 0-1,0-1 1,0 1 0,0 0-1,0-1 1,1 1 0,-1-1-1,1 1 1,-1-1 0,1 1 0,2 1-1,10 12-84,1 0 0,1-2 0,27 21-1,5 3-94,14 16 36,-2 2 0,82 98 0,-126-133 0,-1 0 0,-1 1 0,0 1 0,-2 0 0,-1 1 0,-1 1 0,-1-1 0,-1 2 0,-1-1 0,-1 1 0,-1 0 0,1 31 0,-5-23-355,-2 0 0,-1-1-1,-2 1 1,-1 0 0,-1-1 0,-2 0 0,-2-1-1,0 1 1,-30 58 0,20-54-418,-2-1 0,-2 0 1,0-2-1,-3-1 0,-1-1 0,-1-1 1,-51 42-1,7-16-6731,-1-2-5041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57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18 5412,'-25'10'1958,"24"-10"-1837,0 0 0,1 0 0,-1 0-1,1 0 1,-1 0 0,0 0 0,1 0 0,-1 0 0,1 0-1,-1-1 1,0 1 0,1 0 0,-1 0 0,1-1 0,-1 1-1,1 0 1,-1-1 0,1 1 0,-1 0 0,1-1 0,-1 1 0,1-1-1,-1 1 1,1 0 0,0-1 0,-1 1 0,1-1 0,0 1-1,-1-2 1,-12-9 5161,7 9-4562,0 0-1,0 1 1,0 0 0,0 1 0,0-1 0,0 1-1,-12 1 1,16-1-553,0 1 0,0 0 0,0 0 0,0 0 0,0-1 0,0 2 0,0-1 0,0 0 0,0 0 0,0 1-1,1-1 1,-1 1 0,0-1 0,1 1 0,0 0 0,-1-1 0,1 1 0,0 0 0,0 0 0,0 0 0,0 0 0,0 0 0,0 0 0,1 1 0,-1-1-1,0 3 1,0 3 112,0 0 0,0 0 0,1 0 0,0 0 0,0 0 0,1 0 0,0 0 0,4 15 0,25 65 727,-15-49-531,5 17 36,68 169 279,-47-138-671,-34-72-116,2-1 1,-1 1-1,14 14 0,-20-25-9,1-1-1,1 0 0,-1 1 0,0-1 0,1 0 0,0-1 0,0 1 0,0-1 0,0 1 0,0-1 0,0 0 1,7 2-1,-8-4 10,1 0 0,-1 0 1,0 0-1,0 0 0,0-1 0,0 1 1,0-1-1,0 0 0,0 1 1,0-1-1,0-1 0,0 1 1,0 0-1,-1-1 0,1 0 0,0 1 1,-1-1-1,1 0 0,-1 0 1,0-1-1,0 1 0,0 0 1,0-1-1,0 1 0,2-4 1,7-11 29,0-1 0,15-33 0,-18 34-62,169-289 213,-163 285-78,1 1-1,29-30 1,-36 42-80,0 1 0,1 0 0,0 0-1,0 0 1,1 2 0,-1-1 0,1 1-1,13-5 1,-19 9-26,-1 1 0,1-1 0,0 1 0,-1 0 0,1 0 0,0 0 0,-1 0 0,1 1 0,0-1 0,-1 1 0,1 0 0,-1 0 0,1 1 0,-1-1 0,5 3 0,38 25 0,-35-18 0,-1-1 0,0 1 0,-1 1 0,0 0 0,-1 0 0,0 1 0,-1 0 0,11 27 0,-13-28 0,58 153 16,-45-109-57,52 104-1,-47-119-1145,2-2-1,1 0 0,60 64 0,-57-74-2806,0-2 0,51 37 0,-9-17-8989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58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7 12305,'5'-7'8841,"-16"16"-3446,6-1-5629,4-1 602,0 0 0,1 0 1,0 0-1,0 0 0,0 0 0,1 0 0,0 0 0,3 9 1,0 0 154,17 130 133,-7 2 0,-6 0-1,-11 151 1,1-258-1390,2 0 1,2 0-1,2 1 0,11 51 1,-11-78 316,0 0 1,0 0 0,2 0 0,0-1-1,0 0 1,1 0 0,1-1 0,0 0-1,1 0 1,1-1 0,0 0 0,0 0-1,1-1 1,21 16 0,16 3-7010,4-1-5019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58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223 760 10085,'-157'21'6385,"108"-25"-1305,32 0-2310,34 1-1806,423-27 2594,218-43-2767,-422 45-475,1385-141 189,-1025 109-422,1246-166 134,-1008 116-99,-317 46-113,-500 63-10,3-1 46,-20 0-3,-10-2 13,8 4-27,1 0 1,-1 0 0,0-1 0,1 1-1,-1 0 1,1 0 0,-1 1 0,1-1 0,-1 0-1,0 1 1,1-1 0,-1 0 0,1 1 0,-1 0-1,1-1 1,0 1 0,-1 0 0,1 0-1,0 0 1,-1 0 0,1 0 0,0 0 0,0 0-1,0 0 1,0 0 0,0 1 0,0-1 0,0 0-1,0 1 1,1-1 0,-2 2 0,-2 7 209,0 0 0,0 0 0,-4 17 0,6-17-198,-18 78-36,-8 95 0,-1 6 0,-304 1205 0,212-890 0,24-90 0,63-269 0,-23 80 0,50-208 0,-4 2 0,5-17 0,3-1 0,-12 2 0,3-7 4,-1 0-1,1-1 1,1 0-1,-14-7 1,-21-10-111,-101-25-7101,46 23-3121,34 8-1828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59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0 185 6825,'2'-6'620,"0"-1"0,1 1 0,0-1 0,0 1 0,0 0 0,1 0 0,0 0 0,0 0 0,0 1 0,1 0 0,0 0 0,0 0 0,0 0 0,1 1 0,5-4 0,6-4 480,1 2 1,0 0-1,0 1 1,20-7-1,-1 2 833,-34 13-1019,7-16 1109,-6 15-1479,-8 12 12,-1 1-286,1 0 0,1 1 0,0-1 0,0 1 0,1 0 0,0 0 0,1 23 0,8 88 944,-4-99-977,2 28-161,3 0 0,2-1 0,3 0-1,1-1 1,3 0 0,2-2 0,32 60 0,-29-70-43,1-2 0,1 0 0,2-2 1,2 0-1,1-2 0,1-2 0,2 0 1,0-2-1,49 30 0,-32-27-33,2-3 0,1-1 0,1-3 0,102 30 0,-76-33 0,0-4 0,155 13 0,-105-25 0,146-12 0,120-37 0,342-95 0,-369 54-79,289-77-283,-286 68 72,1145-208-558,-1332 279 790,830-120-300,-998 140 271,-1 0 1,0 0-1,0-1 0,0-1 0,0-1 1,-1 0-1,1-1 0,-2 0 1,1-1-1,-1-1 0,15-12 0,-25 17-169,0 1-1,-1-1 0,1 0 0,-1 1 1,0-1-1,0 0 0,-1 0 0,1 0 1,-1-1-1,0 1 0,0 0 0,0-1 1,0 1-1,-1 0 0,0-1 0,0 1 1,0 0-1,0-1 0,-1 1 1,0-1-1,0 1 0,0 0 0,0 0 1,-4-7-1,2 5-601,0 1 1,0 0 0,-1 0-1,1 0 1,-1 0 0,0 1-1,-1 0 1,1-1 0,-1 2-1,-10-8 1,12 9 278,-36-29-9740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00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398 161 4836,'0'-1'88,"0"-1"-1,1 1 1,-1-1-1,0 1 0,0-1 1,1 1-1,-1-1 0,1 1 1,0-1-1,-1 1 1,1 0-1,0-1 0,0 1 1,0 0-1,-1-1 0,2 1 1,0-2-1,1 2 318,-1 0-1,0 0 1,0 1-1,0-1 1,1 0-1,-1 1 1,1 0 0,-1-1-1,0 1 1,1 0-1,3 0 1,-2-3 434,0 0 1,1 0 0,-1 0 0,-1-1 0,7-6-1,-4 4 178,29-21 5028,-32 26-4897,-30-35 4227,25 33-5316,0 1 0,-1-1 0,1 1 0,0-1 0,-1 1 1,0 0-1,1 0 0,-1 1 0,0-1 0,0 0 0,0 1 0,0 0 0,0-1 1,0 1-1,-1 1 0,1-1 0,0 0 0,0 1 0,-1-1 0,1 1 0,0 0 1,-1 0-1,1 1 0,0-1 0,-1 1 0,-5 1 0,-7 2 197,1 1 0,0 1 0,0 0 0,-14 9 0,26-14-252,-20 11-4,0 1 0,1 0 0,0 2 0,1 0 0,1 2 0,1 0 0,0 1 0,1 1 0,1 0 0,1 2 0,1 0 0,0 1 0,2 0 0,-16 35 0,26-48 0,-1 0 0,2 0 0,-1 0 0,1 0 0,1 0 0,0 1 0,0-1 0,1 0 0,0 1 0,0-1 0,3 16 0,-1-18 0,0-1 0,0 0 0,0 0 0,1 0 0,0 0 0,0-1 0,0 1 0,1-1 0,0 1 0,0-1 0,0 0 0,1-1 0,-1 1 0,1-1 0,0 0 0,0 0 0,10 5 0,2-1 0,0 0 0,0-1 0,1-1 0,0-1 0,0-1 0,0 0 0,0-1 0,28 1 0,6-3 0,93-11 0,-29-4-1149,0-5 0,117-36 1,-193 41-1648,-2 0 1,72-39 0,-68 23-3979,-8-3-4403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01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6 7965,'23'11'2777,"-19"-9"-313,-7-3-240,-64-17 14215,74 39-15541,16 22-898,-18-34 0,0 0 0,0 1 0,-1-1 0,0 1 0,4 15 0,21 114 0,-28-135 0,0 1 0,-1-1 0,2 0 0,-1 0 0,0 1 0,1-1 0,0 0 0,0 0 0,0 0 0,0-1 0,1 1 0,-1 0 0,1-1 0,0 0 0,0 1 0,5 3 0,-4-5 0,0 0 0,1 0 0,-1-1 0,0 1 0,1-1 0,-1 0 0,1 0 0,-1 0 0,1-1 0,0 0 0,-1 0 0,1 0 0,-1 0 0,1-1 0,8-1 0,-4-1 0,0 1 0,0-1 0,0 0 0,-1-1 0,0 0 0,1-1 0,-1 0 0,-1 0 0,13-10 0,7-9 0,28-34 0,4-2 0,-51 53 0,0 0 0,0 1 0,1 0 0,-1 1 0,16-7 0,-21 10 0,1 0 0,0 1 0,0 0 0,-1 0 0,1 0 0,0 0 0,0 1 0,0 0 0,0 0 0,0 0 0,0 0 0,0 0 0,0 1 0,-1-1 0,1 1 0,0 0 0,4 2 0,11 7 0,0 1 0,-1 1 0,32 25 0,18 13 0,-64-46 0,-3-2 0,0-1 0,1 0 0,-1 0 0,0 0 0,1 0 0,-1 0 0,1 0 0,0-1 0,-1 1 0,1 0 0,-1-1 0,1 1 0,0-1 0,-1 1 0,1-1 0,3 0 0,-1 1 0,0-1 0,0 1 0,-1-1 0,1 0 0,0 0 0,0 0 0,-1-1 0,1 1 0,0-1 0,0 0 0,-1 0 0,1 0 0,-1-1 0,1 1 0,-1-1 0,1 0 0,3-3 0,7-4 0,-1-2 0,20-20 0,-12 11 0,1 1 0,2 0 0,48-29 0,-58 40 0,1 1 0,-1 0 0,1 1 0,0 1 0,1 0 0,-1 1 0,20-2 0,-29 5-4,-1 1 0,1 0 0,-1 1-1,1-1 1,-1 1 0,0 0 0,1 1 0,-1-1 0,0 1 0,0 0 0,5 3-1,7 4-169,28 21 0,-7-4-346,-18-14-1005,1-1 0,0-1 1,0-1-1,27 7 0,93 15-10235,-79-20 2279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01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585 824 9953,'1'-2'305,"-1"-1"0,0 1 0,0-1 0,0 1 0,-1-1 1,1 1-1,-1-1 0,1 1 0,-1-1 0,0 1 0,0 0 0,0-1 0,0 1 0,0 0 1,0 0-1,-3-4 0,0 2 366,0 1 1,0-1-1,0 1 1,0-1 0,0 1-1,-1 1 1,1-1-1,-6-2 1,-2 0-341,0 1 0,0-1 0,-1 2 0,0 0 0,1 0 0,-1 1 0,0 1 0,0 0 0,0 1 1,0 0-1,0 1 0,0 1 0,0 0 0,0 1 0,1 0 0,-1 0 0,1 2 0,-19 8 0,13-3 76,0 0 0,0 1 0,1 0 1,1 2-1,0 0 0,1 0 0,0 2 0,1 0 0,1 1 1,0 0-1,1 1 0,-10 18 0,-27 61-407,46-89 1,1-1-1,0 0 1,0 1-1,0-1 1,1 1-1,0 0 1,0 0 0,0-1-1,2 14 1,-1-16-1,1 0 1,0 0-1,0 0 1,0 0-1,0 0 1,1 0-1,0 0 0,-1 0 1,2-1-1,-1 1 1,0-1-1,6 7 1,-3-6-5,0 1 1,1-1-1,0 0 1,0-1 0,0 1-1,0-1 1,0 0-1,0-1 1,1 0-1,-1 0 1,1 0 0,0-1-1,0 1 1,0-2-1,-1 1 1,15-1-1,-3-2-109,0 0 0,0-1-1,0 0 1,0-2 0,-1 0-1,1-1 1,-1-1 0,-1 0 0,1-1-1,-2-1 1,1-1 0,-1 0-1,0-1 1,-1-1 0,0 0-1,22-26 1,-19 17 70,0 0-1,-2-2 1,0 0 0,-2 0 0,0-2-1,-2 1 1,0-2 0,-2 1 0,-1-1-1,9-51 1,2-84 657,-3-167 0,-18 62 607,3 263-1221,0 5 0,2 13 0,2 27 0,8 218 0,27 230 0,-35-460-750,2-1-1,0-1 1,2 1 0,1-1-1,2-1 1,0 0-1,2 0 1,1-1 0,1-1-1,28 34 1,28 24-7303,8-3-5423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02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172 125 9445,'0'0'1939,"0"-3"-90,-5-74 8436,-2 48-8247,5 27-1676,0 1 0,0-1 0,0 1 0,0-1-1,0 1 1,0 0 0,0 0 0,0 0 0,0 0-1,-1 0 1,-2-1 0,3 4-281,0 0-1,0 0 1,-1 0 0,1 1 0,1-1-1,-1 0 1,0 1 0,0-1-1,1 1 1,0-1 0,-1 1-1,1 0 1,0 0 0,0 0-1,0 4 1,-3 51 822,4-18-476,-48 274-201,5-57-204,37-204-22,3-1 0,1 0 0,3 1 0,2-1 0,18 90 0,-15-117 0,0 0 0,2 0 0,1-1 0,1 0 0,2-1 0,0 0 0,1-1 0,1 0 0,1-1 0,1 0 0,1-2 0,0 0 0,34 28 0,-24-27 0,0-1 0,2-1 0,0-2 0,0 0 0,2-3 0,59 20 0,-47-22 0,0-1 0,0-3 0,1-1 0,76-1 0,-52-8 0,0-3 0,0-3 0,-1-2 0,0-4 0,-1-3 0,110-45 0,-109 33-69,0-2 0,82-57 0,-122 74-1098,-21 12 203,1-1-1,-1 1 1,0-1-1,0 0 1,-1-1-1,1 1 1,-1-1-1,0 0 1,7-9-1,-4 1-6062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09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436 109 10321,'-11'-6'1333,"6"4"-493,1-1 0,-1 0 1,1 0-1,0 0 0,0-1 0,-6-5 1,4 5 41,1 0 0,-1 0 0,0 0 0,0 1 0,-1 0 1,1 0-1,0 1 0,-12-3 0,-7-4 1939,24 9-2730,0 0-1,0 0 1,0 0-1,0 0 1,0 0-1,0 0 1,0 0 0,0 0-1,1 0 1,-1 0-1,0 1 1,0-1 0,0 0-1,0 1 1,0-1-1,0 0 1,0 1-1,0 0 1,1-1 0,-2 1-1,-1 1 217,-5 2-159,1-1 1,0 2-1,0-1 0,0 1 1,1 0-1,0 0 0,0 0 1,-10 13-1,-38 54 774,51-68-917,-18 27-5,1 1 0,2 0 0,1 2 0,2 0 0,1 0 0,2 1 0,-14 62 0,25-89 0,-1 0 0,2 0 0,-1 0 0,1 0 0,0 0 0,0 0 0,1 0 0,1 0 0,-1 0 0,1 0 0,0 0 0,1-1 0,0 1 0,0-1 0,1 1 0,-1-1 0,2 0 0,-1-1 0,1 1 0,0-1 0,0 0 0,1 0 0,0 0 0,0-1 0,0 0 0,0 0 0,1-1 0,0 1 0,0-2 0,0 1 0,1-1 0,-1 0 0,1 0 0,0-1 0,-1 0 0,1 0 0,11 0 0,-1 0 0,1-1 0,-1-1 0,1-1 0,-1 0 0,1-1 0,-1-1 0,0-1 0,0-1 0,0 0 0,0-1 0,-1-1 0,0-1 0,0 0 0,-1-1 0,22-17 0,-29 19 0,0 0 0,0-1 0,-1 0 0,0 0 0,0-1 0,-1 0 0,0 0 0,0-1 0,-1 0 0,-1 0 0,1-1 0,-2 1 0,1-1 0,-2 0 0,1 0 0,-2-1 0,1 1 0,-2-1 0,1 1 0,-2-1 0,1 0 0,-2 1 0,1-1 0,-2 0 0,-3-16 0,-1 7-254,-1-1 0,-1 1 0,-1 1 0,-1-1 0,-1 2 0,-1-1 0,0 2 0,-2-1 0,0 2 0,0 0 0,-2 0 0,0 2 0,-1 0 1,-1 1-1,0 0 0,-1 2 0,0 0 0,-1 1 0,0 1 0,0 1 0,-26-7 0,43 15-1893,5 6-3950,11 22-28,12 16-3702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02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21 9713,'2'-12'1899,"3"4"6279,5 8 76,1 3-6221,0 0-4295,53 13 3619,90 36 1,-120-37-911,0 1 1,-1 1-1,-1 2 1,36 27-1,-47-28-447,0 1 0,-2 1 0,0 0 0,-2 2 0,0 0 0,-2 0 0,0 2 0,-1 0 0,16 41 0,-14-26 0,-3 1 0,-1 1 0,-2 0 0,-2 0 0,5 70 0,-12-83 3,-2 1-1,-1-1 1,-1 0 0,-1 0-1,-1 0 1,-2 0 0,-1-1 0,-1 0-1,-1-1 1,-1 0 0,-22 37-1,11-29-34,0 0 0,-3-2 0,0-1-1,-2-1 1,-1-1 0,-2-1 0,-48 35 0,45-40-724,-1-1 0,0-2 0,-2-1 0,-41 15 0,52-25-768,-1-1 1,-39 6-1,42-10-1036,0-2-1,0 0 0,-29-3 1,6-4-8405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03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315 40 6897,'-2'-2'841,"0"0"0,-1 1 0,1-1 0,0 0 0,1 0 0,-1 0 0,0-1 0,1 1 0,-1 0 0,1-1 0,-1 1 0,1-1 0,0 1 0,0-1 0,-1-4 0,-19 22 1545,15-11-2103,0 2 0,1-1 0,0 1 0,0 0 0,0 0 0,1 0 0,0 0 0,0 1 0,0 0 0,1 0 0,0 0 0,-3 12 0,-2 13 830,-8 56 0,7-32-210,-42 188 152,-57 348 1110,100-516-3270,3 1-1,3-1 1,13 112 0,-4-130 90,3-1 0,2 0 1,3-1-1,3 0 1,26 60-1,-33-93-967,1 0 0,0-1-1,2-1 1,19 24 0,16 11-7381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03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2048 106 9337,'25'-13'2249,"-51"-8"3291,26 20-5380,1 0 0,0 0 0,0 0 0,0 0 0,0 0 0,1 0 1,-1 1-1,0-1 0,0 0 0,0 1 0,1-1 0,-1 1 0,0-1 1,3 0-1,31-8 399,2 2 0,-1 1 1,1 2-1,69 1 0,-18 0-178,973-24 1160,-1032 27-1534,0 2-1,0 1 0,0 1 1,53 15-1,-72-15-1,0-1 0,-1 2 0,1-1 0,-1 1 1,0 1-1,-1 0 0,1 0 0,-1 1 0,0 0 0,-1 0 0,1 1 0,-1-1 0,-1 2 1,0-1-1,0 1 0,8 17 0,-4-2 29,-1 0-1,-1 1 1,-1-1 0,-2 2 0,0-1-1,1 28 1,-1 156 764,-9-59-76,10 372 1418,63 260-632,-59-658-1388,12 318 207,-22-433-321,-14 320 177,9-279-158,-3 0 0,-1-1 0,-3 0 0,-27 71 0,31-101-20,0 0 1,-2 0-1,0-1 0,-2 0 0,0-1 1,0 0-1,-2-1 0,-18 18 0,19-22-1,-1-1-1,0-1 0,-1 0 0,0-1 1,0-1-1,-1 0 0,0-1 1,-1-1-1,0 0 0,-19 3 0,-17 1 0,0-2-1,-63 0 0,-111-8 6,95-1-10,55 1-53,-1055 6-312,4 41-1894,1008-37 1566,-305 12-4088,417-22 4312,0 0 0,0 0-1,-1 0 1,1-1-1,0-1 1,0 0-1,0 0 1,1 0-1,-1-1 1,-13-6 0,21 9 321,-1 0 0,1 0 1,-1-1-1,1 1 1,-1 0-1,1 0 0,-1 0 1,1-1-1,0 1 1,-1 0-1,1-1 0,0 1 1,-1 0-1,1-1 1,0 1-1,-1 0 0,1-1 1,0 1-1,0 0 1,-1-1-1,1 1 0,0-1 1,0 1-1,0-1 1,0 1-1,-1 0 0,1-1 1,0 1-1,0-1 1,0 1-1,0-1 0,0 1 1,0-1-1,0 1 1,0-1-1,1 0 0,19-13-8610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04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509 0 9645,'1'0'202,"-1"0"0,0 0 0,0 0 0,1 0 1,-1 0-1,0 1 0,0-1 0,1 0 0,-1 0 0,0 0 0,0 0 0,1 0 1,-1 1-1,0-1 0,0 0 0,0 0 0,1 0 0,-1 1 0,0-1 1,0 0-1,0 0 0,0 1 0,0-1 0,0 0 0,1 0 0,-1 1 0,0-1 1,0 0-1,0 0 0,0 1 0,0-1 0,0 0 0,0 0 0,0 1 0,0-1 1,0 0-1,0 1 0,0-1 0,0 0 0,0 0 0,-1 1 0,1-1 1,0 0-1,0 0 0,0 1 0,0-1 0,0 0 0,0 0 0,-1 1 0,-18 8 2606,13-7-2333,0 0-1,1 0 1,-1 1-1,1 0 1,-8 5-1,-8 12 150,1 0-1,1 1 0,1 1 0,0 1 0,2 0 1,-16 31-1,-75 166 2375,106-218-2998,-43 104 0,5 2 0,4 1 0,-26 145 0,52-202 0,3 0 0,0 61 0,6-80 0,2 1 0,1-1 0,2-1 0,13 52 0,-14-71 1,1 1 1,0-1-1,1 0 1,1 0-1,0-1 1,0 0-1,1 0 1,1 0-1,0-1 1,1-1-1,0 0 1,19 16-1,-15-16-9,0-1-1,1-1 0,0 0 0,0-1 0,1 0 1,0-2-1,0 0 0,0 0 0,1-2 0,24 3 1,-6-3-691,0-2 1,1-1-1,-1-2 1,1-1 0,-1-2-1,0-2 1,45-14-1,-46 10-1716,-1-2-1,-1-1 0,0-1 0,37-25 0,9-16-9623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04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0 115 12133,'17'6'2188,"-20"-21"-272,-1 0-163,24 0-89,1 3-488,-1 3-228,6-3-176,1 3-164,17-3-384,-11 6-352,4 0-440,-17 3-776,14-3-756,6 6-905,-13 3-1751,20 15-3741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04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0 278 9333,'54'-12'2588,"-31"-6"-476,24-9-444,4 9-303,2 0-457,14-6-688,10-3-876,10-7-821,10-2-519,4 0-2060,6 9-2969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05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9 9317,'6'-9'2459,"-2"12"29,-1 21 4000,-3-21-6185,-1 0-1,0 0 1,0 0 0,0 0 0,0-1 0,-1 1-1,1 0 1,-1-1 0,-2 4 0,-8 15 641,-4 17 311,12-31-1095,0 0 0,1 1 0,0-1 0,0 1 0,1 0 0,0 0 0,-2 15-1,11 10 73,-3-28-117,107 31 138,-75-26-248,-1 2 1,0 1 0,0 2-1,41 24 1,-67-34-41,-1 1-1,0 0 1,0 0-1,0 1 1,-1 0 0,0 0-1,-1 1 1,1 0-1,-1 0 1,-1 0 0,0 1-1,0 0 1,7 17 0,-12-25 35,0 0 0,1 0 0,-1 1 0,0-1 0,0 0 0,0 0 0,0 0 0,0 1 0,0-1 0,0 0 0,0 0 0,0 0 0,-1 0 0,1 1 1,0-1-1,-1 0 0,1 0 0,-1 0 0,1 0 0,-1 0 0,0 0 0,1 0 0,-1 0 0,0 0 0,0 0 0,-1 1 0,-2 2 9,3-2 5,-3-21 316,3 17-303,0 0 0,1-1 0,-1 1 0,1 0 0,-1 0 0,1 0 0,0 0-1,0-1 1,0 1 0,0 0 0,1-3 0,3-10 101,1-1 0,0 0 0,1 1 0,1 0-1,1 1 1,0-1 0,1 1 0,0 1 0,19-22 0,4 1 512,1 1 0,44-34 1,-46 40-259,39-29 379,-63 51-717,1 0 1,1 0-1,-1 1 1,1 0-1,-1 0 1,1 1-1,10-2 1,-17 4-45,0 1 0,1-1 0,-1 1 0,0 0 0,1 0 0,-1 0 0,0 0 0,1 0 0,-1 1 0,0-1 0,0 1 0,1-1 0,-1 1 0,0 0 0,0 0 0,0 0 0,0 0 0,0 0 0,4 3 0,-3-1 0,-1-1 0,1 1 0,-1 0 0,0 0 0,0 1 0,0-1 0,-1 0 0,1 0 0,-1 1 0,1-1 0,0 6 0,1 7 0,-1 0 0,0 0 0,-1 1 0,-2 27 0,-17 129 0,9-100 0,-1 106 0,10-159-1326,1-1 1,1 1-1,1 0 1,8 30-1,-10-45 849,1-1 0,0 1 0,-1 0-1,2-1 1,-1 1 0,0-1 0,1 0-1,0 0 1,0 0 0,0 0 0,0 0-1,1-1 1,0 1 0,-1-1 0,1 0-1,0 0 1,1 0 0,-1-1 0,0 0-1,1 0 1,-1 0 0,1 0 0,8 2-1,32 0-11223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05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15237,'10'72'3193,"-24"-18"-525,8-36-276,6 24-116,0 19-535,6-19-317,4 12-272,7 4-364,3-1-468,7 0-820,7 0-968,6-8-457,3-4-771,4-9-648,0 0-2949,3-3-5688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05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1 337 11121,'34'-20'3928,"58"-24"0,41-8-601,56-25-1531,-159 64-1473,34-10 0,-43 17-21,1-1-1,-2-2 1,1 0-1,30-19 1,-21 2 229,-27 23-336,-5 1-37,0 1-139,1-1-1,-1 1 0,1-1 0,-1 1 0,1 0 0,-1 0 1,0-1-1,0 1 0,1 0 0,-1 1 0,0-1 0,0 0 1,0 0-1,0 1 0,0 0 0,0-1 0,0 1 0,0 0 0,-1 0 1,1 0-1,0 0 0,0 0 0,0 0 0,0 1 0,0-1 1,0 1-1,0-1 0,0 1 0,-2 1 0,-22 6 150,0 1-1,1 1 1,0 1 0,-25 16-1,36-18-100,0 0 0,1 0 0,0 1 0,1 1 1,0 0-1,1 1 0,0 0 0,-14 21 0,22-29-58,1 0 0,-1 1 0,1 0-1,0-1 1,0 1 0,1 0 0,-1 0 0,1 0 0,0 0 0,0 0 0,1 0 0,0 6 0,0-7-65,0 0 0,1 0-1,0-1 1,0 1 0,0-1 0,0 1 0,1-1 0,0 0 0,-1 1-1,1-1 1,0 0 0,0 0 0,1 0 0,-1 0 0,1-1-1,-1 1 1,1 0 0,4 2 0,3 1-345,0 1 1,1-1-1,0-1 1,0 0-1,0 0 1,1-2-1,-1 1 1,1-1-1,17 2 1,15 0-3962,54-1 0,-80-4 2363,53-1-8463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06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 13773,'1'-2'565,"-1"-1"0,1 0-1,0 1 1,0-1 0,0 1-1,0-1 1,0 1 0,1 0 0,-1-1-1,1 1 1,-1 0 0,4-3-1,-4 4-379,0 0 0,1 1 0,-1-1 0,0 1 0,1-1 0,-1 1-1,0 0 1,1-1 0,-1 1 0,0 0 0,1 0 0,-1 0 0,1 0-1,-1 0 1,0 0 0,1 0 0,-1 1 0,1-1 0,-1 1 0,0-1 0,0 0-1,1 1 1,-1 0 0,0-1 0,0 1 0,3 2 0,10 5 68,0 2 1,-1 0 0,0 0 0,0 2-1,-1-1 1,-1 2 0,0-1 0,0 1-1,-1 1 1,-1 0 0,-1 1 0,0-1-1,0 1 1,5 18 0,-7-14-16,-1 0 0,0 0 0,-1 1 0,-2-1 0,0 1-1,0 0 1,-2-1 0,-1 1 0,0 0 0,-2 0 0,-7 32 0,-5-6-238,-1-1 0,-32 61 0,40-89 0,1-5 0,5-16 0,3-13 0,3 5-135,0 0 1,0 0-1,1 0 1,1 1-1,9-16 0,43-57-1616,-21 33 594,89-152-5505,-12 17-3949,-67 118 1817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4:09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64 423 13045,'-48'-54'3425,"47"53"-3122,-1 0 0,1-1 0,0 0 0,-1 1 0,1-1-1,0 0 1,0 0 0,0 0 0,0 0 0,0 0 0,1 0 0,-1 0 0,1 0 0,-1 0-1,1 0 1,0 0 0,-1 0 0,1 0 0,0 0 0,1 0 0,-1 0 0,0-1 0,0 1-1,1 0 1,0 0 0,-1 0 0,1 0 0,0 0 0,0 0 0,0 1 0,0-1 0,0 0-1,0 0 1,0 1 0,1-1 0,-1 1 0,4-4 0,-1 2 29,1 0-1,-1 1 1,1-1 0,-1 1-1,1 0 1,0 0 0,0 1-1,0-1 1,0 1 0,0 0 0,0 0-1,0 1 1,9-1 0,2 3-317,1 1 0,0 1-1,-1 0 1,0 0 0,0 2 0,0 0 0,-1 1 0,0 1 0,0 0 0,0 1 0,25 21 0,-20-14-20,0 2 1,-1 1-1,-1 0 1,-1 1-1,0 1 1,-2 1 0,14 25-1,-20-29 5,-1 0 0,-1 1 0,0 0 0,-1 1 0,-2-1 0,0 1 0,-1 0 0,-1 0 0,0 0 0,-2 0 0,-2 24 0,1-27 0,-2-1 0,1 0 0,-2 0 0,0 0 0,-1-1 0,-1 1 0,0-1 0,-1-1 0,0 1 0,-1-1 0,-1 0 0,-1-1 0,-21 25 0,29-36 0,0 0 0,0 0 0,0 0 0,-1-1 0,1 1 0,-1 0 0,1-1 0,-1 0 0,0 1 0,1-1 0,-1 0 0,0-1 0,0 1 0,0 0 0,0-1 0,1 1 0,-1-1 0,0 0 0,0 0 0,0 0 0,0-1 0,0 1 0,0-1 0,0 1 0,0-1 0,1 0 0,-1 0 0,0 0 0,1 0 0,-1-1 0,0 1 0,1-1 0,0 0 0,-1 1 0,1-1 0,0 0 0,-3-3 0,0-1 0,0 1 0,0-1 0,1 0 0,-1 0 0,1-1 0,0 1 0,1-1 0,0 0 0,0 0 0,0 0 0,1 0 0,0 0 0,-1-13 0,2-5-290,2-1 1,1 1-1,1 0 0,1-1 1,1 2-1,1-1 0,1 0 1,2 1-1,20-42 1,1 10-1003,3 1 0,68-89 0,-71 107 74,1 2 1,2 0-1,2 3 1,1 1-1,1 1 0,2 2 1,0 2-1,2 2 0,1 1 1,63-24-1,-37 25-2673,2 9-1835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06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0 9809,'-57'46'4804,"44"-37"-3192,3 3 2353,-17-12-3053,3 6 400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06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1270 13149,'-90'27'2017,"26"-3"2177,21-10 232,34-10-1099,42-13-1512,1561-371 2024,-463 127-3839,-779 174 0,444-107 0,-9-30 0,-692 188-506,-2-5 0,102-51 0,-147 54-1669,-47 30 2046,0 0 0,-1-1-1,1 1 1,0 0 0,-1-1 0,1 1-1,0-1 1,-1 1 0,1-1 0,-1 1-1,1-1 1,-1 0 0,0 1 0,1-1-1,-1 0 1,1 1 0,-1-1 0,0 0 0,0 1-1,1-1 1,-1 0 0,0 1 0,0-1-1,0 0 1,0 0 0,0 1 0,0-2-1,0 1-49,-1 0 0,1 0 0,-1 0-1,0 1 1,1-1 0,-1 0-1,0 0 1,0 0 0,0 1 0,1-1-1,-1 1 1,0-1 0,0 0 0,0 1-1,0 0 1,-2-1 0,-4-2-1256,0 1 1,0 0-1,-1 0 1,-11 0-1,-50 2-10816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22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405 150 3156,'32'0'409,"-24"0"3409,2 0 3997,-8 0-7705,-1 0 0,0-1-1,0 1 1,0-1 0,0 1 0,0-1 0,0 1 0,0-1-1,0 1 1,0-1 0,0 0 0,0 1 0,0-1-1,-1 0 1,1 0 0,0 0 0,0 0 0,-1 0-1,1 0 1,0-1 0,10-22 1007,-9 20-1104,-1 2 947,13-27 1923,-14 28-2583,4-7-125,-2 2 374,0 0 0,0 1-1,1-1 1,0 1-1,7-11 1,-11 15 55,1-1-476,-1 0-1,0 1 1,0-1 0,1 0 0,-1 1 0,0-1-1,-1 1 1,1-1 0,0 1 0,0-1 0,-1 1-1,-1-2 1,-6 8 17,1 0 0,0 0 0,0 0 0,0 1 0,1 1 0,-1-1 0,1 1 0,1 0 0,-11 15 0,-29 49 646,24-36-459,-123 212 1312,24-4-1593,99-192-54,3 1-1,-24 100 1,40-137 3,1 1 0,0-1 0,1 0 0,1 1 0,0-1 0,1 0 0,1 1 0,4 19 0,-3-25 0,0 0 0,1 1 0,1-1 0,-1 0 0,1-1 0,1 0 0,0 1 0,0-2 0,1 1 0,0-1 0,0 0 0,15 12 0,-3-6 0,1-1 0,1 0 0,0-2 0,1 0 0,0-2 0,0 0 0,1-2 0,0 0 0,40 6 0,7-4 0,0-2 0,74-3 0,-21-6-1811,0-6-1,0-4 1,-1-7-1,-1-4 1,132-44 0,-146 31-5320,-9 5-4653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24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0 10121,'-1'3'1204,"0"0"1,-1 0 0,0 0-1,0 0 1,0-1-1,0 1 1,0-1-1,-1 1 1,1-1-1,-3 2 1,-8 5-1292,13-8-122,-3 5 1023,-23 104 7762,28-117-8319,1 2-209,-3-16-51,-9-9 3,-3 2-174,11 26-915,21 4-12910,-17-1 11669,21 2-9861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24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42 12653,'-30'8'2160,"23"-7"1998,-16 2-384,22-3-3517,0-1-1,1 1 1,-1 0 0,0 0-1,0 0 1,0 0-1,0 0 1,1 0-1,-1 1 1,0-1-1,0 0 1,0 0-1,1 0 1,-1 1-1,0-1 1,0 0-1,1 1 1,-1-1-1,0 1 1,0-1-1,0 2 1,6 5 3223,3 1-3947,-6-7 1711,21-1-1123,-22 1-118,0-1 0,1 0 0,-1 0 0,1 0 0,-1 0 0,0-1 0,1 1 0,-1 0 0,1-1-1,-1 1 1,0-1 0,1 1 0,-1-1 0,0 1 0,2-2 0,-2-6-113,-1 6-26,4-10-2824,3-8-8449,-5 14 9479,5-16-11355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25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930 145 5240,'1'-3'1731,"6"-13"1331,1 0 1,18-28 0,11-19 2803,-36 60-2766,-3 8-2064,-21 51 346,3 0 0,3 1 0,-12 70 0,4-21-493,-158 487-673,-38-10-214,32-86-31,124-323-219,-55 157-1166,28 6-366,85-304 333,1-8 231,-5 49 0,12-40-2731,4 2-3502,1-12-3617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26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64 7365,'0'-63'12360,"-5"64"-11177,-3 2-889,-1 0 0,1 1 1,0 0-1,0 0 0,1 1 0,-1 0 0,1 0 1,0 0-1,0 1 0,1 1 0,0-1 0,0 1 1,0 0-1,1 0 0,0 0 0,0 1 0,-5 12 1,-5 11 197,2 0 0,1 0 1,-11 49-1,18-57-361,0 1 0,2 0 0,1 1 0,0-1 1,2 0-1,1 1 0,1-1 0,9 43 0,-7-50-111,1 0 0,0 0 1,1-1-1,1 1 0,1-2 1,0 1-1,1-1 0,1 0 0,0-1 1,1 0-1,0-1 0,26 24 1,-31-32-52,1-1 1,0 0 0,0 1 0,0-2-1,1 1 1,11 3 0,100 27-463,-107-31 448,1-1-1,0 0 1,0-1 0,0-1-1,0 0 1,0 0 0,0-2-1,0 1 1,19-6 0,-15 1 16,0-1-1,0 0 1,-1-1 0,0-1 0,16-11 0,-19 11-9,-1 0 0,0-1 1,-1 0-1,0 0 0,0-2 0,-1 1 1,-1-1-1,0-1 0,-1 0 0,0 0 0,-1 0 1,0-1-1,6-20 0,-1-9-873,-1-1 0,-2-1 0,3-50 0,6-30-4443,-8 83-650,6 8-3765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26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131 623 12741,'-10'-7'966,"1"-1"0,1 1 0,-1-2-1,1 1 1,1-1 0,-13-18 0,3 3 1648,12 19-2245,1 0 0,0 0 0,0-1 0,1 1 0,-1-1 1,1 0-1,0 0 0,1 0 0,0-1 0,0 1 0,0 0 0,0-1 0,1 1 0,0-1 1,1 0-1,0 1 0,0-10 0,7-23 432,1 1 0,2-1 0,2 1 1,23-50-1,-27 69-801,-4 8 0,1 0 0,0 1 1,1 0-1,0 0 0,1 0 0,0 1 0,0 0 0,1 0 0,0 1 0,10-8 0,-13 12 0,0 1 0,0-1 0,0 1 0,0 1 0,1-1 0,-1 1 0,1 0 0,-1 0 0,1 0 0,0 1 0,0 0 0,0 0 0,-1 0 0,1 1 0,0 0 0,0 0 0,0 1 0,0-1 0,0 1 0,8 3 0,-7-2 0,0 2 0,-1-1 0,1 0 0,-1 1 0,0 0 0,0 1 0,0 0 0,0 0 0,-1 0 0,0 0 0,0 1 0,-1 0 0,1 0 0,-1 0 0,4 9 0,0 0 0,0 1 0,-1 0 0,-1 0 0,-1 1 0,4 20 0,-4-8-6,-2 1 0,-1-1 0,-1 0 0,-1 1 0,-2-1 0,-1 1 0,-2-1 0,0 0 0,-17 47 0,-9 9-236,-77 144 1,105-223 225,-54 120-4741,56-124 4436,0-1 0,1 1 0,-1 0 0,1 0 0,0-1 1,-1 1-1,1 0 0,0 0 0,0 0 0,0 0 0,1-1 1,-1 1-1,0 0 0,1 0 0,-1-1 0,2 4 0,-2-4-178,1 0-1,0 0 1,-1 0-1,1 0 0,0 0 1,0 0-1,0 0 0,-1 0 1,1 0-1,0 0 1,0 0-1,1-1 0,-1 1 1,1 0-1,19 0-11018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27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29 270 10421,'32'-12'719,"11"-5"2171,47-26 1,-81 38-2409,2 0-40,0 0 0,-1-1 0,0-1-1,0 1 1,0-2 0,-1 1 0,0-1 0,-1-1 0,0 1 0,14-21-1,-19 24-301,-1 0 0,0 0-1,-1 0 1,1 0 0,-1-1-1,0 1 1,-1-1 0,1-5-1,-1 10-123,-1 0 0,1 0 0,-1 0 0,0 0 0,1 0 0,-1 0 0,0 0 0,0 1 0,1-1 0,-1 0-1,0 1 1,0-1 0,0 0 0,0 1 0,0-1 0,0 1 0,0-1 0,0 1 0,0 0 0,-1-1 0,1 1 33,-3-2-9,1 1 1,0 0 0,-1 0-1,1 0 1,-1 0 0,1 0-1,-1 1 1,1 0 0,-1 0-1,1 0 1,-1 0 0,1 0-1,-1 1 1,1-1 0,-1 1 0,-4 2-1,-5 1 51,0 1 0,-22 13 0,17-8-27,1 1 1,1 0 0,0 1-1,1 0 1,0 2 0,-15 16-1,23-22-45,1 0-1,-1 1 1,2-1 0,-1 1-1,1 0 1,1 1 0,-1-1-1,2 1 1,-1 0-1,1 0 1,1 0 0,0 1-1,-1 13 1,3-15-40,1-1 1,-1 0-1,2 0 1,-1-1-1,1 1 1,0 0-1,1 0 1,0-1-1,0 1 0,1-1 1,0 0-1,0 0 1,0-1-1,1 1 1,0-1-1,0 0 1,1 0-1,0 0 0,0-1 1,0 0-1,10 6 1,-2-2-81,0 0 0,1-1 0,0-1 1,0 0-1,1-1 0,0-1 0,0 0 0,0-1 1,23 2-1,-12-5-1,0-2-1,0 0 1,0-2 0,-1-1 0,40-11-1,-60 14 117,1-1 0,-1 0 0,0 0-1,-1-1 1,1 1 0,0-1 0,-1-1-1,1 1 1,-1-1 0,0 0-1,0 0 1,-1-1 0,1 1 0,-1-1-1,0 0 1,0 0 0,-1 0-1,1-1 1,4-10 0,-1-4 186,0 0-1,-1 0 1,-2-1 0,4-32 0,0 6 161,-4 25-120,-1 2 84,1-1 0,1 1 0,13-34 1,-16 48-274,1 1 0,0-1 0,0 1 0,0 0 0,1 0 1,0 0-1,0 1 0,0-1 0,0 1 0,1 0 0,0 0 1,-1 1-1,2-1 0,-1 1 0,0 0 0,0 0 0,11-3 1,-4 3-36,0 0 1,-1 0 0,1 1 0,0 1 0,1 0 0,-1 1 0,0 0 0,0 1 0,0 0-1,0 1 1,0 0 0,0 1 0,-1 0 0,1 1 0,-1 0 0,0 1 0,0 1 0,0-1 0,-1 2-1,0-1 1,0 1 0,-1 1 0,1 0 0,-2 0 0,1 1 0,-1 0 0,-1 0 0,1 1 0,-2 0-1,1 0 1,-1 1 0,-1 0 0,0 0 0,-1 0 0,0 1 0,0-1 0,2 16 0,4 93 33,-3-24 59,-6-91-103,-1-1 0,1 0 0,0 1 1,0-1-1,0 0 0,1 1 0,-1-1 0,1 0 0,0 0 0,0 0 1,0-1-1,1 1 0,0 0 0,-1-1 0,1 0 0,0 1 0,1-1 1,3 3-1,-2-3 3,0 0 0,1-1 0,-1 1 0,0-1 0,1 0 0,0-1 0,-1 1 0,1-1 0,0 0 0,0-1 0,0 1 0,6-2 0,7 0-1,-1-1-1,0-1 1,0-1-1,0-1 1,0 0-1,-1-1 1,28-14 0,-29 12 0,-1-1 1,-1 0-1,0-1 1,0-1-1,-1 0 1,0 0-1,-1-2 1,21-26-1,-20 21 4,-2-1-1,0 0 1,-1-1-1,-1 0 1,-1-1-1,8-32 1,11-75 728,-27 127-728,1-1 0,-1 1 0,1-1 0,-1 1 0,1 0 0,0-1 0,-1 1 0,1 0 0,0-1 0,0 1 0,0 0 0,0 0 0,0 0 0,0 0 0,1 0 0,-1 0 0,0 0 0,1 0 0,-1 0 0,0 0 0,1 1 0,-1-1 0,1 1 0,-1-1 0,1 1 0,-1 0 0,1-1 0,-1 1 0,1 0 0,-1 0 0,1 0 0,0 0 0,-1 0 0,1 0 0,-1 1 0,1-1 0,-1 0 0,1 1 0,2 1 0,3 1 65,1 0-1,0 1 1,-1 0-1,0 0 1,13 11-1,-11-6 25,0 0 0,0 1 0,-1 0-1,0 0 1,-1 0 0,0 1 0,0 0 0,-1 1-1,4 11 1,4 14 215,14 59-1,-22-69-254,-2 1-1,0 0 1,-2 0-1,-1 1 1,-1-1-1,-2 0 1,-1 0 0,-1 0-1,-1 0 1,-1 0-1,-2-1 1,0 0-1,-2-1 1,-15 29 0,12-30-353,-1-2 0,-1 0 0,-1 0 0,-1-1 0,0-1 0,-27 24 0,26-30-781,0 0 0,-1-1 0,0-1 0,-1 0 1,-1-2-1,0 0 0,-39 13 0,-11-2-6311,0 4-4911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5:05:27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1468 140 8133,'23'-32'1035,"21"-25"2588,-43 55-3370,0 0 0,1 1 0,-1-1 0,-1 0 0,1 1 0,0-1 0,0 0 0,-1 0 0,1 0 0,-1 0 0,1 1 0,-1-1 0,0 0 0,0 0 0,0 0 0,0 0 0,0 0 0,0 0 0,0 0 0,-1 0-1,1 0 1,-1-2 0,0 0 388,0 2 469,-3 11 467,-20 59 2434,-27 131 0,8-27-1203,-42 86-2808,-10-3 0,-246 459 0,-196 253 0,455-819-1044,-75 128-3903,154-271 4736,-62 108-4791,32-37-1570,12 0-5435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0062-C0B6-6085-6B79-C255974FB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7B92C-CE62-89E8-0647-07E0E8DC5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63D1-57F4-E012-7C17-30A37ED6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F15F-B120-4C80-8BAF-6AE107B2DF1F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FC64-C9C9-FC06-2435-803C1A36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E7BA-1F00-0DB5-C1B5-E9CEB38C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E909-2CE8-4158-A963-E7AD33122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1B67-3614-DA84-3B46-82E2224D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960B4-EB2B-9FBB-5577-CF6F687FA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3AFF-F15F-FA6B-3763-AEAFACCE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F15F-B120-4C80-8BAF-6AE107B2DF1F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6DF0C-9556-73F8-E864-C9D44DAA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01FB0-303A-ECF0-6464-70A10CEF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E909-2CE8-4158-A963-E7AD33122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0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D4E34-B4A4-0DAA-5DA8-D5B259E24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CB51E-124C-32B2-9AFB-C3005F7B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56A5-767F-5BC8-A69E-4BCAE2F9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F15F-B120-4C80-8BAF-6AE107B2DF1F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9591-B88E-48B5-60AB-D2C983B5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8D54A-009A-ABCA-1C28-807D2EAA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E909-2CE8-4158-A963-E7AD33122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6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CCFB-435D-C606-F77D-3CFED560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0225-70F3-481F-F9AD-15ED396AE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5B950-2B5E-46A2-382C-B1E8DF5C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F15F-B120-4C80-8BAF-6AE107B2DF1F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FFAB-3476-D898-FB08-2E2A0740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F7A36-5B27-8F50-D70E-F928841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E909-2CE8-4158-A963-E7AD33122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4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2597-3B0A-1E3F-311C-C74C4B61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B302-A790-5A6A-4BF3-A8E87219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03835-BA4A-B785-9DD9-5D3CEA78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F15F-B120-4C80-8BAF-6AE107B2DF1F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71ED-0F9C-654A-975B-957C3486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4E67C-B0FC-044C-10B7-B0228077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E909-2CE8-4158-A963-E7AD33122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AE21-7E9A-B85B-ADD0-151CB066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D63A-3740-0DAB-A367-73F1195AD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569E0-993D-DDFD-1D42-9A62597EA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F066A-F654-7922-E3CF-759BC83E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F15F-B120-4C80-8BAF-6AE107B2DF1F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F3201-22BA-2645-1A44-E0253FF7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E49C3-D21E-E5D4-AD06-EC25B89D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E909-2CE8-4158-A963-E7AD33122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8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8689-566B-4827-A70C-A0EEC76D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1985D-7DAB-0137-9948-16C3CB273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4DA0F-8054-B4A1-F5F9-1996239A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033CE-E25C-7054-52E7-F65268EF2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71671-4E2B-DEDC-27BF-1F20D8C9D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6E8BA-C1DB-8A6A-6FDD-0B254D9C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F15F-B120-4C80-8BAF-6AE107B2DF1F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F89C2-6721-AB94-57EA-3ADEFB23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B2772-3B72-180D-8E7E-0B23D2B8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E909-2CE8-4158-A963-E7AD33122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8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7890-6625-E7D8-7C38-969812FD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5CB46-FA56-221C-20C1-97F9A7A1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F15F-B120-4C80-8BAF-6AE107B2DF1F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C9E2D-02E7-FB84-BFE5-912B9D64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544BE-D55E-EC08-7DB6-6EB8181A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E909-2CE8-4158-A963-E7AD33122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83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6FCF5-D2DC-E540-725F-13153C22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F15F-B120-4C80-8BAF-6AE107B2DF1F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0457B-3048-AE53-604E-624481E8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AFE15-DA79-4F0F-68D6-FFD42B3F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E909-2CE8-4158-A963-E7AD33122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49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4F2B-2530-B1CF-ECC1-0F10FA9C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44C1-D428-D03C-C098-5CFE605A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19932-3182-A824-3AE1-05C81EAEA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0F3C3-2836-234D-5A4F-D1955D76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F15F-B120-4C80-8BAF-6AE107B2DF1F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42783-C669-C20B-DBBD-675D3157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58576-5C4E-E833-9108-0051291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E909-2CE8-4158-A963-E7AD33122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0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C125-07E3-FCE8-57A1-9387A36D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FCF16-562C-612D-37E6-112E5020D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B2D9F-1B02-AF51-8395-FF3E7458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25167-B113-A14C-828C-7A4090A8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F15F-B120-4C80-8BAF-6AE107B2DF1F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7F039-D89C-BF87-51B7-19B042C1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759B-794B-A7E2-7BF8-0C01AE87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E909-2CE8-4158-A963-E7AD33122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38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14920-94FB-8C73-617D-AD6AD875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005E1-BC05-B1D6-E309-8F09913C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289E0-37B0-7BA6-5D05-A322E5DC3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68F15F-B120-4C80-8BAF-6AE107B2DF1F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3DB2F-7CFE-49E0-BC79-602FBF026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B69E9-48D8-8799-F606-C656C8A49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7E909-2CE8-4158-A963-E7AD33122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2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3.xml"/><Relationship Id="rId117" Type="http://schemas.openxmlformats.org/officeDocument/2006/relationships/image" Target="../media/image118.png"/><Relationship Id="rId21" Type="http://schemas.openxmlformats.org/officeDocument/2006/relationships/image" Target="../media/image70.png"/><Relationship Id="rId42" Type="http://schemas.openxmlformats.org/officeDocument/2006/relationships/customXml" Target="../ink/ink81.xml"/><Relationship Id="rId47" Type="http://schemas.openxmlformats.org/officeDocument/2006/relationships/image" Target="../media/image83.png"/><Relationship Id="rId63" Type="http://schemas.openxmlformats.org/officeDocument/2006/relationships/image" Target="../media/image91.png"/><Relationship Id="rId68" Type="http://schemas.openxmlformats.org/officeDocument/2006/relationships/customXml" Target="../ink/ink94.xml"/><Relationship Id="rId84" Type="http://schemas.openxmlformats.org/officeDocument/2006/relationships/customXml" Target="../ink/ink102.xml"/><Relationship Id="rId89" Type="http://schemas.openxmlformats.org/officeDocument/2006/relationships/image" Target="../media/image104.png"/><Relationship Id="rId112" Type="http://schemas.openxmlformats.org/officeDocument/2006/relationships/customXml" Target="../ink/ink116.xml"/><Relationship Id="rId16" Type="http://schemas.openxmlformats.org/officeDocument/2006/relationships/customXml" Target="../ink/ink68.xml"/><Relationship Id="rId107" Type="http://schemas.openxmlformats.org/officeDocument/2006/relationships/image" Target="../media/image113.png"/><Relationship Id="rId11" Type="http://schemas.openxmlformats.org/officeDocument/2006/relationships/image" Target="../media/image65.png"/><Relationship Id="rId32" Type="http://schemas.openxmlformats.org/officeDocument/2006/relationships/customXml" Target="../ink/ink76.xml"/><Relationship Id="rId37" Type="http://schemas.openxmlformats.org/officeDocument/2006/relationships/image" Target="../media/image78.png"/><Relationship Id="rId53" Type="http://schemas.openxmlformats.org/officeDocument/2006/relationships/image" Target="../media/image86.png"/><Relationship Id="rId58" Type="http://schemas.openxmlformats.org/officeDocument/2006/relationships/customXml" Target="../ink/ink89.xml"/><Relationship Id="rId74" Type="http://schemas.openxmlformats.org/officeDocument/2006/relationships/customXml" Target="../ink/ink97.xml"/><Relationship Id="rId79" Type="http://schemas.openxmlformats.org/officeDocument/2006/relationships/image" Target="../media/image99.png"/><Relationship Id="rId102" Type="http://schemas.openxmlformats.org/officeDocument/2006/relationships/customXml" Target="../ink/ink111.xml"/><Relationship Id="rId123" Type="http://schemas.openxmlformats.org/officeDocument/2006/relationships/image" Target="../media/image121.png"/><Relationship Id="rId5" Type="http://schemas.openxmlformats.org/officeDocument/2006/relationships/image" Target="../media/image62.png"/><Relationship Id="rId90" Type="http://schemas.openxmlformats.org/officeDocument/2006/relationships/customXml" Target="../ink/ink105.xml"/><Relationship Id="rId95" Type="http://schemas.openxmlformats.org/officeDocument/2006/relationships/image" Target="../media/image107.png"/><Relationship Id="rId22" Type="http://schemas.openxmlformats.org/officeDocument/2006/relationships/customXml" Target="../ink/ink71.xml"/><Relationship Id="rId27" Type="http://schemas.openxmlformats.org/officeDocument/2006/relationships/image" Target="../media/image73.png"/><Relationship Id="rId43" Type="http://schemas.openxmlformats.org/officeDocument/2006/relationships/image" Target="../media/image81.png"/><Relationship Id="rId48" Type="http://schemas.openxmlformats.org/officeDocument/2006/relationships/customXml" Target="../ink/ink84.xml"/><Relationship Id="rId64" Type="http://schemas.openxmlformats.org/officeDocument/2006/relationships/customXml" Target="../ink/ink92.xml"/><Relationship Id="rId69" Type="http://schemas.openxmlformats.org/officeDocument/2006/relationships/image" Target="../media/image94.png"/><Relationship Id="rId113" Type="http://schemas.openxmlformats.org/officeDocument/2006/relationships/image" Target="../media/image116.png"/><Relationship Id="rId118" Type="http://schemas.openxmlformats.org/officeDocument/2006/relationships/customXml" Target="../ink/ink119.xml"/><Relationship Id="rId80" Type="http://schemas.openxmlformats.org/officeDocument/2006/relationships/customXml" Target="../ink/ink100.xml"/><Relationship Id="rId85" Type="http://schemas.openxmlformats.org/officeDocument/2006/relationships/image" Target="../media/image102.png"/><Relationship Id="rId12" Type="http://schemas.openxmlformats.org/officeDocument/2006/relationships/customXml" Target="../ink/ink66.xml"/><Relationship Id="rId17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customXml" Target="../ink/ink79.xml"/><Relationship Id="rId59" Type="http://schemas.openxmlformats.org/officeDocument/2006/relationships/image" Target="../media/image89.png"/><Relationship Id="rId103" Type="http://schemas.openxmlformats.org/officeDocument/2006/relationships/image" Target="../media/image111.png"/><Relationship Id="rId108" Type="http://schemas.openxmlformats.org/officeDocument/2006/relationships/customXml" Target="../ink/ink114.xml"/><Relationship Id="rId124" Type="http://schemas.openxmlformats.org/officeDocument/2006/relationships/customXml" Target="../ink/ink122.xml"/><Relationship Id="rId54" Type="http://schemas.openxmlformats.org/officeDocument/2006/relationships/customXml" Target="../ink/ink87.xml"/><Relationship Id="rId70" Type="http://schemas.openxmlformats.org/officeDocument/2006/relationships/customXml" Target="../ink/ink95.xml"/><Relationship Id="rId75" Type="http://schemas.openxmlformats.org/officeDocument/2006/relationships/image" Target="../media/image97.png"/><Relationship Id="rId91" Type="http://schemas.openxmlformats.org/officeDocument/2006/relationships/image" Target="../media/image105.png"/><Relationship Id="rId96" Type="http://schemas.openxmlformats.org/officeDocument/2006/relationships/customXml" Target="../ink/ink10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.xml"/><Relationship Id="rId23" Type="http://schemas.openxmlformats.org/officeDocument/2006/relationships/image" Target="../media/image71.png"/><Relationship Id="rId28" Type="http://schemas.openxmlformats.org/officeDocument/2006/relationships/customXml" Target="../ink/ink74.xml"/><Relationship Id="rId49" Type="http://schemas.openxmlformats.org/officeDocument/2006/relationships/image" Target="../media/image84.png"/><Relationship Id="rId114" Type="http://schemas.openxmlformats.org/officeDocument/2006/relationships/customXml" Target="../ink/ink117.xml"/><Relationship Id="rId119" Type="http://schemas.openxmlformats.org/officeDocument/2006/relationships/image" Target="../media/image119.png"/><Relationship Id="rId44" Type="http://schemas.openxmlformats.org/officeDocument/2006/relationships/customXml" Target="../ink/ink82.xml"/><Relationship Id="rId60" Type="http://schemas.openxmlformats.org/officeDocument/2006/relationships/customXml" Target="../ink/ink90.xml"/><Relationship Id="rId65" Type="http://schemas.openxmlformats.org/officeDocument/2006/relationships/image" Target="../media/image92.png"/><Relationship Id="rId81" Type="http://schemas.openxmlformats.org/officeDocument/2006/relationships/image" Target="../media/image100.png"/><Relationship Id="rId86" Type="http://schemas.openxmlformats.org/officeDocument/2006/relationships/customXml" Target="../ink/ink103.xml"/><Relationship Id="rId13" Type="http://schemas.openxmlformats.org/officeDocument/2006/relationships/image" Target="../media/image66.png"/><Relationship Id="rId18" Type="http://schemas.openxmlformats.org/officeDocument/2006/relationships/customXml" Target="../ink/ink69.xml"/><Relationship Id="rId39" Type="http://schemas.openxmlformats.org/officeDocument/2006/relationships/image" Target="../media/image79.png"/><Relationship Id="rId109" Type="http://schemas.openxmlformats.org/officeDocument/2006/relationships/image" Target="../media/image114.png"/><Relationship Id="rId34" Type="http://schemas.openxmlformats.org/officeDocument/2006/relationships/customXml" Target="../ink/ink77.xml"/><Relationship Id="rId50" Type="http://schemas.openxmlformats.org/officeDocument/2006/relationships/customXml" Target="../ink/ink85.xml"/><Relationship Id="rId55" Type="http://schemas.openxmlformats.org/officeDocument/2006/relationships/image" Target="../media/image87.png"/><Relationship Id="rId76" Type="http://schemas.openxmlformats.org/officeDocument/2006/relationships/customXml" Target="../ink/ink98.xml"/><Relationship Id="rId97" Type="http://schemas.openxmlformats.org/officeDocument/2006/relationships/image" Target="../media/image108.png"/><Relationship Id="rId104" Type="http://schemas.openxmlformats.org/officeDocument/2006/relationships/customXml" Target="../ink/ink112.xml"/><Relationship Id="rId120" Type="http://schemas.openxmlformats.org/officeDocument/2006/relationships/customXml" Target="../ink/ink120.xml"/><Relationship Id="rId125" Type="http://schemas.openxmlformats.org/officeDocument/2006/relationships/image" Target="../media/image122.png"/><Relationship Id="rId7" Type="http://schemas.openxmlformats.org/officeDocument/2006/relationships/image" Target="../media/image63.png"/><Relationship Id="rId71" Type="http://schemas.openxmlformats.org/officeDocument/2006/relationships/image" Target="../media/image95.png"/><Relationship Id="rId92" Type="http://schemas.openxmlformats.org/officeDocument/2006/relationships/customXml" Target="../ink/ink106.xml"/><Relationship Id="rId2" Type="http://schemas.openxmlformats.org/officeDocument/2006/relationships/customXml" Target="../ink/ink61.xml"/><Relationship Id="rId29" Type="http://schemas.openxmlformats.org/officeDocument/2006/relationships/image" Target="../media/image74.png"/><Relationship Id="rId24" Type="http://schemas.openxmlformats.org/officeDocument/2006/relationships/customXml" Target="../ink/ink72.xml"/><Relationship Id="rId40" Type="http://schemas.openxmlformats.org/officeDocument/2006/relationships/customXml" Target="../ink/ink80.xml"/><Relationship Id="rId45" Type="http://schemas.openxmlformats.org/officeDocument/2006/relationships/image" Target="../media/image82.png"/><Relationship Id="rId66" Type="http://schemas.openxmlformats.org/officeDocument/2006/relationships/customXml" Target="../ink/ink93.xml"/><Relationship Id="rId87" Type="http://schemas.openxmlformats.org/officeDocument/2006/relationships/image" Target="../media/image103.png"/><Relationship Id="rId110" Type="http://schemas.openxmlformats.org/officeDocument/2006/relationships/customXml" Target="../ink/ink115.xml"/><Relationship Id="rId115" Type="http://schemas.openxmlformats.org/officeDocument/2006/relationships/image" Target="../media/image117.png"/><Relationship Id="rId61" Type="http://schemas.openxmlformats.org/officeDocument/2006/relationships/image" Target="../media/image90.png"/><Relationship Id="rId82" Type="http://schemas.openxmlformats.org/officeDocument/2006/relationships/customXml" Target="../ink/ink101.xml"/><Relationship Id="rId19" Type="http://schemas.openxmlformats.org/officeDocument/2006/relationships/image" Target="../media/image69.png"/><Relationship Id="rId14" Type="http://schemas.openxmlformats.org/officeDocument/2006/relationships/customXml" Target="../ink/ink67.xml"/><Relationship Id="rId30" Type="http://schemas.openxmlformats.org/officeDocument/2006/relationships/customXml" Target="../ink/ink75.xml"/><Relationship Id="rId35" Type="http://schemas.openxmlformats.org/officeDocument/2006/relationships/image" Target="../media/image77.png"/><Relationship Id="rId56" Type="http://schemas.openxmlformats.org/officeDocument/2006/relationships/customXml" Target="../ink/ink88.xml"/><Relationship Id="rId77" Type="http://schemas.openxmlformats.org/officeDocument/2006/relationships/image" Target="../media/image98.png"/><Relationship Id="rId100" Type="http://schemas.openxmlformats.org/officeDocument/2006/relationships/customXml" Target="../ink/ink110.xml"/><Relationship Id="rId105" Type="http://schemas.openxmlformats.org/officeDocument/2006/relationships/image" Target="../media/image112.png"/><Relationship Id="rId126" Type="http://schemas.openxmlformats.org/officeDocument/2006/relationships/customXml" Target="../ink/ink123.xml"/><Relationship Id="rId8" Type="http://schemas.openxmlformats.org/officeDocument/2006/relationships/customXml" Target="../ink/ink64.xml"/><Relationship Id="rId51" Type="http://schemas.openxmlformats.org/officeDocument/2006/relationships/image" Target="../media/image85.png"/><Relationship Id="rId72" Type="http://schemas.openxmlformats.org/officeDocument/2006/relationships/customXml" Target="../ink/ink96.xml"/><Relationship Id="rId93" Type="http://schemas.openxmlformats.org/officeDocument/2006/relationships/image" Target="../media/image106.png"/><Relationship Id="rId98" Type="http://schemas.openxmlformats.org/officeDocument/2006/relationships/customXml" Target="../ink/ink109.xml"/><Relationship Id="rId121" Type="http://schemas.openxmlformats.org/officeDocument/2006/relationships/image" Target="../media/image120.png"/><Relationship Id="rId3" Type="http://schemas.openxmlformats.org/officeDocument/2006/relationships/image" Target="../media/image61.png"/><Relationship Id="rId25" Type="http://schemas.openxmlformats.org/officeDocument/2006/relationships/image" Target="../media/image72.png"/><Relationship Id="rId46" Type="http://schemas.openxmlformats.org/officeDocument/2006/relationships/customXml" Target="../ink/ink83.xml"/><Relationship Id="rId67" Type="http://schemas.openxmlformats.org/officeDocument/2006/relationships/image" Target="../media/image93.png"/><Relationship Id="rId116" Type="http://schemas.openxmlformats.org/officeDocument/2006/relationships/customXml" Target="../ink/ink118.xml"/><Relationship Id="rId20" Type="http://schemas.openxmlformats.org/officeDocument/2006/relationships/customXml" Target="../ink/ink70.xml"/><Relationship Id="rId41" Type="http://schemas.openxmlformats.org/officeDocument/2006/relationships/image" Target="../media/image80.png"/><Relationship Id="rId62" Type="http://schemas.openxmlformats.org/officeDocument/2006/relationships/customXml" Target="../ink/ink91.xml"/><Relationship Id="rId83" Type="http://schemas.openxmlformats.org/officeDocument/2006/relationships/image" Target="../media/image101.png"/><Relationship Id="rId88" Type="http://schemas.openxmlformats.org/officeDocument/2006/relationships/customXml" Target="../ink/ink104.xml"/><Relationship Id="rId111" Type="http://schemas.openxmlformats.org/officeDocument/2006/relationships/image" Target="../media/image115.png"/><Relationship Id="rId15" Type="http://schemas.openxmlformats.org/officeDocument/2006/relationships/image" Target="../media/image67.png"/><Relationship Id="rId36" Type="http://schemas.openxmlformats.org/officeDocument/2006/relationships/customXml" Target="../ink/ink78.xml"/><Relationship Id="rId57" Type="http://schemas.openxmlformats.org/officeDocument/2006/relationships/image" Target="../media/image88.png"/><Relationship Id="rId106" Type="http://schemas.openxmlformats.org/officeDocument/2006/relationships/customXml" Target="../ink/ink113.xml"/><Relationship Id="rId127" Type="http://schemas.openxmlformats.org/officeDocument/2006/relationships/image" Target="../media/image123.png"/><Relationship Id="rId10" Type="http://schemas.openxmlformats.org/officeDocument/2006/relationships/customXml" Target="../ink/ink65.xml"/><Relationship Id="rId31" Type="http://schemas.openxmlformats.org/officeDocument/2006/relationships/image" Target="../media/image75.png"/><Relationship Id="rId52" Type="http://schemas.openxmlformats.org/officeDocument/2006/relationships/customXml" Target="../ink/ink86.xml"/><Relationship Id="rId73" Type="http://schemas.openxmlformats.org/officeDocument/2006/relationships/image" Target="../media/image96.png"/><Relationship Id="rId78" Type="http://schemas.openxmlformats.org/officeDocument/2006/relationships/customXml" Target="../ink/ink99.xml"/><Relationship Id="rId94" Type="http://schemas.openxmlformats.org/officeDocument/2006/relationships/customXml" Target="../ink/ink107.xml"/><Relationship Id="rId99" Type="http://schemas.openxmlformats.org/officeDocument/2006/relationships/image" Target="../media/image109.png"/><Relationship Id="rId101" Type="http://schemas.openxmlformats.org/officeDocument/2006/relationships/image" Target="../media/image110.png"/><Relationship Id="rId122" Type="http://schemas.openxmlformats.org/officeDocument/2006/relationships/customXml" Target="../ink/ink121.xml"/><Relationship Id="rId4" Type="http://schemas.openxmlformats.org/officeDocument/2006/relationships/customXml" Target="../ink/ink62.xml"/><Relationship Id="rId9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1.png"/><Relationship Id="rId21" Type="http://schemas.openxmlformats.org/officeDocument/2006/relationships/image" Target="../media/image133.png"/><Relationship Id="rId42" Type="http://schemas.openxmlformats.org/officeDocument/2006/relationships/customXml" Target="../ink/ink144.xml"/><Relationship Id="rId63" Type="http://schemas.openxmlformats.org/officeDocument/2006/relationships/image" Target="../media/image154.png"/><Relationship Id="rId84" Type="http://schemas.openxmlformats.org/officeDocument/2006/relationships/customXml" Target="../ink/ink165.xml"/><Relationship Id="rId138" Type="http://schemas.openxmlformats.org/officeDocument/2006/relationships/customXml" Target="../ink/ink192.xml"/><Relationship Id="rId107" Type="http://schemas.openxmlformats.org/officeDocument/2006/relationships/image" Target="../media/image176.png"/><Relationship Id="rId11" Type="http://schemas.openxmlformats.org/officeDocument/2006/relationships/image" Target="../media/image128.png"/><Relationship Id="rId32" Type="http://schemas.openxmlformats.org/officeDocument/2006/relationships/customXml" Target="../ink/ink139.xml"/><Relationship Id="rId37" Type="http://schemas.openxmlformats.org/officeDocument/2006/relationships/image" Target="../media/image141.png"/><Relationship Id="rId53" Type="http://schemas.openxmlformats.org/officeDocument/2006/relationships/image" Target="../media/image149.png"/><Relationship Id="rId58" Type="http://schemas.openxmlformats.org/officeDocument/2006/relationships/customXml" Target="../ink/ink152.xml"/><Relationship Id="rId74" Type="http://schemas.openxmlformats.org/officeDocument/2006/relationships/customXml" Target="../ink/ink160.xml"/><Relationship Id="rId79" Type="http://schemas.openxmlformats.org/officeDocument/2006/relationships/image" Target="../media/image162.png"/><Relationship Id="rId102" Type="http://schemas.openxmlformats.org/officeDocument/2006/relationships/customXml" Target="../ink/ink174.xml"/><Relationship Id="rId123" Type="http://schemas.openxmlformats.org/officeDocument/2006/relationships/image" Target="../media/image184.png"/><Relationship Id="rId128" Type="http://schemas.openxmlformats.org/officeDocument/2006/relationships/customXml" Target="../ink/ink187.xml"/><Relationship Id="rId5" Type="http://schemas.openxmlformats.org/officeDocument/2006/relationships/image" Target="../media/image125.png"/><Relationship Id="rId90" Type="http://schemas.openxmlformats.org/officeDocument/2006/relationships/customXml" Target="../ink/ink168.xml"/><Relationship Id="rId95" Type="http://schemas.openxmlformats.org/officeDocument/2006/relationships/image" Target="../media/image170.png"/><Relationship Id="rId22" Type="http://schemas.openxmlformats.org/officeDocument/2006/relationships/customXml" Target="../ink/ink134.xml"/><Relationship Id="rId27" Type="http://schemas.openxmlformats.org/officeDocument/2006/relationships/image" Target="../media/image136.png"/><Relationship Id="rId43" Type="http://schemas.openxmlformats.org/officeDocument/2006/relationships/image" Target="../media/image144.png"/><Relationship Id="rId48" Type="http://schemas.openxmlformats.org/officeDocument/2006/relationships/customXml" Target="../ink/ink147.xml"/><Relationship Id="rId64" Type="http://schemas.openxmlformats.org/officeDocument/2006/relationships/customXml" Target="../ink/ink155.xml"/><Relationship Id="rId69" Type="http://schemas.openxmlformats.org/officeDocument/2006/relationships/image" Target="../media/image157.png"/><Relationship Id="rId113" Type="http://schemas.openxmlformats.org/officeDocument/2006/relationships/image" Target="../media/image179.png"/><Relationship Id="rId118" Type="http://schemas.openxmlformats.org/officeDocument/2006/relationships/customXml" Target="../ink/ink182.xml"/><Relationship Id="rId134" Type="http://schemas.openxmlformats.org/officeDocument/2006/relationships/customXml" Target="../ink/ink190.xml"/><Relationship Id="rId139" Type="http://schemas.openxmlformats.org/officeDocument/2006/relationships/image" Target="../media/image192.png"/><Relationship Id="rId80" Type="http://schemas.openxmlformats.org/officeDocument/2006/relationships/customXml" Target="../ink/ink163.xml"/><Relationship Id="rId85" Type="http://schemas.openxmlformats.org/officeDocument/2006/relationships/image" Target="../media/image165.png"/><Relationship Id="rId12" Type="http://schemas.openxmlformats.org/officeDocument/2006/relationships/customXml" Target="../ink/ink129.xml"/><Relationship Id="rId17" Type="http://schemas.openxmlformats.org/officeDocument/2006/relationships/image" Target="../media/image131.png"/><Relationship Id="rId33" Type="http://schemas.openxmlformats.org/officeDocument/2006/relationships/image" Target="../media/image139.png"/><Relationship Id="rId38" Type="http://schemas.openxmlformats.org/officeDocument/2006/relationships/customXml" Target="../ink/ink142.xml"/><Relationship Id="rId59" Type="http://schemas.openxmlformats.org/officeDocument/2006/relationships/image" Target="../media/image152.png"/><Relationship Id="rId103" Type="http://schemas.openxmlformats.org/officeDocument/2006/relationships/image" Target="../media/image174.png"/><Relationship Id="rId108" Type="http://schemas.openxmlformats.org/officeDocument/2006/relationships/customXml" Target="../ink/ink177.xml"/><Relationship Id="rId124" Type="http://schemas.openxmlformats.org/officeDocument/2006/relationships/customXml" Target="../ink/ink185.xml"/><Relationship Id="rId129" Type="http://schemas.openxmlformats.org/officeDocument/2006/relationships/image" Target="../media/image187.png"/><Relationship Id="rId54" Type="http://schemas.openxmlformats.org/officeDocument/2006/relationships/customXml" Target="../ink/ink150.xml"/><Relationship Id="rId70" Type="http://schemas.openxmlformats.org/officeDocument/2006/relationships/customXml" Target="../ink/ink158.xml"/><Relationship Id="rId75" Type="http://schemas.openxmlformats.org/officeDocument/2006/relationships/image" Target="../media/image160.png"/><Relationship Id="rId91" Type="http://schemas.openxmlformats.org/officeDocument/2006/relationships/image" Target="../media/image168.png"/><Relationship Id="rId96" Type="http://schemas.openxmlformats.org/officeDocument/2006/relationships/customXml" Target="../ink/ink171.xml"/><Relationship Id="rId140" Type="http://schemas.openxmlformats.org/officeDocument/2006/relationships/customXml" Target="../ink/ink19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6.xml"/><Relationship Id="rId23" Type="http://schemas.openxmlformats.org/officeDocument/2006/relationships/image" Target="../media/image134.png"/><Relationship Id="rId28" Type="http://schemas.openxmlformats.org/officeDocument/2006/relationships/customXml" Target="../ink/ink137.xml"/><Relationship Id="rId49" Type="http://schemas.openxmlformats.org/officeDocument/2006/relationships/image" Target="../media/image147.png"/><Relationship Id="rId114" Type="http://schemas.openxmlformats.org/officeDocument/2006/relationships/customXml" Target="../ink/ink180.xml"/><Relationship Id="rId119" Type="http://schemas.openxmlformats.org/officeDocument/2006/relationships/image" Target="../media/image182.png"/><Relationship Id="rId44" Type="http://schemas.openxmlformats.org/officeDocument/2006/relationships/customXml" Target="../ink/ink145.xml"/><Relationship Id="rId60" Type="http://schemas.openxmlformats.org/officeDocument/2006/relationships/customXml" Target="../ink/ink153.xml"/><Relationship Id="rId65" Type="http://schemas.openxmlformats.org/officeDocument/2006/relationships/image" Target="../media/image155.png"/><Relationship Id="rId81" Type="http://schemas.openxmlformats.org/officeDocument/2006/relationships/image" Target="../media/image163.png"/><Relationship Id="rId86" Type="http://schemas.openxmlformats.org/officeDocument/2006/relationships/customXml" Target="../ink/ink166.xml"/><Relationship Id="rId130" Type="http://schemas.openxmlformats.org/officeDocument/2006/relationships/customXml" Target="../ink/ink188.xml"/><Relationship Id="rId135" Type="http://schemas.openxmlformats.org/officeDocument/2006/relationships/image" Target="../media/image190.png"/><Relationship Id="rId13" Type="http://schemas.openxmlformats.org/officeDocument/2006/relationships/image" Target="../media/image129.png"/><Relationship Id="rId18" Type="http://schemas.openxmlformats.org/officeDocument/2006/relationships/customXml" Target="../ink/ink132.xml"/><Relationship Id="rId39" Type="http://schemas.openxmlformats.org/officeDocument/2006/relationships/image" Target="../media/image142.png"/><Relationship Id="rId109" Type="http://schemas.openxmlformats.org/officeDocument/2006/relationships/image" Target="../media/image177.png"/><Relationship Id="rId34" Type="http://schemas.openxmlformats.org/officeDocument/2006/relationships/customXml" Target="../ink/ink140.xml"/><Relationship Id="rId50" Type="http://schemas.openxmlformats.org/officeDocument/2006/relationships/customXml" Target="../ink/ink148.xml"/><Relationship Id="rId55" Type="http://schemas.openxmlformats.org/officeDocument/2006/relationships/image" Target="../media/image150.png"/><Relationship Id="rId76" Type="http://schemas.openxmlformats.org/officeDocument/2006/relationships/customXml" Target="../ink/ink161.xml"/><Relationship Id="rId97" Type="http://schemas.openxmlformats.org/officeDocument/2006/relationships/image" Target="../media/image171.png"/><Relationship Id="rId104" Type="http://schemas.openxmlformats.org/officeDocument/2006/relationships/customXml" Target="../ink/ink175.xml"/><Relationship Id="rId120" Type="http://schemas.openxmlformats.org/officeDocument/2006/relationships/customXml" Target="../ink/ink183.xml"/><Relationship Id="rId125" Type="http://schemas.openxmlformats.org/officeDocument/2006/relationships/image" Target="../media/image185.png"/><Relationship Id="rId141" Type="http://schemas.openxmlformats.org/officeDocument/2006/relationships/image" Target="../media/image193.png"/><Relationship Id="rId7" Type="http://schemas.openxmlformats.org/officeDocument/2006/relationships/image" Target="../media/image126.png"/><Relationship Id="rId71" Type="http://schemas.openxmlformats.org/officeDocument/2006/relationships/image" Target="../media/image158.png"/><Relationship Id="rId92" Type="http://schemas.openxmlformats.org/officeDocument/2006/relationships/customXml" Target="../ink/ink169.xml"/><Relationship Id="rId2" Type="http://schemas.openxmlformats.org/officeDocument/2006/relationships/customXml" Target="../ink/ink124.xml"/><Relationship Id="rId29" Type="http://schemas.openxmlformats.org/officeDocument/2006/relationships/image" Target="../media/image137.png"/><Relationship Id="rId24" Type="http://schemas.openxmlformats.org/officeDocument/2006/relationships/customXml" Target="../ink/ink135.xml"/><Relationship Id="rId40" Type="http://schemas.openxmlformats.org/officeDocument/2006/relationships/customXml" Target="../ink/ink143.xml"/><Relationship Id="rId45" Type="http://schemas.openxmlformats.org/officeDocument/2006/relationships/image" Target="../media/image145.png"/><Relationship Id="rId66" Type="http://schemas.openxmlformats.org/officeDocument/2006/relationships/customXml" Target="../ink/ink156.xml"/><Relationship Id="rId87" Type="http://schemas.openxmlformats.org/officeDocument/2006/relationships/image" Target="../media/image166.png"/><Relationship Id="rId110" Type="http://schemas.openxmlformats.org/officeDocument/2006/relationships/customXml" Target="../ink/ink178.xml"/><Relationship Id="rId115" Type="http://schemas.openxmlformats.org/officeDocument/2006/relationships/image" Target="../media/image180.png"/><Relationship Id="rId131" Type="http://schemas.openxmlformats.org/officeDocument/2006/relationships/image" Target="../media/image188.png"/><Relationship Id="rId136" Type="http://schemas.openxmlformats.org/officeDocument/2006/relationships/customXml" Target="../ink/ink191.xml"/><Relationship Id="rId61" Type="http://schemas.openxmlformats.org/officeDocument/2006/relationships/image" Target="../media/image153.png"/><Relationship Id="rId82" Type="http://schemas.openxmlformats.org/officeDocument/2006/relationships/customXml" Target="../ink/ink164.xml"/><Relationship Id="rId19" Type="http://schemas.openxmlformats.org/officeDocument/2006/relationships/image" Target="../media/image132.png"/><Relationship Id="rId14" Type="http://schemas.openxmlformats.org/officeDocument/2006/relationships/customXml" Target="../ink/ink130.xml"/><Relationship Id="rId30" Type="http://schemas.openxmlformats.org/officeDocument/2006/relationships/customXml" Target="../ink/ink138.xml"/><Relationship Id="rId35" Type="http://schemas.openxmlformats.org/officeDocument/2006/relationships/image" Target="../media/image140.png"/><Relationship Id="rId56" Type="http://schemas.openxmlformats.org/officeDocument/2006/relationships/customXml" Target="../ink/ink151.xml"/><Relationship Id="rId77" Type="http://schemas.openxmlformats.org/officeDocument/2006/relationships/image" Target="../media/image161.png"/><Relationship Id="rId100" Type="http://schemas.openxmlformats.org/officeDocument/2006/relationships/customXml" Target="../ink/ink173.xml"/><Relationship Id="rId105" Type="http://schemas.openxmlformats.org/officeDocument/2006/relationships/image" Target="../media/image175.png"/><Relationship Id="rId126" Type="http://schemas.openxmlformats.org/officeDocument/2006/relationships/customXml" Target="../ink/ink186.xml"/><Relationship Id="rId8" Type="http://schemas.openxmlformats.org/officeDocument/2006/relationships/customXml" Target="../ink/ink127.xml"/><Relationship Id="rId51" Type="http://schemas.openxmlformats.org/officeDocument/2006/relationships/image" Target="../media/image148.png"/><Relationship Id="rId72" Type="http://schemas.openxmlformats.org/officeDocument/2006/relationships/customXml" Target="../ink/ink159.xml"/><Relationship Id="rId93" Type="http://schemas.openxmlformats.org/officeDocument/2006/relationships/image" Target="../media/image169.png"/><Relationship Id="rId98" Type="http://schemas.openxmlformats.org/officeDocument/2006/relationships/customXml" Target="../ink/ink172.xml"/><Relationship Id="rId121" Type="http://schemas.openxmlformats.org/officeDocument/2006/relationships/image" Target="../media/image183.png"/><Relationship Id="rId142" Type="http://schemas.openxmlformats.org/officeDocument/2006/relationships/customXml" Target="../ink/ink194.xml"/><Relationship Id="rId3" Type="http://schemas.openxmlformats.org/officeDocument/2006/relationships/image" Target="../media/image124.png"/><Relationship Id="rId25" Type="http://schemas.openxmlformats.org/officeDocument/2006/relationships/image" Target="../media/image135.png"/><Relationship Id="rId46" Type="http://schemas.openxmlformats.org/officeDocument/2006/relationships/customXml" Target="../ink/ink146.xml"/><Relationship Id="rId67" Type="http://schemas.openxmlformats.org/officeDocument/2006/relationships/image" Target="../media/image156.png"/><Relationship Id="rId116" Type="http://schemas.openxmlformats.org/officeDocument/2006/relationships/customXml" Target="../ink/ink181.xml"/><Relationship Id="rId137" Type="http://schemas.openxmlformats.org/officeDocument/2006/relationships/image" Target="../media/image191.png"/><Relationship Id="rId20" Type="http://schemas.openxmlformats.org/officeDocument/2006/relationships/customXml" Target="../ink/ink133.xml"/><Relationship Id="rId41" Type="http://schemas.openxmlformats.org/officeDocument/2006/relationships/image" Target="../media/image143.png"/><Relationship Id="rId62" Type="http://schemas.openxmlformats.org/officeDocument/2006/relationships/customXml" Target="../ink/ink154.xml"/><Relationship Id="rId83" Type="http://schemas.openxmlformats.org/officeDocument/2006/relationships/image" Target="../media/image164.png"/><Relationship Id="rId88" Type="http://schemas.openxmlformats.org/officeDocument/2006/relationships/customXml" Target="../ink/ink167.xml"/><Relationship Id="rId111" Type="http://schemas.openxmlformats.org/officeDocument/2006/relationships/image" Target="../media/image178.png"/><Relationship Id="rId132" Type="http://schemas.openxmlformats.org/officeDocument/2006/relationships/customXml" Target="../ink/ink189.xml"/><Relationship Id="rId15" Type="http://schemas.openxmlformats.org/officeDocument/2006/relationships/image" Target="../media/image130.png"/><Relationship Id="rId36" Type="http://schemas.openxmlformats.org/officeDocument/2006/relationships/customXml" Target="../ink/ink141.xml"/><Relationship Id="rId57" Type="http://schemas.openxmlformats.org/officeDocument/2006/relationships/image" Target="../media/image151.png"/><Relationship Id="rId106" Type="http://schemas.openxmlformats.org/officeDocument/2006/relationships/customXml" Target="../ink/ink176.xml"/><Relationship Id="rId127" Type="http://schemas.openxmlformats.org/officeDocument/2006/relationships/image" Target="../media/image186.png"/><Relationship Id="rId10" Type="http://schemas.openxmlformats.org/officeDocument/2006/relationships/customXml" Target="../ink/ink128.xml"/><Relationship Id="rId31" Type="http://schemas.openxmlformats.org/officeDocument/2006/relationships/image" Target="../media/image138.png"/><Relationship Id="rId52" Type="http://schemas.openxmlformats.org/officeDocument/2006/relationships/customXml" Target="../ink/ink149.xml"/><Relationship Id="rId73" Type="http://schemas.openxmlformats.org/officeDocument/2006/relationships/image" Target="../media/image159.png"/><Relationship Id="rId78" Type="http://schemas.openxmlformats.org/officeDocument/2006/relationships/customXml" Target="../ink/ink162.xml"/><Relationship Id="rId94" Type="http://schemas.openxmlformats.org/officeDocument/2006/relationships/customXml" Target="../ink/ink170.xml"/><Relationship Id="rId99" Type="http://schemas.openxmlformats.org/officeDocument/2006/relationships/image" Target="../media/image172.png"/><Relationship Id="rId101" Type="http://schemas.openxmlformats.org/officeDocument/2006/relationships/image" Target="../media/image173.png"/><Relationship Id="rId122" Type="http://schemas.openxmlformats.org/officeDocument/2006/relationships/customXml" Target="../ink/ink184.xml"/><Relationship Id="rId143" Type="http://schemas.openxmlformats.org/officeDocument/2006/relationships/image" Target="../media/image194.png"/><Relationship Id="rId4" Type="http://schemas.openxmlformats.org/officeDocument/2006/relationships/customXml" Target="../ink/ink125.xml"/><Relationship Id="rId9" Type="http://schemas.openxmlformats.org/officeDocument/2006/relationships/image" Target="../media/image127.png"/><Relationship Id="rId26" Type="http://schemas.openxmlformats.org/officeDocument/2006/relationships/customXml" Target="../ink/ink136.xml"/><Relationship Id="rId47" Type="http://schemas.openxmlformats.org/officeDocument/2006/relationships/image" Target="../media/image146.png"/><Relationship Id="rId68" Type="http://schemas.openxmlformats.org/officeDocument/2006/relationships/customXml" Target="../ink/ink157.xml"/><Relationship Id="rId89" Type="http://schemas.openxmlformats.org/officeDocument/2006/relationships/image" Target="../media/image167.png"/><Relationship Id="rId112" Type="http://schemas.openxmlformats.org/officeDocument/2006/relationships/customXml" Target="../ink/ink179.xml"/><Relationship Id="rId133" Type="http://schemas.openxmlformats.org/officeDocument/2006/relationships/image" Target="../media/image189.png"/><Relationship Id="rId16" Type="http://schemas.openxmlformats.org/officeDocument/2006/relationships/customXml" Target="../ink/ink13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0.png"/><Relationship Id="rId18" Type="http://schemas.openxmlformats.org/officeDocument/2006/relationships/customXml" Target="../ink/ink203.xml"/><Relationship Id="rId26" Type="http://schemas.openxmlformats.org/officeDocument/2006/relationships/customXml" Target="../ink/ink207.xml"/><Relationship Id="rId39" Type="http://schemas.openxmlformats.org/officeDocument/2006/relationships/image" Target="../media/image213.png"/><Relationship Id="rId21" Type="http://schemas.openxmlformats.org/officeDocument/2006/relationships/image" Target="../media/image204.png"/><Relationship Id="rId34" Type="http://schemas.openxmlformats.org/officeDocument/2006/relationships/customXml" Target="../ink/ink211.xml"/><Relationship Id="rId7" Type="http://schemas.openxmlformats.org/officeDocument/2006/relationships/image" Target="../media/image197.png"/><Relationship Id="rId12" Type="http://schemas.openxmlformats.org/officeDocument/2006/relationships/customXml" Target="../ink/ink200.xml"/><Relationship Id="rId17" Type="http://schemas.openxmlformats.org/officeDocument/2006/relationships/image" Target="../media/image202.png"/><Relationship Id="rId25" Type="http://schemas.openxmlformats.org/officeDocument/2006/relationships/image" Target="../media/image206.png"/><Relationship Id="rId33" Type="http://schemas.openxmlformats.org/officeDocument/2006/relationships/image" Target="../media/image210.png"/><Relationship Id="rId38" Type="http://schemas.openxmlformats.org/officeDocument/2006/relationships/customXml" Target="../ink/ink213.xml"/><Relationship Id="rId2" Type="http://schemas.openxmlformats.org/officeDocument/2006/relationships/customXml" Target="../ink/ink195.xml"/><Relationship Id="rId16" Type="http://schemas.openxmlformats.org/officeDocument/2006/relationships/customXml" Target="../ink/ink202.xml"/><Relationship Id="rId20" Type="http://schemas.openxmlformats.org/officeDocument/2006/relationships/customXml" Target="../ink/ink204.xml"/><Relationship Id="rId29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7.xml"/><Relationship Id="rId11" Type="http://schemas.openxmlformats.org/officeDocument/2006/relationships/image" Target="../media/image199.png"/><Relationship Id="rId24" Type="http://schemas.openxmlformats.org/officeDocument/2006/relationships/customXml" Target="../ink/ink206.xml"/><Relationship Id="rId32" Type="http://schemas.openxmlformats.org/officeDocument/2006/relationships/customXml" Target="../ink/ink210.xml"/><Relationship Id="rId37" Type="http://schemas.openxmlformats.org/officeDocument/2006/relationships/image" Target="../media/image212.png"/><Relationship Id="rId5" Type="http://schemas.openxmlformats.org/officeDocument/2006/relationships/image" Target="../media/image196.png"/><Relationship Id="rId15" Type="http://schemas.openxmlformats.org/officeDocument/2006/relationships/image" Target="../media/image201.png"/><Relationship Id="rId23" Type="http://schemas.openxmlformats.org/officeDocument/2006/relationships/image" Target="../media/image205.png"/><Relationship Id="rId28" Type="http://schemas.openxmlformats.org/officeDocument/2006/relationships/customXml" Target="../ink/ink208.xml"/><Relationship Id="rId36" Type="http://schemas.openxmlformats.org/officeDocument/2006/relationships/customXml" Target="../ink/ink212.xml"/><Relationship Id="rId10" Type="http://schemas.openxmlformats.org/officeDocument/2006/relationships/customXml" Target="../ink/ink199.xml"/><Relationship Id="rId19" Type="http://schemas.openxmlformats.org/officeDocument/2006/relationships/image" Target="../media/image203.png"/><Relationship Id="rId31" Type="http://schemas.openxmlformats.org/officeDocument/2006/relationships/image" Target="../media/image209.png"/><Relationship Id="rId4" Type="http://schemas.openxmlformats.org/officeDocument/2006/relationships/customXml" Target="../ink/ink196.xml"/><Relationship Id="rId9" Type="http://schemas.openxmlformats.org/officeDocument/2006/relationships/image" Target="../media/image198.png"/><Relationship Id="rId14" Type="http://schemas.openxmlformats.org/officeDocument/2006/relationships/customXml" Target="../ink/ink201.xml"/><Relationship Id="rId22" Type="http://schemas.openxmlformats.org/officeDocument/2006/relationships/customXml" Target="../ink/ink205.xml"/><Relationship Id="rId27" Type="http://schemas.openxmlformats.org/officeDocument/2006/relationships/image" Target="../media/image207.png"/><Relationship Id="rId30" Type="http://schemas.openxmlformats.org/officeDocument/2006/relationships/customXml" Target="../ink/ink209.xml"/><Relationship Id="rId35" Type="http://schemas.openxmlformats.org/officeDocument/2006/relationships/image" Target="../media/image211.png"/><Relationship Id="rId8" Type="http://schemas.openxmlformats.org/officeDocument/2006/relationships/customXml" Target="../ink/ink198.xml"/><Relationship Id="rId3" Type="http://schemas.openxmlformats.org/officeDocument/2006/relationships/image" Target="../media/image1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9D0B67A3-418F-8461-CDD4-B77B9E511601}"/>
              </a:ext>
            </a:extLst>
          </p:cNvPr>
          <p:cNvGrpSpPr/>
          <p:nvPr/>
        </p:nvGrpSpPr>
        <p:grpSpPr>
          <a:xfrm>
            <a:off x="1359771" y="79101"/>
            <a:ext cx="10302840" cy="5335920"/>
            <a:chOff x="1359771" y="79101"/>
            <a:chExt cx="10302840" cy="533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9EB3133-49BE-CA4F-CD5B-51F054B9693D}"/>
                    </a:ext>
                  </a:extLst>
                </p14:cNvPr>
                <p14:cNvContentPartPr/>
                <p14:nvPr/>
              </p14:nvContentPartPr>
              <p14:xfrm>
                <a:off x="2187051" y="250101"/>
                <a:ext cx="51840" cy="446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9EB3133-49BE-CA4F-CD5B-51F054B969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0931" y="243981"/>
                  <a:ext cx="640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E99C573-AD56-2123-7757-0BC9546D0C2C}"/>
                    </a:ext>
                  </a:extLst>
                </p14:cNvPr>
                <p14:cNvContentPartPr/>
                <p14:nvPr/>
              </p14:nvContentPartPr>
              <p14:xfrm>
                <a:off x="2222691" y="309141"/>
                <a:ext cx="177120" cy="204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E99C573-AD56-2123-7757-0BC9546D0C2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16571" y="303021"/>
                  <a:ext cx="189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21A49CC-AF86-9EF9-5840-C49D5D755C77}"/>
                    </a:ext>
                  </a:extLst>
                </p14:cNvPr>
                <p14:cNvContentPartPr/>
                <p14:nvPr/>
              </p14:nvContentPartPr>
              <p14:xfrm>
                <a:off x="2543811" y="260541"/>
                <a:ext cx="301680" cy="626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21A49CC-AF86-9EF9-5840-C49D5D755C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37691" y="254421"/>
                  <a:ext cx="31392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C27ACC2-D9FE-7707-34E6-FFA06A80C2CD}"/>
                    </a:ext>
                  </a:extLst>
                </p14:cNvPr>
                <p14:cNvContentPartPr/>
                <p14:nvPr/>
              </p14:nvContentPartPr>
              <p14:xfrm>
                <a:off x="2984451" y="79101"/>
                <a:ext cx="73440" cy="421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C27ACC2-D9FE-7707-34E6-FFA06A80C2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78331" y="72981"/>
                  <a:ext cx="856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070A275-B90C-0AF5-B5C4-95403D712244}"/>
                    </a:ext>
                  </a:extLst>
                </p14:cNvPr>
                <p14:cNvContentPartPr/>
                <p14:nvPr/>
              </p14:nvContentPartPr>
              <p14:xfrm>
                <a:off x="2842611" y="172341"/>
                <a:ext cx="1026720" cy="31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070A275-B90C-0AF5-B5C4-95403D7122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36491" y="166221"/>
                  <a:ext cx="10389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1068C3-01F6-F254-53D0-E205450C7EF8}"/>
                    </a:ext>
                  </a:extLst>
                </p14:cNvPr>
                <p14:cNvContentPartPr/>
                <p14:nvPr/>
              </p14:nvContentPartPr>
              <p14:xfrm>
                <a:off x="3982731" y="251901"/>
                <a:ext cx="280800" cy="22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1068C3-01F6-F254-53D0-E205450C7E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6611" y="245781"/>
                  <a:ext cx="293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4C7AF59-A80C-FA86-8625-930C940CAB03}"/>
                    </a:ext>
                  </a:extLst>
                </p14:cNvPr>
                <p14:cNvContentPartPr/>
                <p14:nvPr/>
              </p14:nvContentPartPr>
              <p14:xfrm>
                <a:off x="4465851" y="429021"/>
                <a:ext cx="36360" cy="33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4C7AF59-A80C-FA86-8625-930C940CAB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59731" y="422901"/>
                  <a:ext cx="48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5DB93C-06A7-AD36-1A5F-6C1FB20002CE}"/>
                    </a:ext>
                  </a:extLst>
                </p14:cNvPr>
                <p14:cNvContentPartPr/>
                <p14:nvPr/>
              </p14:nvContentPartPr>
              <p14:xfrm>
                <a:off x="4949331" y="228141"/>
                <a:ext cx="213120" cy="262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5DB93C-06A7-AD36-1A5F-6C1FB20002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43211" y="222021"/>
                  <a:ext cx="2253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E1D4BB-9394-EC26-E48D-6BF4A2360FD0}"/>
                    </a:ext>
                  </a:extLst>
                </p14:cNvPr>
                <p14:cNvContentPartPr/>
                <p14:nvPr/>
              </p14:nvContentPartPr>
              <p14:xfrm>
                <a:off x="5240931" y="164061"/>
                <a:ext cx="393480" cy="380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E1D4BB-9394-EC26-E48D-6BF4A2360F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34811" y="157941"/>
                  <a:ext cx="4057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9FB60D-B722-CFA6-AF33-9E89EA070478}"/>
                    </a:ext>
                  </a:extLst>
                </p14:cNvPr>
                <p14:cNvContentPartPr/>
                <p14:nvPr/>
              </p14:nvContentPartPr>
              <p14:xfrm>
                <a:off x="5700291" y="193221"/>
                <a:ext cx="388800" cy="698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9FB60D-B722-CFA6-AF33-9E89EA0704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94171" y="187101"/>
                  <a:ext cx="40104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E78A4C-E7DA-3ACF-8EAA-92B73136FD24}"/>
                    </a:ext>
                  </a:extLst>
                </p14:cNvPr>
                <p14:cNvContentPartPr/>
                <p14:nvPr/>
              </p14:nvContentPartPr>
              <p14:xfrm>
                <a:off x="6374571" y="328941"/>
                <a:ext cx="52200" cy="48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E78A4C-E7DA-3ACF-8EAA-92B73136FD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68451" y="322821"/>
                  <a:ext cx="64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31EACB-B444-831A-2B29-8D7FB6F5E5D6}"/>
                    </a:ext>
                  </a:extLst>
                </p14:cNvPr>
                <p14:cNvContentPartPr/>
                <p14:nvPr/>
              </p14:nvContentPartPr>
              <p14:xfrm>
                <a:off x="2300091" y="1053981"/>
                <a:ext cx="3128040" cy="738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31EACB-B444-831A-2B29-8D7FB6F5E5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93971" y="1047861"/>
                  <a:ext cx="314028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5105AA-E9E0-3055-1F99-CEAE4603A79D}"/>
                    </a:ext>
                  </a:extLst>
                </p14:cNvPr>
                <p14:cNvContentPartPr/>
                <p14:nvPr/>
              </p14:nvContentPartPr>
              <p14:xfrm>
                <a:off x="6767691" y="430101"/>
                <a:ext cx="1011960" cy="138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5105AA-E9E0-3055-1F99-CEAE4603A79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61571" y="423981"/>
                  <a:ext cx="1024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2AE0A8-BB6A-FAF9-08CF-531E1CC9E54A}"/>
                    </a:ext>
                  </a:extLst>
                </p14:cNvPr>
                <p14:cNvContentPartPr/>
                <p14:nvPr/>
              </p14:nvContentPartPr>
              <p14:xfrm>
                <a:off x="7556451" y="197901"/>
                <a:ext cx="351360" cy="664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2AE0A8-BB6A-FAF9-08CF-531E1CC9E54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50331" y="191781"/>
                  <a:ext cx="36360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E48C23B-222C-B89A-FD4E-DCE914A0C4F2}"/>
                    </a:ext>
                  </a:extLst>
                </p14:cNvPr>
                <p14:cNvContentPartPr/>
                <p14:nvPr/>
              </p14:nvContentPartPr>
              <p14:xfrm>
                <a:off x="8333331" y="384381"/>
                <a:ext cx="68400" cy="348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E48C23B-222C-B89A-FD4E-DCE914A0C4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27211" y="378261"/>
                  <a:ext cx="806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6775FDF-B009-33C0-CCF9-5BF82FE650F2}"/>
                    </a:ext>
                  </a:extLst>
                </p14:cNvPr>
                <p14:cNvContentPartPr/>
                <p14:nvPr/>
              </p14:nvContentPartPr>
              <p14:xfrm>
                <a:off x="8254491" y="354861"/>
                <a:ext cx="282600" cy="469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775FDF-B009-33C0-CCF9-5BF82FE650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48371" y="348741"/>
                  <a:ext cx="2948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1E4D1E-FA68-9BFA-A729-92ABA062E4F2}"/>
                    </a:ext>
                  </a:extLst>
                </p14:cNvPr>
                <p14:cNvContentPartPr/>
                <p14:nvPr/>
              </p14:nvContentPartPr>
              <p14:xfrm>
                <a:off x="8713851" y="443421"/>
                <a:ext cx="615960" cy="302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1E4D1E-FA68-9BFA-A729-92ABA062E4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07731" y="437301"/>
                  <a:ext cx="628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9FB184-12F4-FB45-8C14-AADC78C15C83}"/>
                    </a:ext>
                  </a:extLst>
                </p14:cNvPr>
                <p14:cNvContentPartPr/>
                <p14:nvPr/>
              </p14:nvContentPartPr>
              <p14:xfrm>
                <a:off x="9505851" y="410301"/>
                <a:ext cx="329400" cy="248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D9FB184-12F4-FB45-8C14-AADC78C15C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99731" y="404181"/>
                  <a:ext cx="341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F17B56E-4B3C-D2AE-31B2-5535FC0C0CE6}"/>
                    </a:ext>
                  </a:extLst>
                </p14:cNvPr>
                <p14:cNvContentPartPr/>
                <p14:nvPr/>
              </p14:nvContentPartPr>
              <p14:xfrm>
                <a:off x="10063491" y="282501"/>
                <a:ext cx="103680" cy="428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F17B56E-4B3C-D2AE-31B2-5535FC0C0C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57371" y="276381"/>
                  <a:ext cx="1159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E08DD8-621D-5A50-1E88-DB5AC296262E}"/>
                    </a:ext>
                  </a:extLst>
                </p14:cNvPr>
                <p14:cNvContentPartPr/>
                <p14:nvPr/>
              </p14:nvContentPartPr>
              <p14:xfrm>
                <a:off x="10278051" y="441981"/>
                <a:ext cx="121680" cy="251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E08DD8-621D-5A50-1E88-DB5AC29626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71931" y="435861"/>
                  <a:ext cx="133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7FE441-C45E-A3A9-A11E-C80BFFB94ED0}"/>
                    </a:ext>
                  </a:extLst>
                </p14:cNvPr>
                <p14:cNvContentPartPr/>
                <p14:nvPr/>
              </p14:nvContentPartPr>
              <p14:xfrm>
                <a:off x="10517811" y="474381"/>
                <a:ext cx="208800" cy="158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7FE441-C45E-A3A9-A11E-C80BFFB94E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11691" y="468261"/>
                  <a:ext cx="221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A682A5-29C7-D127-EEAC-9420D5D61161}"/>
                    </a:ext>
                  </a:extLst>
                </p14:cNvPr>
                <p14:cNvContentPartPr/>
                <p14:nvPr/>
              </p14:nvContentPartPr>
              <p14:xfrm>
                <a:off x="10882851" y="222741"/>
                <a:ext cx="539640" cy="538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A682A5-29C7-D127-EEAC-9420D5D6116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76731" y="216621"/>
                  <a:ext cx="55188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739C54B-DFE5-1189-1E00-3531A7AF8E23}"/>
                    </a:ext>
                  </a:extLst>
                </p14:cNvPr>
                <p14:cNvContentPartPr/>
                <p14:nvPr/>
              </p14:nvContentPartPr>
              <p14:xfrm>
                <a:off x="9310371" y="1061181"/>
                <a:ext cx="59760" cy="515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739C54B-DFE5-1189-1E00-3531A7AF8E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04251" y="1055061"/>
                  <a:ext cx="720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20513C-0235-1B3A-311C-555CB85594FB}"/>
                    </a:ext>
                  </a:extLst>
                </p14:cNvPr>
                <p14:cNvContentPartPr/>
                <p14:nvPr/>
              </p14:nvContentPartPr>
              <p14:xfrm>
                <a:off x="8808891" y="1552581"/>
                <a:ext cx="871560" cy="20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20513C-0235-1B3A-311C-555CB85594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02771" y="1546461"/>
                  <a:ext cx="883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B30F430-CBD5-C0D3-4E6B-5073B3F49D2E}"/>
                    </a:ext>
                  </a:extLst>
                </p14:cNvPr>
                <p14:cNvContentPartPr/>
                <p14:nvPr/>
              </p14:nvContentPartPr>
              <p14:xfrm>
                <a:off x="8398491" y="1970541"/>
                <a:ext cx="942480" cy="518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B30F430-CBD5-C0D3-4E6B-5073B3F49D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92371" y="1964421"/>
                  <a:ext cx="9547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52F71D-AE1C-4226-D5E1-969FC39F8F5D}"/>
                    </a:ext>
                  </a:extLst>
                </p14:cNvPr>
                <p14:cNvContentPartPr/>
                <p14:nvPr/>
              </p14:nvContentPartPr>
              <p14:xfrm>
                <a:off x="9420531" y="1864701"/>
                <a:ext cx="763560" cy="420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52F71D-AE1C-4226-D5E1-969FC39F8F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14051" y="1858581"/>
                  <a:ext cx="7758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9496B4-BCA9-A799-01CE-FE67EBF09069}"/>
                    </a:ext>
                  </a:extLst>
                </p14:cNvPr>
                <p14:cNvContentPartPr/>
                <p14:nvPr/>
              </p14:nvContentPartPr>
              <p14:xfrm>
                <a:off x="10106331" y="1944981"/>
                <a:ext cx="420120" cy="93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9496B4-BCA9-A799-01CE-FE67EBF090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00211" y="1938861"/>
                  <a:ext cx="432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220AB7-01DC-E571-6640-0F162ECDD27B}"/>
                    </a:ext>
                  </a:extLst>
                </p14:cNvPr>
                <p14:cNvContentPartPr/>
                <p14:nvPr/>
              </p14:nvContentPartPr>
              <p14:xfrm>
                <a:off x="10762971" y="1677861"/>
                <a:ext cx="127440" cy="438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220AB7-01DC-E571-6640-0F162ECDD27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56851" y="1671741"/>
                  <a:ext cx="1396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D84828-773C-115D-DDE5-E5020C811E49}"/>
                    </a:ext>
                  </a:extLst>
                </p14:cNvPr>
                <p14:cNvContentPartPr/>
                <p14:nvPr/>
              </p14:nvContentPartPr>
              <p14:xfrm>
                <a:off x="10699611" y="1587861"/>
                <a:ext cx="163080" cy="143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D84828-773C-115D-DDE5-E5020C811E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93491" y="1581741"/>
                  <a:ext cx="175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2BCD0E-DC0C-74C2-863B-6D0AF25863B2}"/>
                    </a:ext>
                  </a:extLst>
                </p14:cNvPr>
                <p14:cNvContentPartPr/>
                <p14:nvPr/>
              </p14:nvContentPartPr>
              <p14:xfrm>
                <a:off x="10769811" y="1913301"/>
                <a:ext cx="642600" cy="229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2BCD0E-DC0C-74C2-863B-6D0AF25863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63691" y="1907181"/>
                  <a:ext cx="654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B1763A7-CD3C-8FCC-72E1-0C2AB390E7D5}"/>
                    </a:ext>
                  </a:extLst>
                </p14:cNvPr>
                <p14:cNvContentPartPr/>
                <p14:nvPr/>
              </p14:nvContentPartPr>
              <p14:xfrm>
                <a:off x="11594571" y="1837701"/>
                <a:ext cx="68040" cy="24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B1763A7-CD3C-8FCC-72E1-0C2AB390E7D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588451" y="1831581"/>
                  <a:ext cx="80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5A62C3D-D65C-9859-377E-D88AAB6323FE}"/>
                    </a:ext>
                  </a:extLst>
                </p14:cNvPr>
                <p14:cNvContentPartPr/>
                <p14:nvPr/>
              </p14:nvContentPartPr>
              <p14:xfrm>
                <a:off x="11620851" y="1928781"/>
                <a:ext cx="3960" cy="6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5A62C3D-D65C-9859-377E-D88AAB6323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614731" y="1922661"/>
                  <a:ext cx="162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63CE93-4DB5-1124-6C4D-7B2B30DFDE34}"/>
                    </a:ext>
                  </a:extLst>
                </p14:cNvPr>
                <p14:cNvContentPartPr/>
                <p14:nvPr/>
              </p14:nvContentPartPr>
              <p14:xfrm>
                <a:off x="8160891" y="2493981"/>
                <a:ext cx="3040920" cy="768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63CE93-4DB5-1124-6C4D-7B2B30DFDE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54771" y="2487861"/>
                  <a:ext cx="305316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D28050-49DF-F2FB-0069-422BA49D5FB7}"/>
                    </a:ext>
                  </a:extLst>
                </p14:cNvPr>
                <p14:cNvContentPartPr/>
                <p14:nvPr/>
              </p14:nvContentPartPr>
              <p14:xfrm>
                <a:off x="1359771" y="3108141"/>
                <a:ext cx="418680" cy="249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D28050-49DF-F2FB-0069-422BA49D5F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53651" y="3102021"/>
                  <a:ext cx="430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A33F719-49FB-58CB-4C40-685147A75958}"/>
                    </a:ext>
                  </a:extLst>
                </p14:cNvPr>
                <p14:cNvContentPartPr/>
                <p14:nvPr/>
              </p14:nvContentPartPr>
              <p14:xfrm>
                <a:off x="1789611" y="3000861"/>
                <a:ext cx="475920" cy="365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A33F719-49FB-58CB-4C40-685147A759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83491" y="2994741"/>
                  <a:ext cx="4881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F01121-5EB7-B563-EA34-BB10BA73C8E7}"/>
                    </a:ext>
                  </a:extLst>
                </p14:cNvPr>
                <p14:cNvContentPartPr/>
                <p14:nvPr/>
              </p14:nvContentPartPr>
              <p14:xfrm>
                <a:off x="2277771" y="2919861"/>
                <a:ext cx="276840" cy="305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F01121-5EB7-B563-EA34-BB10BA73C8E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71651" y="2913741"/>
                  <a:ext cx="2890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971B29-587D-B79C-A924-30E73CC06B84}"/>
                    </a:ext>
                  </a:extLst>
                </p14:cNvPr>
                <p14:cNvContentPartPr/>
                <p14:nvPr/>
              </p14:nvContentPartPr>
              <p14:xfrm>
                <a:off x="2686011" y="2760021"/>
                <a:ext cx="506520" cy="368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971B29-587D-B79C-A924-30E73CC06B8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79891" y="2753901"/>
                  <a:ext cx="5187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5BA9A9-F2A5-DC17-3208-6F5090363A1F}"/>
                    </a:ext>
                  </a:extLst>
                </p14:cNvPr>
                <p14:cNvContentPartPr/>
                <p14:nvPr/>
              </p14:nvContentPartPr>
              <p14:xfrm>
                <a:off x="3259851" y="2751021"/>
                <a:ext cx="438120" cy="293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5BA9A9-F2A5-DC17-3208-6F5090363A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53731" y="2744901"/>
                  <a:ext cx="450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262C85-0F22-C5C6-6894-7AD3F7993C43}"/>
                    </a:ext>
                  </a:extLst>
                </p14:cNvPr>
                <p14:cNvContentPartPr/>
                <p14:nvPr/>
              </p14:nvContentPartPr>
              <p14:xfrm>
                <a:off x="3807051" y="2209581"/>
                <a:ext cx="578160" cy="716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262C85-0F22-C5C6-6894-7AD3F7993C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00931" y="2203461"/>
                  <a:ext cx="59040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2C1A06-5298-E111-B622-E205AFEDEE50}"/>
                    </a:ext>
                  </a:extLst>
                </p14:cNvPr>
                <p14:cNvContentPartPr/>
                <p14:nvPr/>
              </p14:nvContentPartPr>
              <p14:xfrm>
                <a:off x="4716411" y="2634021"/>
                <a:ext cx="34200" cy="30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2C1A06-5298-E111-B622-E205AFEDEE5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10291" y="2627901"/>
                  <a:ext cx="46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2F1E63-F272-D8D5-9B8C-330CA2F5D710}"/>
                    </a:ext>
                  </a:extLst>
                </p14:cNvPr>
                <p14:cNvContentPartPr/>
                <p14:nvPr/>
              </p14:nvContentPartPr>
              <p14:xfrm>
                <a:off x="5036451" y="2207781"/>
                <a:ext cx="566280" cy="416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2F1E63-F272-D8D5-9B8C-330CA2F5D71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30331" y="2201661"/>
                  <a:ext cx="5785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F398A2B-FEFA-A388-1688-0156BAC59061}"/>
                    </a:ext>
                  </a:extLst>
                </p14:cNvPr>
                <p14:cNvContentPartPr/>
                <p14:nvPr/>
              </p14:nvContentPartPr>
              <p14:xfrm>
                <a:off x="5725851" y="2285901"/>
                <a:ext cx="618840" cy="200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F398A2B-FEFA-A388-1688-0156BAC5906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19731" y="2279781"/>
                  <a:ext cx="631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3DAB8D3-9818-10A8-F3B0-62D8CCFD5A5A}"/>
                    </a:ext>
                  </a:extLst>
                </p14:cNvPr>
                <p14:cNvContentPartPr/>
                <p14:nvPr/>
              </p14:nvContentPartPr>
              <p14:xfrm>
                <a:off x="1730931" y="4352661"/>
                <a:ext cx="906480" cy="436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3DAB8D3-9818-10A8-F3B0-62D8CCFD5A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24811" y="4346541"/>
                  <a:ext cx="9187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34D505-35A4-2358-E723-782124F6B2F5}"/>
                    </a:ext>
                  </a:extLst>
                </p14:cNvPr>
                <p14:cNvContentPartPr/>
                <p14:nvPr/>
              </p14:nvContentPartPr>
              <p14:xfrm>
                <a:off x="2688531" y="3863421"/>
                <a:ext cx="740520" cy="662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34D505-35A4-2358-E723-782124F6B2F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82411" y="3857301"/>
                  <a:ext cx="7527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D2B49C5-7882-290B-3E2F-1D19ECE14D9A}"/>
                    </a:ext>
                  </a:extLst>
                </p14:cNvPr>
                <p14:cNvContentPartPr/>
                <p14:nvPr/>
              </p14:nvContentPartPr>
              <p14:xfrm>
                <a:off x="3528771" y="4062141"/>
                <a:ext cx="30600" cy="17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D2B49C5-7882-290B-3E2F-1D19ECE14D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22651" y="4056021"/>
                  <a:ext cx="42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4D5CFE-6E7E-58FA-2E2A-5AA5E5A0BDE3}"/>
                    </a:ext>
                  </a:extLst>
                </p14:cNvPr>
                <p14:cNvContentPartPr/>
                <p14:nvPr/>
              </p14:nvContentPartPr>
              <p14:xfrm>
                <a:off x="3850251" y="3589101"/>
                <a:ext cx="342000" cy="484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4D5CFE-6E7E-58FA-2E2A-5AA5E5A0BD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44131" y="3582981"/>
                  <a:ext cx="35424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52DA97-0ABE-D2A3-18A2-2810D0EA2239}"/>
                    </a:ext>
                  </a:extLst>
                </p14:cNvPr>
                <p14:cNvContentPartPr/>
                <p14:nvPr/>
              </p14:nvContentPartPr>
              <p14:xfrm>
                <a:off x="4265691" y="3858381"/>
                <a:ext cx="75240" cy="93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52DA97-0ABE-D2A3-18A2-2810D0EA22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59571" y="3852261"/>
                  <a:ext cx="87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7839FAF-5EF1-E4B7-33E9-D67093B0B8E8}"/>
                    </a:ext>
                  </a:extLst>
                </p14:cNvPr>
                <p14:cNvContentPartPr/>
                <p14:nvPr/>
              </p14:nvContentPartPr>
              <p14:xfrm>
                <a:off x="4480251" y="3373101"/>
                <a:ext cx="19800" cy="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7839FAF-5EF1-E4B7-33E9-D67093B0B8E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74131" y="3366981"/>
                  <a:ext cx="32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0C0F552-5B9A-2ABE-70E7-A3DD05E4C92F}"/>
                    </a:ext>
                  </a:extLst>
                </p14:cNvPr>
                <p14:cNvContentPartPr/>
                <p14:nvPr/>
              </p14:nvContentPartPr>
              <p14:xfrm>
                <a:off x="4459011" y="3554541"/>
                <a:ext cx="177480" cy="349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0C0F552-5B9A-2ABE-70E7-A3DD05E4C92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52891" y="3548421"/>
                  <a:ext cx="1897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2B0F9A5-446B-57E7-6449-5116F6361D6F}"/>
                    </a:ext>
                  </a:extLst>
                </p14:cNvPr>
                <p14:cNvContentPartPr/>
                <p14:nvPr/>
              </p14:nvContentPartPr>
              <p14:xfrm>
                <a:off x="4811451" y="3302541"/>
                <a:ext cx="80280" cy="383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2B0F9A5-446B-57E7-6449-5116F6361D6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05331" y="3296421"/>
                  <a:ext cx="925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1327064-A2E5-4A4C-2D77-235F2A682F82}"/>
                    </a:ext>
                  </a:extLst>
                </p14:cNvPr>
                <p14:cNvContentPartPr/>
                <p14:nvPr/>
              </p14:nvContentPartPr>
              <p14:xfrm>
                <a:off x="4893531" y="3151701"/>
                <a:ext cx="711000" cy="555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327064-A2E5-4A4C-2D77-235F2A682F8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87411" y="3145581"/>
                  <a:ext cx="72324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DD254B-CD68-70F1-F01F-8BD1BDBE0383}"/>
                    </a:ext>
                  </a:extLst>
                </p14:cNvPr>
                <p14:cNvContentPartPr/>
                <p14:nvPr/>
              </p14:nvContentPartPr>
              <p14:xfrm>
                <a:off x="5842491" y="2952261"/>
                <a:ext cx="303480" cy="514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DD254B-CD68-70F1-F01F-8BD1BDBE03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36371" y="2946141"/>
                  <a:ext cx="3157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85AFA5C-AC99-E022-403E-A7268CAAB369}"/>
                    </a:ext>
                  </a:extLst>
                </p14:cNvPr>
                <p14:cNvContentPartPr/>
                <p14:nvPr/>
              </p14:nvContentPartPr>
              <p14:xfrm>
                <a:off x="5891091" y="2784861"/>
                <a:ext cx="752760" cy="428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5AFA5C-AC99-E022-403E-A7268CAAB36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84971" y="2778741"/>
                  <a:ext cx="7650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E545923-B4CD-F6FC-6885-AD14E2ED3CA0}"/>
                    </a:ext>
                  </a:extLst>
                </p14:cNvPr>
                <p14:cNvContentPartPr/>
                <p14:nvPr/>
              </p14:nvContentPartPr>
              <p14:xfrm>
                <a:off x="6565011" y="2869461"/>
                <a:ext cx="330840" cy="118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E545923-B4CD-F6FC-6885-AD14E2ED3C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58891" y="2863341"/>
                  <a:ext cx="343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12F2622-6AAF-E202-C7F5-AB9F7062A252}"/>
                    </a:ext>
                  </a:extLst>
                </p14:cNvPr>
                <p14:cNvContentPartPr/>
                <p14:nvPr/>
              </p14:nvContentPartPr>
              <p14:xfrm>
                <a:off x="6968931" y="2650221"/>
                <a:ext cx="219600" cy="347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12F2622-6AAF-E202-C7F5-AB9F7062A2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62811" y="2644101"/>
                  <a:ext cx="2318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A04B73-0983-B6F5-E49C-50F48E93D98D}"/>
                    </a:ext>
                  </a:extLst>
                </p14:cNvPr>
                <p14:cNvContentPartPr/>
                <p14:nvPr/>
              </p14:nvContentPartPr>
              <p14:xfrm>
                <a:off x="7286091" y="2881701"/>
                <a:ext cx="27000" cy="20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A04B73-0983-B6F5-E49C-50F48E93D98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79971" y="2875581"/>
                  <a:ext cx="39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59C415-2DD9-91E9-4E58-CBD7014B4426}"/>
                    </a:ext>
                  </a:extLst>
                </p14:cNvPr>
                <p14:cNvContentPartPr/>
                <p14:nvPr/>
              </p14:nvContentPartPr>
              <p14:xfrm>
                <a:off x="7496331" y="2752461"/>
                <a:ext cx="335160" cy="169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59C415-2DD9-91E9-4E58-CBD7014B442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90211" y="2746341"/>
                  <a:ext cx="347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6ADB5D-7317-2D09-5B43-59E1D1B36719}"/>
                    </a:ext>
                  </a:extLst>
                </p14:cNvPr>
                <p14:cNvContentPartPr/>
                <p14:nvPr/>
              </p14:nvContentPartPr>
              <p14:xfrm>
                <a:off x="2471091" y="4005261"/>
                <a:ext cx="3600000" cy="1409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6ADB5D-7317-2D09-5B43-59E1D1B367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64971" y="3999141"/>
                  <a:ext cx="3612240" cy="14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590FDB5-D882-1303-0FED-9A5A063A13A3}"/>
                    </a:ext>
                  </a:extLst>
                </p14:cNvPr>
                <p14:cNvContentPartPr/>
                <p14:nvPr/>
              </p14:nvContentPartPr>
              <p14:xfrm>
                <a:off x="1381371" y="2995461"/>
                <a:ext cx="2069640" cy="922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590FDB5-D882-1303-0FED-9A5A063A13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75251" y="2989341"/>
                  <a:ext cx="208188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5173CDF-AE1A-1949-ABF2-D78B72E83844}"/>
                    </a:ext>
                  </a:extLst>
                </p14:cNvPr>
                <p14:cNvContentPartPr/>
                <p14:nvPr/>
              </p14:nvContentPartPr>
              <p14:xfrm>
                <a:off x="2323131" y="880461"/>
                <a:ext cx="2201040" cy="778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5173CDF-AE1A-1949-ABF2-D78B72E8384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17011" y="874341"/>
                  <a:ext cx="2213280" cy="79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023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A8256F54-35C5-C3A0-AF95-B11EFB6D797D}"/>
              </a:ext>
            </a:extLst>
          </p:cNvPr>
          <p:cNvGrpSpPr/>
          <p:nvPr/>
        </p:nvGrpSpPr>
        <p:grpSpPr>
          <a:xfrm>
            <a:off x="1403691" y="272813"/>
            <a:ext cx="10890000" cy="2802960"/>
            <a:chOff x="1403691" y="272813"/>
            <a:chExt cx="10890000" cy="280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BF96DFA-DD9F-0671-8D0F-9CF4F1FAFF5A}"/>
                    </a:ext>
                  </a:extLst>
                </p14:cNvPr>
                <p14:cNvContentPartPr/>
                <p14:nvPr/>
              </p14:nvContentPartPr>
              <p14:xfrm>
                <a:off x="1436451" y="472253"/>
                <a:ext cx="79200" cy="380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BF96DFA-DD9F-0671-8D0F-9CF4F1FAFF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30331" y="466133"/>
                  <a:ext cx="914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B945B06-5459-0AD1-1E12-CB157E3FE493}"/>
                    </a:ext>
                  </a:extLst>
                </p14:cNvPr>
                <p14:cNvContentPartPr/>
                <p14:nvPr/>
              </p14:nvContentPartPr>
              <p14:xfrm>
                <a:off x="1403691" y="318173"/>
                <a:ext cx="773640" cy="632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B945B06-5459-0AD1-1E12-CB157E3FE4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7571" y="312053"/>
                  <a:ext cx="78588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CBE35B9-C342-C833-F55D-C4CF9C62CB44}"/>
                    </a:ext>
                  </a:extLst>
                </p14:cNvPr>
                <p14:cNvContentPartPr/>
                <p14:nvPr/>
              </p14:nvContentPartPr>
              <p14:xfrm>
                <a:off x="1736691" y="376853"/>
                <a:ext cx="162000" cy="618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CBE35B9-C342-C833-F55D-C4CF9C62CB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30571" y="370733"/>
                  <a:ext cx="17424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FDB5EB-8A4D-3BEE-DE74-274AE10E3678}"/>
                    </a:ext>
                  </a:extLst>
                </p14:cNvPr>
                <p14:cNvContentPartPr/>
                <p14:nvPr/>
              </p14:nvContentPartPr>
              <p14:xfrm>
                <a:off x="1503051" y="554693"/>
                <a:ext cx="601920" cy="253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FDB5EB-8A4D-3BEE-DE74-274AE10E36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6931" y="548573"/>
                  <a:ext cx="614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DFED14-4F6B-2AC5-94DD-8A67963C0C9A}"/>
                    </a:ext>
                  </a:extLst>
                </p14:cNvPr>
                <p14:cNvContentPartPr/>
                <p14:nvPr/>
              </p14:nvContentPartPr>
              <p14:xfrm>
                <a:off x="3008211" y="558293"/>
                <a:ext cx="454320" cy="114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DFED14-4F6B-2AC5-94DD-8A67963C0C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02091" y="552173"/>
                  <a:ext cx="466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7259C1-001D-995D-086B-F96A4561EFCC}"/>
                    </a:ext>
                  </a:extLst>
                </p14:cNvPr>
                <p14:cNvContentPartPr/>
                <p14:nvPr/>
              </p14:nvContentPartPr>
              <p14:xfrm>
                <a:off x="3252651" y="475493"/>
                <a:ext cx="54720" cy="444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7259C1-001D-995D-086B-F96A4561EF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6531" y="469373"/>
                  <a:ext cx="669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144240-211E-DD8A-0400-C18FD8789F33}"/>
                    </a:ext>
                  </a:extLst>
                </p14:cNvPr>
                <p14:cNvContentPartPr/>
                <p14:nvPr/>
              </p14:nvContentPartPr>
              <p14:xfrm>
                <a:off x="3685011" y="272813"/>
                <a:ext cx="600120" cy="55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144240-211E-DD8A-0400-C18FD8789F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78891" y="266693"/>
                  <a:ext cx="6123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EB2736-2A6D-5991-A1F5-E80C6592C3F0}"/>
                    </a:ext>
                  </a:extLst>
                </p14:cNvPr>
                <p14:cNvContentPartPr/>
                <p14:nvPr/>
              </p14:nvContentPartPr>
              <p14:xfrm>
                <a:off x="5965611" y="311693"/>
                <a:ext cx="457560" cy="408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EB2736-2A6D-5991-A1F5-E80C6592C3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59491" y="305573"/>
                  <a:ext cx="4698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0BADAA-0CEE-7251-CDBA-D27566DA42E2}"/>
                    </a:ext>
                  </a:extLst>
                </p14:cNvPr>
                <p14:cNvContentPartPr/>
                <p14:nvPr/>
              </p14:nvContentPartPr>
              <p14:xfrm>
                <a:off x="6493731" y="323573"/>
                <a:ext cx="839880" cy="19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0BADAA-0CEE-7251-CDBA-D27566DA42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87611" y="317453"/>
                  <a:ext cx="8521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FBC929-395E-4E08-5902-0F19E8B92EEC}"/>
                    </a:ext>
                  </a:extLst>
                </p14:cNvPr>
                <p14:cNvContentPartPr/>
                <p14:nvPr/>
              </p14:nvContentPartPr>
              <p14:xfrm>
                <a:off x="4728651" y="697973"/>
                <a:ext cx="713160" cy="223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FBC929-395E-4E08-5902-0F19E8B92E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22531" y="691853"/>
                  <a:ext cx="725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3F1C92-7314-4DB4-911E-C56DE4A41032}"/>
                    </a:ext>
                  </a:extLst>
                </p14:cNvPr>
                <p14:cNvContentPartPr/>
                <p14:nvPr/>
              </p14:nvContentPartPr>
              <p14:xfrm>
                <a:off x="5321211" y="502853"/>
                <a:ext cx="199080" cy="605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3F1C92-7314-4DB4-911E-C56DE4A410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15091" y="496733"/>
                  <a:ext cx="2113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8B2C0B-D265-5C9C-AF66-C32E74398951}"/>
                    </a:ext>
                  </a:extLst>
                </p14:cNvPr>
                <p14:cNvContentPartPr/>
                <p14:nvPr/>
              </p14:nvContentPartPr>
              <p14:xfrm>
                <a:off x="6950931" y="313133"/>
                <a:ext cx="539280" cy="393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8B2C0B-D265-5C9C-AF66-C32E743989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44811" y="307013"/>
                  <a:ext cx="5515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D906805-BC87-972C-2A4C-2E16A0174DF2}"/>
                    </a:ext>
                  </a:extLst>
                </p14:cNvPr>
                <p14:cNvContentPartPr/>
                <p14:nvPr/>
              </p14:nvContentPartPr>
              <p14:xfrm>
                <a:off x="7790091" y="834773"/>
                <a:ext cx="110160" cy="496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D906805-BC87-972C-2A4C-2E16A0174D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83971" y="828653"/>
                  <a:ext cx="1224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E0AA00-373D-DB36-95DD-BA1F6D87AA9E}"/>
                    </a:ext>
                  </a:extLst>
                </p14:cNvPr>
                <p14:cNvContentPartPr/>
                <p14:nvPr/>
              </p14:nvContentPartPr>
              <p14:xfrm>
                <a:off x="7679931" y="479813"/>
                <a:ext cx="2447640" cy="1179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E0AA00-373D-DB36-95DD-BA1F6D87AA9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73811" y="473693"/>
                  <a:ext cx="2459880" cy="11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61A2563-38DF-E625-9631-2A64A2F6D959}"/>
                    </a:ext>
                  </a:extLst>
                </p14:cNvPr>
                <p14:cNvContentPartPr/>
                <p14:nvPr/>
              </p14:nvContentPartPr>
              <p14:xfrm>
                <a:off x="7768491" y="1275053"/>
                <a:ext cx="2624760" cy="478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61A2563-38DF-E625-9631-2A64A2F6D9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62371" y="1268933"/>
                  <a:ext cx="26370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F4F0FF-A76C-C060-845E-5C48EF532839}"/>
                    </a:ext>
                  </a:extLst>
                </p14:cNvPr>
                <p14:cNvContentPartPr/>
                <p14:nvPr/>
              </p14:nvContentPartPr>
              <p14:xfrm>
                <a:off x="7953171" y="1065533"/>
                <a:ext cx="429480" cy="222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F4F0FF-A76C-C060-845E-5C48EF53283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47051" y="1059413"/>
                  <a:ext cx="441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9A0D73-AD8A-B02A-9003-42F15ACAECC7}"/>
                    </a:ext>
                  </a:extLst>
                </p14:cNvPr>
                <p14:cNvContentPartPr/>
                <p14:nvPr/>
              </p14:nvContentPartPr>
              <p14:xfrm>
                <a:off x="8415771" y="1048613"/>
                <a:ext cx="613080" cy="129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9A0D73-AD8A-B02A-9003-42F15ACAEC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09651" y="1042493"/>
                  <a:ext cx="625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D4983C-3AD7-21D4-B69D-232C3672BBC5}"/>
                    </a:ext>
                  </a:extLst>
                </p14:cNvPr>
                <p14:cNvContentPartPr/>
                <p14:nvPr/>
              </p14:nvContentPartPr>
              <p14:xfrm>
                <a:off x="9003651" y="737933"/>
                <a:ext cx="356760" cy="470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D4983C-3AD7-21D4-B69D-232C3672BB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97531" y="731813"/>
                  <a:ext cx="3690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EEE51BD-03C4-77F3-1326-4FD386A02844}"/>
                    </a:ext>
                  </a:extLst>
                </p14:cNvPr>
                <p14:cNvContentPartPr/>
                <p14:nvPr/>
              </p14:nvContentPartPr>
              <p14:xfrm>
                <a:off x="10628331" y="747653"/>
                <a:ext cx="629640" cy="587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EEE51BD-03C4-77F3-1326-4FD386A028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22211" y="741533"/>
                  <a:ext cx="64188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3E4334-102B-2D67-CD23-2495159CF858}"/>
                    </a:ext>
                  </a:extLst>
                </p14:cNvPr>
                <p14:cNvContentPartPr/>
                <p14:nvPr/>
              </p14:nvContentPartPr>
              <p14:xfrm>
                <a:off x="10987971" y="979493"/>
                <a:ext cx="304920" cy="561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3E4334-102B-2D67-CD23-2495159CF8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81851" y="973373"/>
                  <a:ext cx="3171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B07906A-8289-AA9C-0ACA-642E1128ADF5}"/>
                    </a:ext>
                  </a:extLst>
                </p14:cNvPr>
                <p14:cNvContentPartPr/>
                <p14:nvPr/>
              </p14:nvContentPartPr>
              <p14:xfrm>
                <a:off x="10411611" y="601493"/>
                <a:ext cx="113760" cy="765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B07906A-8289-AA9C-0ACA-642E1128ADF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05491" y="595373"/>
                  <a:ext cx="12600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FFE091-1DC3-DEA1-2AE4-9E35D7289F3D}"/>
                    </a:ext>
                  </a:extLst>
                </p14:cNvPr>
                <p14:cNvContentPartPr/>
                <p14:nvPr/>
              </p14:nvContentPartPr>
              <p14:xfrm>
                <a:off x="9855411" y="459293"/>
                <a:ext cx="1428120" cy="1305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FFE091-1DC3-DEA1-2AE4-9E35D7289F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49291" y="453173"/>
                  <a:ext cx="1440360" cy="13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A2ACC1-8BD0-1F87-AC49-CE9EFC8D4777}"/>
                    </a:ext>
                  </a:extLst>
                </p14:cNvPr>
                <p14:cNvContentPartPr/>
                <p14:nvPr/>
              </p14:nvContentPartPr>
              <p14:xfrm>
                <a:off x="10508091" y="1919093"/>
                <a:ext cx="340200" cy="613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A2ACC1-8BD0-1F87-AC49-CE9EFC8D477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01971" y="1912973"/>
                  <a:ext cx="35244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08EA147-F127-FFA4-FE45-2E639D03AC73}"/>
                    </a:ext>
                  </a:extLst>
                </p14:cNvPr>
                <p14:cNvContentPartPr/>
                <p14:nvPr/>
              </p14:nvContentPartPr>
              <p14:xfrm>
                <a:off x="10667211" y="1889573"/>
                <a:ext cx="146160" cy="43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08EA147-F127-FFA4-FE45-2E639D03AC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61091" y="1883453"/>
                  <a:ext cx="158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83C5DD-EE14-BF31-2463-8EFF379EB37B}"/>
                    </a:ext>
                  </a:extLst>
                </p14:cNvPr>
                <p14:cNvContentPartPr/>
                <p14:nvPr/>
              </p14:nvContentPartPr>
              <p14:xfrm>
                <a:off x="10526091" y="2207453"/>
                <a:ext cx="275400" cy="100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83C5DD-EE14-BF31-2463-8EFF379EB3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19971" y="2201333"/>
                  <a:ext cx="287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C3D88F1-534F-AB9D-CEF0-FC61D8CC7EF5}"/>
                    </a:ext>
                  </a:extLst>
                </p14:cNvPr>
                <p14:cNvContentPartPr/>
                <p14:nvPr/>
              </p14:nvContentPartPr>
              <p14:xfrm>
                <a:off x="10922811" y="2153453"/>
                <a:ext cx="366840" cy="306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C3D88F1-534F-AB9D-CEF0-FC61D8CC7E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16691" y="2147333"/>
                  <a:ext cx="3790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52AC07-E8A7-F4D0-A7EB-9CEF0DD7C1B6}"/>
                    </a:ext>
                  </a:extLst>
                </p14:cNvPr>
                <p14:cNvContentPartPr/>
                <p14:nvPr/>
              </p14:nvContentPartPr>
              <p14:xfrm>
                <a:off x="11389371" y="1883093"/>
                <a:ext cx="123480" cy="278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52AC07-E8A7-F4D0-A7EB-9CEF0DD7C1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383251" y="1876973"/>
                  <a:ext cx="1357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E5DB41-022F-FF3D-41EB-C925893CA527}"/>
                    </a:ext>
                  </a:extLst>
                </p14:cNvPr>
                <p14:cNvContentPartPr/>
                <p14:nvPr/>
              </p14:nvContentPartPr>
              <p14:xfrm>
                <a:off x="11403771" y="2000813"/>
                <a:ext cx="269280" cy="136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E5DB41-022F-FF3D-41EB-C925893CA52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97651" y="1994693"/>
                  <a:ext cx="281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CE4CFAD-BDA5-5FD4-CCAF-EFCD0D5E24BD}"/>
                    </a:ext>
                  </a:extLst>
                </p14:cNvPr>
                <p14:cNvContentPartPr/>
                <p14:nvPr/>
              </p14:nvContentPartPr>
              <p14:xfrm>
                <a:off x="11740371" y="1989293"/>
                <a:ext cx="201600" cy="254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CE4CFAD-BDA5-5FD4-CCAF-EFCD0D5E24B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734251" y="1983173"/>
                  <a:ext cx="213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97316A-3A5F-20AF-8805-5C24622B4349}"/>
                    </a:ext>
                  </a:extLst>
                </p14:cNvPr>
                <p14:cNvContentPartPr/>
                <p14:nvPr/>
              </p14:nvContentPartPr>
              <p14:xfrm>
                <a:off x="11971851" y="1867973"/>
                <a:ext cx="47520" cy="26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97316A-3A5F-20AF-8805-5C24622B43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965731" y="1861853"/>
                  <a:ext cx="59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9C66286-7700-FCBD-8534-F35E5C389355}"/>
                    </a:ext>
                  </a:extLst>
                </p14:cNvPr>
                <p14:cNvContentPartPr/>
                <p14:nvPr/>
              </p14:nvContentPartPr>
              <p14:xfrm>
                <a:off x="10444731" y="2593733"/>
                <a:ext cx="1848960" cy="482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9C66286-7700-FCBD-8534-F35E5C38935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38611" y="2587613"/>
                  <a:ext cx="18612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208DF2D-FF81-702C-5D83-00A770D248EA}"/>
                    </a:ext>
                  </a:extLst>
                </p14:cNvPr>
                <p14:cNvContentPartPr/>
                <p14:nvPr/>
              </p14:nvContentPartPr>
              <p14:xfrm>
                <a:off x="1448205" y="1939973"/>
                <a:ext cx="613800" cy="483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208DF2D-FF81-702C-5D83-00A770D248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42085" y="1933853"/>
                  <a:ext cx="6260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999A9B8-8728-7243-6B1C-408A641E1646}"/>
                    </a:ext>
                  </a:extLst>
                </p14:cNvPr>
                <p14:cNvContentPartPr/>
                <p14:nvPr/>
              </p14:nvContentPartPr>
              <p14:xfrm>
                <a:off x="2185845" y="1947173"/>
                <a:ext cx="30600" cy="56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999A9B8-8728-7243-6B1C-408A641E16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79725" y="1941053"/>
                  <a:ext cx="428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2449C6-F396-D168-16F1-81CB811FEAE2}"/>
                    </a:ext>
                  </a:extLst>
                </p14:cNvPr>
                <p14:cNvContentPartPr/>
                <p14:nvPr/>
              </p14:nvContentPartPr>
              <p14:xfrm>
                <a:off x="2221485" y="2368373"/>
                <a:ext cx="29880" cy="27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2449C6-F396-D168-16F1-81CB811FEA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15365" y="2362253"/>
                  <a:ext cx="42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62F9E5A-91DC-2F5E-0148-4D972AAD474A}"/>
                    </a:ext>
                  </a:extLst>
                </p14:cNvPr>
                <p14:cNvContentPartPr/>
                <p14:nvPr/>
              </p14:nvContentPartPr>
              <p14:xfrm>
                <a:off x="2416965" y="1801733"/>
                <a:ext cx="363960" cy="113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62F9E5A-91DC-2F5E-0148-4D972AAD47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10845" y="1795613"/>
                  <a:ext cx="376200" cy="11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AAC8D2-A0BA-9FEB-6664-AB66F67B0EFF}"/>
                    </a:ext>
                  </a:extLst>
                </p14:cNvPr>
                <p14:cNvContentPartPr/>
                <p14:nvPr/>
              </p14:nvContentPartPr>
              <p14:xfrm>
                <a:off x="3031485" y="1980653"/>
                <a:ext cx="294480" cy="304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AAC8D2-A0BA-9FEB-6664-AB66F67B0E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25365" y="1974533"/>
                  <a:ext cx="3067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7E347B-99B4-904E-F55D-63FDC76C8C2F}"/>
                    </a:ext>
                  </a:extLst>
                </p14:cNvPr>
                <p14:cNvContentPartPr/>
                <p14:nvPr/>
              </p14:nvContentPartPr>
              <p14:xfrm>
                <a:off x="3594525" y="1893533"/>
                <a:ext cx="156600" cy="375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7E347B-99B4-904E-F55D-63FDC76C8C2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88405" y="1887413"/>
                  <a:ext cx="1688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44B3E39-4155-0D15-942B-29C80C96E160}"/>
                    </a:ext>
                  </a:extLst>
                </p14:cNvPr>
                <p14:cNvContentPartPr/>
                <p14:nvPr/>
              </p14:nvContentPartPr>
              <p14:xfrm>
                <a:off x="3937245" y="1916213"/>
                <a:ext cx="680760" cy="405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44B3E39-4155-0D15-942B-29C80C96E16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31125" y="1910093"/>
                  <a:ext cx="6930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2212012-857C-3AF1-B06F-70179E1070C5}"/>
                    </a:ext>
                  </a:extLst>
                </p14:cNvPr>
                <p14:cNvContentPartPr/>
                <p14:nvPr/>
              </p14:nvContentPartPr>
              <p14:xfrm>
                <a:off x="4883325" y="1598333"/>
                <a:ext cx="556560" cy="1200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2212012-857C-3AF1-B06F-70179E1070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77205" y="1592213"/>
                  <a:ext cx="568800" cy="12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B426373-0FF2-F4C6-B8B1-9BD636A7961A}"/>
                    </a:ext>
                  </a:extLst>
                </p14:cNvPr>
                <p14:cNvContentPartPr/>
                <p14:nvPr/>
              </p14:nvContentPartPr>
              <p14:xfrm>
                <a:off x="5540325" y="1824413"/>
                <a:ext cx="315720" cy="733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B426373-0FF2-F4C6-B8B1-9BD636A796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34205" y="1818293"/>
                  <a:ext cx="32796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6F336D-F88A-F5F3-68BE-3781DC80D4E1}"/>
                    </a:ext>
                  </a:extLst>
                </p14:cNvPr>
                <p14:cNvContentPartPr/>
                <p14:nvPr/>
              </p14:nvContentPartPr>
              <p14:xfrm>
                <a:off x="5566965" y="1654133"/>
                <a:ext cx="1737720" cy="594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6F336D-F88A-F5F3-68BE-3781DC80D4E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60845" y="1648013"/>
                  <a:ext cx="174996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11AB03-BBED-28D1-73A1-46E4D2130FBA}"/>
                    </a:ext>
                  </a:extLst>
                </p14:cNvPr>
                <p14:cNvContentPartPr/>
                <p14:nvPr/>
              </p14:nvContentPartPr>
              <p14:xfrm>
                <a:off x="7300365" y="2108093"/>
                <a:ext cx="487080" cy="184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11AB03-BBED-28D1-73A1-46E4D2130F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94245" y="2101973"/>
                  <a:ext cx="49932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A5D3C8-381C-B412-EAF5-E4766CB8CA16}"/>
              </a:ext>
            </a:extLst>
          </p:cNvPr>
          <p:cNvGrpSpPr/>
          <p:nvPr/>
        </p:nvGrpSpPr>
        <p:grpSpPr>
          <a:xfrm>
            <a:off x="840705" y="3277455"/>
            <a:ext cx="5786640" cy="1719000"/>
            <a:chOff x="840705" y="3277455"/>
            <a:chExt cx="5786640" cy="171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CEBA330-AD8F-FEEB-DAB3-4DA1172061D3}"/>
                    </a:ext>
                  </a:extLst>
                </p14:cNvPr>
                <p14:cNvContentPartPr/>
                <p14:nvPr/>
              </p14:nvContentPartPr>
              <p14:xfrm>
                <a:off x="840705" y="3607575"/>
                <a:ext cx="78480" cy="390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CEBA330-AD8F-FEEB-DAB3-4DA1172061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585" y="3601455"/>
                  <a:ext cx="907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3E1EB8-7BA6-939E-2084-C2FDA36468D4}"/>
                    </a:ext>
                  </a:extLst>
                </p14:cNvPr>
                <p14:cNvContentPartPr/>
                <p14:nvPr/>
              </p14:nvContentPartPr>
              <p14:xfrm>
                <a:off x="860145" y="3405255"/>
                <a:ext cx="479880" cy="650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3E1EB8-7BA6-939E-2084-C2FDA36468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4025" y="3399135"/>
                  <a:ext cx="49212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A35744-8D04-D5D8-6292-F0F5480FE0AF}"/>
                    </a:ext>
                  </a:extLst>
                </p14:cNvPr>
                <p14:cNvContentPartPr/>
                <p14:nvPr/>
              </p14:nvContentPartPr>
              <p14:xfrm>
                <a:off x="1465305" y="3676695"/>
                <a:ext cx="383400" cy="27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A35744-8D04-D5D8-6292-F0F5480FE0A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59185" y="3670575"/>
                  <a:ext cx="395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938789-EDEA-59A5-A245-C54C04E24DEA}"/>
                    </a:ext>
                  </a:extLst>
                </p14:cNvPr>
                <p14:cNvContentPartPr/>
                <p14:nvPr/>
              </p14:nvContentPartPr>
              <p14:xfrm>
                <a:off x="1850505" y="3677415"/>
                <a:ext cx="31680" cy="175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938789-EDEA-59A5-A245-C54C04E24DE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44385" y="3671295"/>
                  <a:ext cx="43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A4799CC-6DF7-FBB5-3206-6958A4C4621A}"/>
                    </a:ext>
                  </a:extLst>
                </p14:cNvPr>
                <p14:cNvContentPartPr/>
                <p14:nvPr/>
              </p14:nvContentPartPr>
              <p14:xfrm>
                <a:off x="1973625" y="3277455"/>
                <a:ext cx="48240" cy="44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A4799CC-6DF7-FBB5-3206-6958A4C462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67505" y="3271335"/>
                  <a:ext cx="60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2A06B2-D5DB-077F-2729-FBD8F19EA113}"/>
                    </a:ext>
                  </a:extLst>
                </p14:cNvPr>
                <p14:cNvContentPartPr/>
                <p14:nvPr/>
              </p14:nvContentPartPr>
              <p14:xfrm>
                <a:off x="2061825" y="3633495"/>
                <a:ext cx="279000" cy="286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2A06B2-D5DB-077F-2729-FBD8F19EA1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55705" y="3627375"/>
                  <a:ext cx="291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288903C-07F5-F339-B30B-04B6BCA2B945}"/>
                    </a:ext>
                  </a:extLst>
                </p14:cNvPr>
                <p14:cNvContentPartPr/>
                <p14:nvPr/>
              </p14:nvContentPartPr>
              <p14:xfrm>
                <a:off x="2445225" y="3572295"/>
                <a:ext cx="282960" cy="262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288903C-07F5-F339-B30B-04B6BCA2B9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39105" y="3566175"/>
                  <a:ext cx="2952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A3D42F-DCA9-2607-66EA-9376355A3288}"/>
                    </a:ext>
                  </a:extLst>
                </p14:cNvPr>
                <p14:cNvContentPartPr/>
                <p14:nvPr/>
              </p14:nvContentPartPr>
              <p14:xfrm>
                <a:off x="3726465" y="3480495"/>
                <a:ext cx="2010600" cy="686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A3D42F-DCA9-2607-66EA-9376355A328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20345" y="3474375"/>
                  <a:ext cx="202284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DA5D1AA-CE4F-EA48-6849-54965B422401}"/>
                    </a:ext>
                  </a:extLst>
                </p14:cNvPr>
                <p14:cNvContentPartPr/>
                <p14:nvPr/>
              </p14:nvContentPartPr>
              <p14:xfrm>
                <a:off x="5989065" y="3800175"/>
                <a:ext cx="449640" cy="43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DA5D1AA-CE4F-EA48-6849-54965B42240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82945" y="3794055"/>
                  <a:ext cx="461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C323702-3F81-58E2-3620-03B8E2F43E19}"/>
                    </a:ext>
                  </a:extLst>
                </p14:cNvPr>
                <p14:cNvContentPartPr/>
                <p14:nvPr/>
              </p14:nvContentPartPr>
              <p14:xfrm>
                <a:off x="6286425" y="3544935"/>
                <a:ext cx="340920" cy="483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C323702-3F81-58E2-3620-03B8E2F43E1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80305" y="3538815"/>
                  <a:ext cx="35316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9090D7E-1B6C-1137-A899-F467F5A3B79B}"/>
                    </a:ext>
                  </a:extLst>
                </p14:cNvPr>
                <p14:cNvContentPartPr/>
                <p14:nvPr/>
              </p14:nvContentPartPr>
              <p14:xfrm>
                <a:off x="2329665" y="4592535"/>
                <a:ext cx="583920" cy="403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9090D7E-1B6C-1137-A899-F467F5A3B79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23545" y="4586415"/>
                  <a:ext cx="5961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2FCAAD-A0FB-5B65-8662-210B93776D22}"/>
                    </a:ext>
                  </a:extLst>
                </p14:cNvPr>
                <p14:cNvContentPartPr/>
                <p14:nvPr/>
              </p14:nvContentPartPr>
              <p14:xfrm>
                <a:off x="2910345" y="4293375"/>
                <a:ext cx="507600" cy="606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2FCAAD-A0FB-5B65-8662-210B93776D2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04225" y="4287255"/>
                  <a:ext cx="519840" cy="61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2D2487-39E2-8409-8232-3F4ADC6520F8}"/>
              </a:ext>
            </a:extLst>
          </p:cNvPr>
          <p:cNvGrpSpPr/>
          <p:nvPr/>
        </p:nvGrpSpPr>
        <p:grpSpPr>
          <a:xfrm>
            <a:off x="4630785" y="4382295"/>
            <a:ext cx="750240" cy="659880"/>
            <a:chOff x="4630785" y="4382295"/>
            <a:chExt cx="750240" cy="6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7F07113-1A1F-F730-A801-B70DDE6C93A8}"/>
                    </a:ext>
                  </a:extLst>
                </p14:cNvPr>
                <p14:cNvContentPartPr/>
                <p14:nvPr/>
              </p14:nvContentPartPr>
              <p14:xfrm>
                <a:off x="4630785" y="4488855"/>
                <a:ext cx="311760" cy="553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7F07113-1A1F-F730-A801-B70DDE6C93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24665" y="4482735"/>
                  <a:ext cx="324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33EC85-91E8-5132-AE63-C4C8BA9C934F}"/>
                    </a:ext>
                  </a:extLst>
                </p14:cNvPr>
                <p14:cNvContentPartPr/>
                <p14:nvPr/>
              </p14:nvContentPartPr>
              <p14:xfrm>
                <a:off x="4960545" y="4382295"/>
                <a:ext cx="420480" cy="453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33EC85-91E8-5132-AE63-C4C8BA9C934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54425" y="4376175"/>
                  <a:ext cx="432720" cy="46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83E71FB-1CB5-06D1-DC9B-A6F9216A53F0}"/>
              </a:ext>
            </a:extLst>
          </p:cNvPr>
          <p:cNvGrpSpPr/>
          <p:nvPr/>
        </p:nvGrpSpPr>
        <p:grpSpPr>
          <a:xfrm>
            <a:off x="6569385" y="4271415"/>
            <a:ext cx="849960" cy="928440"/>
            <a:chOff x="6569385" y="4271415"/>
            <a:chExt cx="849960" cy="9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8822CBC-F803-F06C-D0CF-F8D61B750DFE}"/>
                    </a:ext>
                  </a:extLst>
                </p14:cNvPr>
                <p14:cNvContentPartPr/>
                <p14:nvPr/>
              </p14:nvContentPartPr>
              <p14:xfrm>
                <a:off x="6724185" y="4433775"/>
                <a:ext cx="52920" cy="348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8822CBC-F803-F06C-D0CF-F8D61B750DF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18065" y="4427655"/>
                  <a:ext cx="651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F00ADE2-19EF-8FCD-A595-02AD6ACA89C7}"/>
                    </a:ext>
                  </a:extLst>
                </p14:cNvPr>
                <p14:cNvContentPartPr/>
                <p14:nvPr/>
              </p14:nvContentPartPr>
              <p14:xfrm>
                <a:off x="6733545" y="4271415"/>
                <a:ext cx="346680" cy="651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F00ADE2-19EF-8FCD-A595-02AD6ACA89C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27425" y="4265295"/>
                  <a:ext cx="35892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9A116BA-0602-7108-8EA1-4FAA305BF3A9}"/>
                    </a:ext>
                  </a:extLst>
                </p14:cNvPr>
                <p14:cNvContentPartPr/>
                <p14:nvPr/>
              </p14:nvContentPartPr>
              <p14:xfrm>
                <a:off x="7398465" y="4382295"/>
                <a:ext cx="20880" cy="32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9A116BA-0602-7108-8EA1-4FAA305BF3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92345" y="4376175"/>
                  <a:ext cx="33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C7F3ADA-58AD-D5F6-142F-A837A93AF697}"/>
                    </a:ext>
                  </a:extLst>
                </p14:cNvPr>
                <p14:cNvContentPartPr/>
                <p14:nvPr/>
              </p14:nvContentPartPr>
              <p14:xfrm>
                <a:off x="7284705" y="4825815"/>
                <a:ext cx="46800" cy="86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C7F3ADA-58AD-D5F6-142F-A837A93AF69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78585" y="4819695"/>
                  <a:ext cx="59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F75A649-00FF-CA96-9FAE-8BB5C6A80E36}"/>
                    </a:ext>
                  </a:extLst>
                </p14:cNvPr>
                <p14:cNvContentPartPr/>
                <p14:nvPr/>
              </p14:nvContentPartPr>
              <p14:xfrm>
                <a:off x="6569385" y="5095455"/>
                <a:ext cx="601920" cy="43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F75A649-00FF-CA96-9FAE-8BB5C6A80E3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63265" y="5089335"/>
                  <a:ext cx="614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CE5C64E-09DF-9132-8808-B76C8FFD5D25}"/>
                    </a:ext>
                  </a:extLst>
                </p14:cNvPr>
                <p14:cNvContentPartPr/>
                <p14:nvPr/>
              </p14:nvContentPartPr>
              <p14:xfrm>
                <a:off x="6795105" y="5104455"/>
                <a:ext cx="257400" cy="32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CE5C64E-09DF-9132-8808-B76C8FFD5D2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88985" y="5098335"/>
                  <a:ext cx="269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318DA37-8E6E-2795-12AB-384E10E78EA6}"/>
                    </a:ext>
                  </a:extLst>
                </p14:cNvPr>
                <p14:cNvContentPartPr/>
                <p14:nvPr/>
              </p14:nvContentPartPr>
              <p14:xfrm>
                <a:off x="6838665" y="5030655"/>
                <a:ext cx="234360" cy="169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318DA37-8E6E-2795-12AB-384E10E78E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32545" y="5024535"/>
                  <a:ext cx="246600" cy="18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891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9279E00-B188-89FC-E107-56C12B95F593}"/>
              </a:ext>
            </a:extLst>
          </p:cNvPr>
          <p:cNvGrpSpPr/>
          <p:nvPr/>
        </p:nvGrpSpPr>
        <p:grpSpPr>
          <a:xfrm>
            <a:off x="474585" y="601575"/>
            <a:ext cx="716040" cy="435960"/>
            <a:chOff x="474585" y="601575"/>
            <a:chExt cx="71604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4D03A12-8C61-A545-4ABB-745BB06F47B2}"/>
                    </a:ext>
                  </a:extLst>
                </p14:cNvPr>
                <p14:cNvContentPartPr/>
                <p14:nvPr/>
              </p14:nvContentPartPr>
              <p14:xfrm>
                <a:off x="474585" y="601575"/>
                <a:ext cx="518040" cy="64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4D03A12-8C61-A545-4ABB-745BB06F47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8465" y="595455"/>
                  <a:ext cx="530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D6FE0E-7C8A-9E54-A538-A809551256B8}"/>
                    </a:ext>
                  </a:extLst>
                </p14:cNvPr>
                <p14:cNvContentPartPr/>
                <p14:nvPr/>
              </p14:nvContentPartPr>
              <p14:xfrm>
                <a:off x="779145" y="681135"/>
                <a:ext cx="73440" cy="356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D6FE0E-7C8A-9E54-A538-A809551256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3025" y="675015"/>
                  <a:ext cx="856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C9252D4-46E6-096F-1CD7-BAABAC6A53BC}"/>
                    </a:ext>
                  </a:extLst>
                </p14:cNvPr>
                <p14:cNvContentPartPr/>
                <p14:nvPr/>
              </p14:nvContentPartPr>
              <p14:xfrm>
                <a:off x="972825" y="803175"/>
                <a:ext cx="217800" cy="233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C9252D4-46E6-096F-1CD7-BAABAC6A53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705" y="797055"/>
                  <a:ext cx="23004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684E8D-3486-C7F6-AF6B-8915CF857952}"/>
              </a:ext>
            </a:extLst>
          </p:cNvPr>
          <p:cNvGrpSpPr/>
          <p:nvPr/>
        </p:nvGrpSpPr>
        <p:grpSpPr>
          <a:xfrm>
            <a:off x="1976505" y="568455"/>
            <a:ext cx="2153520" cy="517320"/>
            <a:chOff x="1976505" y="568455"/>
            <a:chExt cx="2153520" cy="5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993E95C-0DAE-5CB1-FA84-A819EED7AEC7}"/>
                    </a:ext>
                  </a:extLst>
                </p14:cNvPr>
                <p14:cNvContentPartPr/>
                <p14:nvPr/>
              </p14:nvContentPartPr>
              <p14:xfrm>
                <a:off x="1976505" y="568455"/>
                <a:ext cx="1443600" cy="430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993E95C-0DAE-5CB1-FA84-A819EED7AE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0385" y="562335"/>
                  <a:ext cx="14558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FD93A2B-0AEE-5722-D4FC-37D7256401F7}"/>
                    </a:ext>
                  </a:extLst>
                </p14:cNvPr>
                <p14:cNvContentPartPr/>
                <p14:nvPr/>
              </p14:nvContentPartPr>
              <p14:xfrm>
                <a:off x="3804225" y="856815"/>
                <a:ext cx="325800" cy="228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FD93A2B-0AEE-5722-D4FC-37D7256401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8105" y="850695"/>
                  <a:ext cx="33804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F44CE-8B4C-84CC-5736-E5907CA9AC69}"/>
              </a:ext>
            </a:extLst>
          </p:cNvPr>
          <p:cNvGrpSpPr/>
          <p:nvPr/>
        </p:nvGrpSpPr>
        <p:grpSpPr>
          <a:xfrm>
            <a:off x="5102025" y="529935"/>
            <a:ext cx="2688840" cy="931320"/>
            <a:chOff x="5102025" y="529935"/>
            <a:chExt cx="2688840" cy="93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513EB2-39CE-4415-B1DC-782CDBD3ECC2}"/>
                    </a:ext>
                  </a:extLst>
                </p14:cNvPr>
                <p14:cNvContentPartPr/>
                <p14:nvPr/>
              </p14:nvContentPartPr>
              <p14:xfrm>
                <a:off x="5102025" y="529935"/>
                <a:ext cx="695160" cy="931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513EB2-39CE-4415-B1DC-782CDBD3EC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95905" y="523815"/>
                  <a:ext cx="707400" cy="9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D6485C-399D-A2E0-FD5C-BCE08C12C77D}"/>
                    </a:ext>
                  </a:extLst>
                </p14:cNvPr>
                <p14:cNvContentPartPr/>
                <p14:nvPr/>
              </p14:nvContentPartPr>
              <p14:xfrm>
                <a:off x="5953425" y="653415"/>
                <a:ext cx="27000" cy="47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D6485C-399D-A2E0-FD5C-BCE08C12C7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47305" y="647295"/>
                  <a:ext cx="3924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11D2AF-110F-E3A0-786E-D14D4E552ADC}"/>
                    </a:ext>
                  </a:extLst>
                </p14:cNvPr>
                <p14:cNvContentPartPr/>
                <p14:nvPr/>
              </p14:nvContentPartPr>
              <p14:xfrm>
                <a:off x="6180945" y="654495"/>
                <a:ext cx="744480" cy="430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11D2AF-110F-E3A0-786E-D14D4E552A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74825" y="648375"/>
                  <a:ext cx="7567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68D0113-D02D-04A0-F360-B6F363D73F91}"/>
                    </a:ext>
                  </a:extLst>
                </p14:cNvPr>
                <p14:cNvContentPartPr/>
                <p14:nvPr/>
              </p14:nvContentPartPr>
              <p14:xfrm>
                <a:off x="6954945" y="775815"/>
                <a:ext cx="177480" cy="303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68D0113-D02D-04A0-F360-B6F363D73F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48825" y="769695"/>
                  <a:ext cx="189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AD1FC9-6849-BB37-82CF-4D431A1CAB41}"/>
                    </a:ext>
                  </a:extLst>
                </p14:cNvPr>
                <p14:cNvContentPartPr/>
                <p14:nvPr/>
              </p14:nvContentPartPr>
              <p14:xfrm>
                <a:off x="7453545" y="546135"/>
                <a:ext cx="337320" cy="770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AD1FC9-6849-BB37-82CF-4D431A1CAB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7425" y="540015"/>
                  <a:ext cx="34956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1E5A3B-2B4B-9CC2-0A81-653084C2620D}"/>
              </a:ext>
            </a:extLst>
          </p:cNvPr>
          <p:cNvGrpSpPr/>
          <p:nvPr/>
        </p:nvGrpSpPr>
        <p:grpSpPr>
          <a:xfrm>
            <a:off x="8324745" y="453975"/>
            <a:ext cx="3203640" cy="1004760"/>
            <a:chOff x="8324745" y="453975"/>
            <a:chExt cx="3203640" cy="100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8ABB1E-8ED8-FA03-AAD3-293C9322F80A}"/>
                    </a:ext>
                  </a:extLst>
                </p14:cNvPr>
                <p14:cNvContentPartPr/>
                <p14:nvPr/>
              </p14:nvContentPartPr>
              <p14:xfrm>
                <a:off x="8324745" y="480255"/>
                <a:ext cx="675720" cy="478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8ABB1E-8ED8-FA03-AAD3-293C9322F8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18625" y="474135"/>
                  <a:ext cx="6879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06EBCA-7ED5-065D-8D1E-2EFBEBD5240F}"/>
                    </a:ext>
                  </a:extLst>
                </p14:cNvPr>
                <p14:cNvContentPartPr/>
                <p14:nvPr/>
              </p14:nvContentPartPr>
              <p14:xfrm>
                <a:off x="9172545" y="453975"/>
                <a:ext cx="81360" cy="9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06EBCA-7ED5-065D-8D1E-2EFBEBD524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66425" y="447855"/>
                  <a:ext cx="93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D9DCA3-F050-4742-A15F-85836B514C75}"/>
                    </a:ext>
                  </a:extLst>
                </p14:cNvPr>
                <p14:cNvContentPartPr/>
                <p14:nvPr/>
              </p14:nvContentPartPr>
              <p14:xfrm>
                <a:off x="9165345" y="717135"/>
                <a:ext cx="317160" cy="337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D9DCA3-F050-4742-A15F-85836B514C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59225" y="711015"/>
                  <a:ext cx="3294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EB1447-9C63-8C95-ADD8-5477A2D61B13}"/>
                    </a:ext>
                  </a:extLst>
                </p14:cNvPr>
                <p14:cNvContentPartPr/>
                <p14:nvPr/>
              </p14:nvContentPartPr>
              <p14:xfrm>
                <a:off x="9533625" y="713175"/>
                <a:ext cx="202320" cy="227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EB1447-9C63-8C95-ADD8-5477A2D61B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27505" y="707055"/>
                  <a:ext cx="214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1CCCEFB-1D0D-7FEF-7949-EE963096CD61}"/>
                    </a:ext>
                  </a:extLst>
                </p14:cNvPr>
                <p14:cNvContentPartPr/>
                <p14:nvPr/>
              </p14:nvContentPartPr>
              <p14:xfrm>
                <a:off x="9888585" y="591135"/>
                <a:ext cx="538920" cy="356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1CCCEFB-1D0D-7FEF-7949-EE963096CD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82465" y="585015"/>
                  <a:ext cx="5511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3B97DD-2621-E61D-29FA-16CD10266DB2}"/>
                    </a:ext>
                  </a:extLst>
                </p14:cNvPr>
                <p14:cNvContentPartPr/>
                <p14:nvPr/>
              </p14:nvContentPartPr>
              <p14:xfrm>
                <a:off x="10336065" y="734415"/>
                <a:ext cx="275760" cy="229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3B97DD-2621-E61D-29FA-16CD10266D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29945" y="728295"/>
                  <a:ext cx="288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A2AC97-58F3-C2D9-B7B5-3AC3DA539C41}"/>
                    </a:ext>
                  </a:extLst>
                </p14:cNvPr>
                <p14:cNvContentPartPr/>
                <p14:nvPr/>
              </p14:nvContentPartPr>
              <p14:xfrm>
                <a:off x="10740345" y="719655"/>
                <a:ext cx="788040" cy="73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A2AC97-58F3-C2D9-B7B5-3AC3DA539C4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34225" y="713535"/>
                  <a:ext cx="800280" cy="75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3EFE51-29D1-AA1C-BA0F-B6A67040FF0D}"/>
              </a:ext>
            </a:extLst>
          </p:cNvPr>
          <p:cNvGrpSpPr/>
          <p:nvPr/>
        </p:nvGrpSpPr>
        <p:grpSpPr>
          <a:xfrm>
            <a:off x="1363425" y="1652415"/>
            <a:ext cx="1969920" cy="617400"/>
            <a:chOff x="1363425" y="1652415"/>
            <a:chExt cx="1969920" cy="61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2C85B6-E31E-921A-91CA-7C4D2FE9C555}"/>
                    </a:ext>
                  </a:extLst>
                </p14:cNvPr>
                <p14:cNvContentPartPr/>
                <p14:nvPr/>
              </p14:nvContentPartPr>
              <p14:xfrm>
                <a:off x="1363425" y="1983975"/>
                <a:ext cx="626760" cy="183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2C85B6-E31E-921A-91CA-7C4D2FE9C5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57305" y="1977855"/>
                  <a:ext cx="639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4BBA8C-03E9-8EF7-4737-6DA0DC20279B}"/>
                    </a:ext>
                  </a:extLst>
                </p14:cNvPr>
                <p14:cNvContentPartPr/>
                <p14:nvPr/>
              </p14:nvContentPartPr>
              <p14:xfrm>
                <a:off x="2063265" y="1780575"/>
                <a:ext cx="360360" cy="415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4BBA8C-03E9-8EF7-4737-6DA0DC2027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57145" y="1774455"/>
                  <a:ext cx="3726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5B603F-BD4A-835E-640D-A58E5C6C8B01}"/>
                    </a:ext>
                  </a:extLst>
                </p14:cNvPr>
                <p14:cNvContentPartPr/>
                <p14:nvPr/>
              </p14:nvContentPartPr>
              <p14:xfrm>
                <a:off x="2466465" y="1708935"/>
                <a:ext cx="456120" cy="453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5B603F-BD4A-835E-640D-A58E5C6C8B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60345" y="1702815"/>
                  <a:ext cx="4683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2B7D43-DDCE-C74E-85C1-561811752C6C}"/>
                    </a:ext>
                  </a:extLst>
                </p14:cNvPr>
                <p14:cNvContentPartPr/>
                <p14:nvPr/>
              </p14:nvContentPartPr>
              <p14:xfrm>
                <a:off x="2990985" y="1652415"/>
                <a:ext cx="63360" cy="4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2B7D43-DDCE-C74E-85C1-561811752C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84865" y="1646295"/>
                  <a:ext cx="75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C64C0E-B12E-8948-FC91-FC59D883657D}"/>
                    </a:ext>
                  </a:extLst>
                </p14:cNvPr>
                <p14:cNvContentPartPr/>
                <p14:nvPr/>
              </p14:nvContentPartPr>
              <p14:xfrm>
                <a:off x="3034545" y="1868055"/>
                <a:ext cx="298800" cy="401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C64C0E-B12E-8948-FC91-FC59D88365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28425" y="1861935"/>
                  <a:ext cx="311040" cy="41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0A3E13-95DF-5995-B076-674A1D2985D2}"/>
              </a:ext>
            </a:extLst>
          </p:cNvPr>
          <p:cNvGrpSpPr/>
          <p:nvPr/>
        </p:nvGrpSpPr>
        <p:grpSpPr>
          <a:xfrm>
            <a:off x="1564665" y="2427135"/>
            <a:ext cx="740160" cy="423000"/>
            <a:chOff x="1564665" y="2427135"/>
            <a:chExt cx="74016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4E512CD-44EF-3569-1564-8AC5588EF89D}"/>
                    </a:ext>
                  </a:extLst>
                </p14:cNvPr>
                <p14:cNvContentPartPr/>
                <p14:nvPr/>
              </p14:nvContentPartPr>
              <p14:xfrm>
                <a:off x="1912785" y="2427135"/>
                <a:ext cx="42120" cy="281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4E512CD-44EF-3569-1564-8AC5588EF8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06665" y="2421015"/>
                  <a:ext cx="543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331897-F304-4E4D-5842-CD4A66C74BC3}"/>
                    </a:ext>
                  </a:extLst>
                </p14:cNvPr>
                <p14:cNvContentPartPr/>
                <p14:nvPr/>
              </p14:nvContentPartPr>
              <p14:xfrm>
                <a:off x="1564665" y="2770575"/>
                <a:ext cx="411840" cy="69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331897-F304-4E4D-5842-CD4A66C74B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8545" y="2764455"/>
                  <a:ext cx="4240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F6C80B-6E0C-400B-112A-4CC6FD0D1C0E}"/>
                    </a:ext>
                  </a:extLst>
                </p14:cNvPr>
                <p14:cNvContentPartPr/>
                <p14:nvPr/>
              </p14:nvContentPartPr>
              <p14:xfrm>
                <a:off x="2007105" y="2690295"/>
                <a:ext cx="297720" cy="159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F6C80B-6E0C-400B-112A-4CC6FD0D1C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00985" y="2684175"/>
                  <a:ext cx="3099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AE59ED-77C6-BB07-AE8B-04D873D6C3A0}"/>
              </a:ext>
            </a:extLst>
          </p:cNvPr>
          <p:cNvGrpSpPr/>
          <p:nvPr/>
        </p:nvGrpSpPr>
        <p:grpSpPr>
          <a:xfrm>
            <a:off x="444345" y="3180975"/>
            <a:ext cx="2070360" cy="427320"/>
            <a:chOff x="444345" y="3180975"/>
            <a:chExt cx="207036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C0A16E8-F816-0D6C-8423-EEACADFBF7E2}"/>
                    </a:ext>
                  </a:extLst>
                </p14:cNvPr>
                <p14:cNvContentPartPr/>
                <p14:nvPr/>
              </p14:nvContentPartPr>
              <p14:xfrm>
                <a:off x="444345" y="3180975"/>
                <a:ext cx="1473840" cy="42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C0A16E8-F816-0D6C-8423-EEACADFBF7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8225" y="3174855"/>
                  <a:ext cx="14860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3D2810-EFE3-82BF-2520-9708E4524351}"/>
                    </a:ext>
                  </a:extLst>
                </p14:cNvPr>
                <p14:cNvContentPartPr/>
                <p14:nvPr/>
              </p14:nvContentPartPr>
              <p14:xfrm>
                <a:off x="1383585" y="3226335"/>
                <a:ext cx="502560" cy="362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3D2810-EFE3-82BF-2520-9708E452435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77465" y="3220215"/>
                  <a:ext cx="5148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036E8AA-00EA-B85B-5026-625FFD035219}"/>
                    </a:ext>
                  </a:extLst>
                </p14:cNvPr>
                <p14:cNvContentPartPr/>
                <p14:nvPr/>
              </p14:nvContentPartPr>
              <p14:xfrm>
                <a:off x="1950225" y="3294015"/>
                <a:ext cx="564480" cy="257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036E8AA-00EA-B85B-5026-625FFD0352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44105" y="3287895"/>
                  <a:ext cx="57672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D8C2C70-154F-6CDF-A460-D23C5FB5DAC8}"/>
              </a:ext>
            </a:extLst>
          </p:cNvPr>
          <p:cNvGrpSpPr/>
          <p:nvPr/>
        </p:nvGrpSpPr>
        <p:grpSpPr>
          <a:xfrm>
            <a:off x="564225" y="3853815"/>
            <a:ext cx="2937960" cy="1114560"/>
            <a:chOff x="564225" y="3853815"/>
            <a:chExt cx="2937960" cy="11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E21E5C-3B23-2001-419B-2BBE8EA08A7C}"/>
                    </a:ext>
                  </a:extLst>
                </p14:cNvPr>
                <p14:cNvContentPartPr/>
                <p14:nvPr/>
              </p14:nvContentPartPr>
              <p14:xfrm>
                <a:off x="564225" y="4098975"/>
                <a:ext cx="485280" cy="25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E21E5C-3B23-2001-419B-2BBE8EA08A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8105" y="4092855"/>
                  <a:ext cx="497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A79F964-B38F-9308-1266-90132693AFDA}"/>
                    </a:ext>
                  </a:extLst>
                </p14:cNvPr>
                <p14:cNvContentPartPr/>
                <p14:nvPr/>
              </p14:nvContentPartPr>
              <p14:xfrm>
                <a:off x="1199625" y="4052175"/>
                <a:ext cx="403200" cy="319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A79F964-B38F-9308-1266-90132693AFD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93505" y="4046055"/>
                  <a:ext cx="415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CF7263-9122-7319-9E17-4C65C628D74B}"/>
                    </a:ext>
                  </a:extLst>
                </p14:cNvPr>
                <p14:cNvContentPartPr/>
                <p14:nvPr/>
              </p14:nvContentPartPr>
              <p14:xfrm>
                <a:off x="1635585" y="4072695"/>
                <a:ext cx="133920" cy="297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CF7263-9122-7319-9E17-4C65C628D7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29465" y="4066575"/>
                  <a:ext cx="146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64B7B0-F360-7616-9B4E-010375C1F84B}"/>
                    </a:ext>
                  </a:extLst>
                </p14:cNvPr>
                <p14:cNvContentPartPr/>
                <p14:nvPr/>
              </p14:nvContentPartPr>
              <p14:xfrm>
                <a:off x="1765905" y="3853815"/>
                <a:ext cx="24480" cy="11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64B7B0-F360-7616-9B4E-010375C1F8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59785" y="3847695"/>
                  <a:ext cx="36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A9EDC98-C75D-3ADF-925E-BAEA17FBB9F3}"/>
                    </a:ext>
                  </a:extLst>
                </p14:cNvPr>
                <p14:cNvContentPartPr/>
                <p14:nvPr/>
              </p14:nvContentPartPr>
              <p14:xfrm>
                <a:off x="1823145" y="3925815"/>
                <a:ext cx="241560" cy="388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A9EDC98-C75D-3ADF-925E-BAEA17FBB9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17025" y="3919695"/>
                  <a:ext cx="2538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31EC71-6DF4-7015-C87C-86F4EAE777B3}"/>
                    </a:ext>
                  </a:extLst>
                </p14:cNvPr>
                <p14:cNvContentPartPr/>
                <p14:nvPr/>
              </p14:nvContentPartPr>
              <p14:xfrm>
                <a:off x="2146785" y="4008615"/>
                <a:ext cx="237600" cy="173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31EC71-6DF4-7015-C87C-86F4EAE777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40665" y="4002495"/>
                  <a:ext cx="249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2AA217-A1B2-9FCF-738E-066257A4F647}"/>
                    </a:ext>
                  </a:extLst>
                </p14:cNvPr>
                <p14:cNvContentPartPr/>
                <p14:nvPr/>
              </p14:nvContentPartPr>
              <p14:xfrm>
                <a:off x="2369625" y="3920415"/>
                <a:ext cx="374760" cy="268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2AA217-A1B2-9FCF-738E-066257A4F6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63505" y="3914295"/>
                  <a:ext cx="387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3451BB-6E73-B2D8-7FE8-FB211C0B092B}"/>
                    </a:ext>
                  </a:extLst>
                </p14:cNvPr>
                <p14:cNvContentPartPr/>
                <p14:nvPr/>
              </p14:nvContentPartPr>
              <p14:xfrm>
                <a:off x="2632065" y="3994215"/>
                <a:ext cx="287280" cy="186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3451BB-6E73-B2D8-7FE8-FB211C0B09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25945" y="3988095"/>
                  <a:ext cx="299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4F8EC42-2B2D-37B2-EC35-E51ADB2C7069}"/>
                    </a:ext>
                  </a:extLst>
                </p14:cNvPr>
                <p14:cNvContentPartPr/>
                <p14:nvPr/>
              </p14:nvContentPartPr>
              <p14:xfrm>
                <a:off x="3087105" y="3982335"/>
                <a:ext cx="164880" cy="201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4F8EC42-2B2D-37B2-EC35-E51ADB2C70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80985" y="3976215"/>
                  <a:ext cx="177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BFF432-31BB-E6D3-5D98-C8CFE08A5C04}"/>
                    </a:ext>
                  </a:extLst>
                </p14:cNvPr>
                <p14:cNvContentPartPr/>
                <p14:nvPr/>
              </p14:nvContentPartPr>
              <p14:xfrm>
                <a:off x="3101865" y="3993495"/>
                <a:ext cx="400320" cy="974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BFF432-31BB-E6D3-5D98-C8CFE08A5C0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95745" y="3987375"/>
                  <a:ext cx="412560" cy="9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FBDCD4-B450-D09D-1C45-047C479C761D}"/>
              </a:ext>
            </a:extLst>
          </p:cNvPr>
          <p:cNvGrpSpPr/>
          <p:nvPr/>
        </p:nvGrpSpPr>
        <p:grpSpPr>
          <a:xfrm>
            <a:off x="4749585" y="1649895"/>
            <a:ext cx="6901200" cy="2256480"/>
            <a:chOff x="4749585" y="1649895"/>
            <a:chExt cx="6901200" cy="22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4D9EE8-F24E-73BB-52EB-64EA896BCA01}"/>
                    </a:ext>
                  </a:extLst>
                </p14:cNvPr>
                <p14:cNvContentPartPr/>
                <p14:nvPr/>
              </p14:nvContentPartPr>
              <p14:xfrm>
                <a:off x="4749585" y="1710375"/>
                <a:ext cx="546840" cy="874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4D9EE8-F24E-73BB-52EB-64EA896BCA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43465" y="1704255"/>
                  <a:ext cx="559080" cy="88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4B8AE51-4DCD-A2A8-4C77-98E9CCCD5F67}"/>
                    </a:ext>
                  </a:extLst>
                </p14:cNvPr>
                <p14:cNvContentPartPr/>
                <p14:nvPr/>
              </p14:nvContentPartPr>
              <p14:xfrm>
                <a:off x="5470665" y="1719015"/>
                <a:ext cx="90360" cy="558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4B8AE51-4DCD-A2A8-4C77-98E9CCCD5F6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64545" y="1712895"/>
                  <a:ext cx="1026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2D1541-06B0-5BFB-188A-1B466C98DD81}"/>
                    </a:ext>
                  </a:extLst>
                </p14:cNvPr>
                <p14:cNvContentPartPr/>
                <p14:nvPr/>
              </p14:nvContentPartPr>
              <p14:xfrm>
                <a:off x="5594145" y="1649895"/>
                <a:ext cx="1328040" cy="582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2D1541-06B0-5BFB-188A-1B466C98DD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88025" y="1643775"/>
                  <a:ext cx="134028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A5B5AC-1EA6-97E5-DB6A-8BAD30EDF38D}"/>
                    </a:ext>
                  </a:extLst>
                </p14:cNvPr>
                <p14:cNvContentPartPr/>
                <p14:nvPr/>
              </p14:nvContentPartPr>
              <p14:xfrm>
                <a:off x="7122345" y="2173695"/>
                <a:ext cx="443160" cy="16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A5B5AC-1EA6-97E5-DB6A-8BAD30EDF3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16225" y="2167575"/>
                  <a:ext cx="455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34D8C6-98C9-7937-77BD-9945758F677A}"/>
                    </a:ext>
                  </a:extLst>
                </p14:cNvPr>
                <p14:cNvContentPartPr/>
                <p14:nvPr/>
              </p14:nvContentPartPr>
              <p14:xfrm>
                <a:off x="7678185" y="1869135"/>
                <a:ext cx="583560" cy="326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34D8C6-98C9-7937-77BD-9945758F67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72065" y="1863015"/>
                  <a:ext cx="5958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DD08AA9-E349-12B2-4DC0-58BFC40FAC47}"/>
                    </a:ext>
                  </a:extLst>
                </p14:cNvPr>
                <p14:cNvContentPartPr/>
                <p14:nvPr/>
              </p14:nvContentPartPr>
              <p14:xfrm>
                <a:off x="8444265" y="1941495"/>
                <a:ext cx="568440" cy="179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DD08AA9-E349-12B2-4DC0-58BFC40FAC4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38145" y="1935375"/>
                  <a:ext cx="580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9E7B74-FD1D-9FB0-10F3-87A33C86F8F0}"/>
                    </a:ext>
                  </a:extLst>
                </p14:cNvPr>
                <p14:cNvContentPartPr/>
                <p14:nvPr/>
              </p14:nvContentPartPr>
              <p14:xfrm>
                <a:off x="9229425" y="2043015"/>
                <a:ext cx="34560" cy="61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9E7B74-FD1D-9FB0-10F3-87A33C86F8F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23305" y="2036895"/>
                  <a:ext cx="46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773091-AC80-7298-AEDC-CC558FD81660}"/>
                    </a:ext>
                  </a:extLst>
                </p14:cNvPr>
                <p14:cNvContentPartPr/>
                <p14:nvPr/>
              </p14:nvContentPartPr>
              <p14:xfrm>
                <a:off x="9893625" y="2076495"/>
                <a:ext cx="948600" cy="33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773091-AC80-7298-AEDC-CC558FD8166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87505" y="2070375"/>
                  <a:ext cx="960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F8AA2C-889E-372B-E4ED-04320015613E}"/>
                    </a:ext>
                  </a:extLst>
                </p14:cNvPr>
                <p14:cNvContentPartPr/>
                <p14:nvPr/>
              </p14:nvContentPartPr>
              <p14:xfrm>
                <a:off x="10562145" y="1844655"/>
                <a:ext cx="249480" cy="608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F8AA2C-889E-372B-E4ED-04320015613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56025" y="1838535"/>
                  <a:ext cx="2617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405CE22-F08E-79EF-D34A-249453CE465B}"/>
                    </a:ext>
                  </a:extLst>
                </p14:cNvPr>
                <p14:cNvContentPartPr/>
                <p14:nvPr/>
              </p14:nvContentPartPr>
              <p14:xfrm>
                <a:off x="10438665" y="2525775"/>
                <a:ext cx="694800" cy="817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405CE22-F08E-79EF-D34A-249453CE46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32545" y="2519655"/>
                  <a:ext cx="707040" cy="8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D079A36-9BAA-6621-6219-A24B38C60DAF}"/>
                    </a:ext>
                  </a:extLst>
                </p14:cNvPr>
                <p14:cNvContentPartPr/>
                <p14:nvPr/>
              </p14:nvContentPartPr>
              <p14:xfrm>
                <a:off x="10630905" y="2874255"/>
                <a:ext cx="579240" cy="767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D079A36-9BAA-6621-6219-A24B38C60DA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24785" y="2868135"/>
                  <a:ext cx="59148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9DD88CE-92BF-AB82-A2E6-4C26C00BC75C}"/>
                    </a:ext>
                  </a:extLst>
                </p14:cNvPr>
                <p14:cNvContentPartPr/>
                <p14:nvPr/>
              </p14:nvContentPartPr>
              <p14:xfrm>
                <a:off x="10179105" y="2462775"/>
                <a:ext cx="286200" cy="959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9DD88CE-92BF-AB82-A2E6-4C26C00BC75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72985" y="2456655"/>
                  <a:ext cx="2984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6372084-768F-77D0-7AB4-BBBAE44D5055}"/>
                    </a:ext>
                  </a:extLst>
                </p14:cNvPr>
                <p14:cNvContentPartPr/>
                <p14:nvPr/>
              </p14:nvContentPartPr>
              <p14:xfrm>
                <a:off x="9183705" y="2382135"/>
                <a:ext cx="2467080" cy="152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6372084-768F-77D0-7AB4-BBBAE44D505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77585" y="2376015"/>
                  <a:ext cx="2479320" cy="15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9ADF0EA-0F97-D292-E359-C7DF8C09168B}"/>
                    </a:ext>
                  </a:extLst>
                </p14:cNvPr>
                <p14:cNvContentPartPr/>
                <p14:nvPr/>
              </p14:nvContentPartPr>
              <p14:xfrm>
                <a:off x="11305185" y="3400935"/>
                <a:ext cx="139680" cy="28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9ADF0EA-0F97-D292-E359-C7DF8C0916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299065" y="3394815"/>
                  <a:ext cx="15192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39FD13E-6888-B820-2708-0A89E780C2EA}"/>
                  </a:ext>
                </a:extLst>
              </p14:cNvPr>
              <p14:cNvContentPartPr/>
              <p14:nvPr/>
            </p14:nvContentPartPr>
            <p14:xfrm>
              <a:off x="4577145" y="4545735"/>
              <a:ext cx="1089000" cy="681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39FD13E-6888-B820-2708-0A89E780C2E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571025" y="4539615"/>
                <a:ext cx="110124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90E8BDA-A12E-3C38-C743-3601C9834D41}"/>
                  </a:ext>
                </a:extLst>
              </p14:cNvPr>
              <p14:cNvContentPartPr/>
              <p14:nvPr/>
            </p14:nvContentPartPr>
            <p14:xfrm>
              <a:off x="6927945" y="4378335"/>
              <a:ext cx="513000" cy="932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90E8BDA-A12E-3C38-C743-3601C9834D4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921825" y="4372215"/>
                <a:ext cx="525240" cy="9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193E94A-BE3C-011D-7BB9-C75F47229D8F}"/>
                  </a:ext>
                </a:extLst>
              </p14:cNvPr>
              <p14:cNvContentPartPr/>
              <p14:nvPr/>
            </p14:nvContentPartPr>
            <p14:xfrm>
              <a:off x="7768185" y="4533855"/>
              <a:ext cx="96840" cy="504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193E94A-BE3C-011D-7BB9-C75F47229D8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62065" y="4527735"/>
                <a:ext cx="109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05B074-FE26-46BD-41B1-1CB60B030D67}"/>
                  </a:ext>
                </a:extLst>
              </p14:cNvPr>
              <p14:cNvContentPartPr/>
              <p14:nvPr/>
            </p14:nvContentPartPr>
            <p14:xfrm>
              <a:off x="7896705" y="4380495"/>
              <a:ext cx="1188000" cy="637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05B074-FE26-46BD-41B1-1CB60B030D6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890585" y="4374375"/>
                <a:ext cx="120024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5749640-C769-B9E5-8CB9-8B925CDC802D}"/>
                  </a:ext>
                </a:extLst>
              </p14:cNvPr>
              <p14:cNvContentPartPr/>
              <p14:nvPr/>
            </p14:nvContentPartPr>
            <p14:xfrm>
              <a:off x="9228345" y="4947135"/>
              <a:ext cx="329760" cy="39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5749640-C769-B9E5-8CB9-8B925CDC802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222225" y="4941015"/>
                <a:ext cx="3420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EC0B067-901E-8E39-6DC6-F4F4F7AD88A8}"/>
                  </a:ext>
                </a:extLst>
              </p14:cNvPr>
              <p14:cNvContentPartPr/>
              <p14:nvPr/>
            </p14:nvContentPartPr>
            <p14:xfrm>
              <a:off x="10237785" y="4687575"/>
              <a:ext cx="1338840" cy="229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EC0B067-901E-8E39-6DC6-F4F4F7AD88A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231665" y="4681455"/>
                <a:ext cx="13510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B7A870AE-F23A-12BA-6D6A-9B77B041B16A}"/>
              </a:ext>
            </a:extLst>
          </p:cNvPr>
          <p:cNvGrpSpPr/>
          <p:nvPr/>
        </p:nvGrpSpPr>
        <p:grpSpPr>
          <a:xfrm>
            <a:off x="5911305" y="5450055"/>
            <a:ext cx="5812920" cy="1289160"/>
            <a:chOff x="5911305" y="5450055"/>
            <a:chExt cx="5812920" cy="12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6FC16E3-EC9A-83FE-CC9B-D3686A7A6A65}"/>
                    </a:ext>
                  </a:extLst>
                </p14:cNvPr>
                <p14:cNvContentPartPr/>
                <p14:nvPr/>
              </p14:nvContentPartPr>
              <p14:xfrm>
                <a:off x="7161225" y="5450055"/>
                <a:ext cx="2299320" cy="74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6FC16E3-EC9A-83FE-CC9B-D3686A7A6A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55105" y="5443935"/>
                  <a:ext cx="2311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08AA031-30F4-C527-65D7-74A9D002349A}"/>
                    </a:ext>
                  </a:extLst>
                </p14:cNvPr>
                <p14:cNvContentPartPr/>
                <p14:nvPr/>
              </p14:nvContentPartPr>
              <p14:xfrm>
                <a:off x="7478385" y="5517015"/>
                <a:ext cx="2104560" cy="111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08AA031-30F4-C527-65D7-74A9D00234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72265" y="5510895"/>
                  <a:ext cx="2116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33E6B6-8B06-D974-418D-177D99020E1F}"/>
                    </a:ext>
                  </a:extLst>
                </p14:cNvPr>
                <p14:cNvContentPartPr/>
                <p14:nvPr/>
              </p14:nvContentPartPr>
              <p14:xfrm>
                <a:off x="8767545" y="6246375"/>
                <a:ext cx="118080" cy="24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33E6B6-8B06-D974-418D-177D99020E1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61425" y="6240255"/>
                  <a:ext cx="130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722A6D3-B509-BC24-4E41-0A2F78DBAE26}"/>
                    </a:ext>
                  </a:extLst>
                </p14:cNvPr>
                <p14:cNvContentPartPr/>
                <p14:nvPr/>
              </p14:nvContentPartPr>
              <p14:xfrm>
                <a:off x="6153585" y="5914095"/>
                <a:ext cx="34560" cy="19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722A6D3-B509-BC24-4E41-0A2F78DBAE2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47465" y="5907975"/>
                  <a:ext cx="46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9538300-89B0-3028-A2DF-166A6B9E81C9}"/>
                    </a:ext>
                  </a:extLst>
                </p14:cNvPr>
                <p14:cNvContentPartPr/>
                <p14:nvPr/>
              </p14:nvContentPartPr>
              <p14:xfrm>
                <a:off x="6182385" y="5968455"/>
                <a:ext cx="588240" cy="364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9538300-89B0-3028-A2DF-166A6B9E81C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76265" y="5962335"/>
                  <a:ext cx="6004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7684EF4-97C9-3BB3-2D4B-F253D4C2804A}"/>
                    </a:ext>
                  </a:extLst>
                </p14:cNvPr>
                <p14:cNvContentPartPr/>
                <p14:nvPr/>
              </p14:nvContentPartPr>
              <p14:xfrm>
                <a:off x="6972945" y="5891415"/>
                <a:ext cx="776880" cy="481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7684EF4-97C9-3BB3-2D4B-F253D4C2804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66825" y="5885295"/>
                  <a:ext cx="78912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9CA1497-3425-97AC-4E07-FC7E3ACC172F}"/>
                    </a:ext>
                  </a:extLst>
                </p14:cNvPr>
                <p14:cNvContentPartPr/>
                <p14:nvPr/>
              </p14:nvContentPartPr>
              <p14:xfrm>
                <a:off x="7962945" y="6242415"/>
                <a:ext cx="7200" cy="12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9CA1497-3425-97AC-4E07-FC7E3ACC172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56825" y="6236295"/>
                  <a:ext cx="19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A81EDE5-9994-20D2-51DC-D13DCD422D66}"/>
                    </a:ext>
                  </a:extLst>
                </p14:cNvPr>
                <p14:cNvContentPartPr/>
                <p14:nvPr/>
              </p14:nvContentPartPr>
              <p14:xfrm>
                <a:off x="5911305" y="5850375"/>
                <a:ext cx="241920" cy="633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A81EDE5-9994-20D2-51DC-D13DCD422D6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05185" y="5844255"/>
                  <a:ext cx="2541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9E6199C-8F89-6E22-A00B-1BC0EFA03A5C}"/>
                    </a:ext>
                  </a:extLst>
                </p14:cNvPr>
                <p14:cNvContentPartPr/>
                <p14:nvPr/>
              </p14:nvContentPartPr>
              <p14:xfrm>
                <a:off x="6263745" y="5704935"/>
                <a:ext cx="2990160" cy="1034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9E6199C-8F89-6E22-A00B-1BC0EFA03A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57625" y="5698815"/>
                  <a:ext cx="3002400" cy="10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BB7FB7A-0F03-2F9D-5BFF-14B264668C4D}"/>
                    </a:ext>
                  </a:extLst>
                </p14:cNvPr>
                <p14:cNvContentPartPr/>
                <p14:nvPr/>
              </p14:nvContentPartPr>
              <p14:xfrm>
                <a:off x="9622545" y="6157815"/>
                <a:ext cx="408600" cy="10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BB7FB7A-0F03-2F9D-5BFF-14B264668C4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16425" y="6151695"/>
                  <a:ext cx="420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088DEFB-7D6C-DEBF-F9EB-BAB61DF02B63}"/>
                    </a:ext>
                  </a:extLst>
                </p14:cNvPr>
                <p14:cNvContentPartPr/>
                <p14:nvPr/>
              </p14:nvContentPartPr>
              <p14:xfrm>
                <a:off x="10260825" y="6005175"/>
                <a:ext cx="396720" cy="347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088DEFB-7D6C-DEBF-F9EB-BAB61DF02B6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54705" y="5999055"/>
                  <a:ext cx="4089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CC8EF89-FBFE-BCE0-48B8-AC066BD80199}"/>
                    </a:ext>
                  </a:extLst>
                </p14:cNvPr>
                <p14:cNvContentPartPr/>
                <p14:nvPr/>
              </p14:nvContentPartPr>
              <p14:xfrm>
                <a:off x="10619385" y="5924895"/>
                <a:ext cx="324000" cy="429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CC8EF89-FBFE-BCE0-48B8-AC066BD8019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13265" y="5918775"/>
                  <a:ext cx="336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6DEC00-AE58-3CC5-8FD8-D903B4427AA6}"/>
                    </a:ext>
                  </a:extLst>
                </p14:cNvPr>
                <p14:cNvContentPartPr/>
                <p14:nvPr/>
              </p14:nvContentPartPr>
              <p14:xfrm>
                <a:off x="11121585" y="6045855"/>
                <a:ext cx="602640" cy="149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6DEC00-AE58-3CC5-8FD8-D903B4427A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115465" y="6039735"/>
                  <a:ext cx="614880" cy="16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372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78129E2-7305-A88D-8C42-CE866DFC7720}"/>
              </a:ext>
            </a:extLst>
          </p:cNvPr>
          <p:cNvGrpSpPr/>
          <p:nvPr/>
        </p:nvGrpSpPr>
        <p:grpSpPr>
          <a:xfrm>
            <a:off x="1628025" y="552975"/>
            <a:ext cx="1537200" cy="486000"/>
            <a:chOff x="1628025" y="552975"/>
            <a:chExt cx="1537200" cy="4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CCA62C3-034F-ED22-1467-3ADFBBAD3E8A}"/>
                    </a:ext>
                  </a:extLst>
                </p14:cNvPr>
                <p14:cNvContentPartPr/>
                <p14:nvPr/>
              </p14:nvContentPartPr>
              <p14:xfrm>
                <a:off x="1628025" y="552975"/>
                <a:ext cx="70560" cy="448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CCA62C3-034F-ED22-1467-3ADFBBAD3E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21905" y="546855"/>
                  <a:ext cx="828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236B07B-EE7E-50E9-2E66-D983F47BDD59}"/>
                    </a:ext>
                  </a:extLst>
                </p14:cNvPr>
                <p14:cNvContentPartPr/>
                <p14:nvPr/>
              </p14:nvContentPartPr>
              <p14:xfrm>
                <a:off x="1691025" y="588255"/>
                <a:ext cx="336600" cy="382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236B07B-EE7E-50E9-2E66-D983F47BDD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4905" y="582135"/>
                  <a:ext cx="3488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183BB5-23C6-9C23-B1F5-1B61AD1A5F93}"/>
                    </a:ext>
                  </a:extLst>
                </p14:cNvPr>
                <p14:cNvContentPartPr/>
                <p14:nvPr/>
              </p14:nvContentPartPr>
              <p14:xfrm>
                <a:off x="2130225" y="703815"/>
                <a:ext cx="257400" cy="316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183BB5-23C6-9C23-B1F5-1B61AD1A5F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24105" y="697695"/>
                  <a:ext cx="269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7E572A-DF48-7A86-A03E-753BDD3A0FF1}"/>
                    </a:ext>
                  </a:extLst>
                </p14:cNvPr>
                <p14:cNvContentPartPr/>
                <p14:nvPr/>
              </p14:nvContentPartPr>
              <p14:xfrm>
                <a:off x="2566905" y="665655"/>
                <a:ext cx="598320" cy="373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7E572A-DF48-7A86-A03E-753BDD3A0F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60785" y="659535"/>
                  <a:ext cx="610560" cy="38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E63C87-0AD7-F7F7-3EEA-4315D7453F72}"/>
              </a:ext>
            </a:extLst>
          </p:cNvPr>
          <p:cNvGrpSpPr/>
          <p:nvPr/>
        </p:nvGrpSpPr>
        <p:grpSpPr>
          <a:xfrm>
            <a:off x="4510185" y="310695"/>
            <a:ext cx="602640" cy="513000"/>
            <a:chOff x="4510185" y="310695"/>
            <a:chExt cx="602640" cy="51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43B063-C3B0-5A1B-C387-FBDE1357B889}"/>
                    </a:ext>
                  </a:extLst>
                </p14:cNvPr>
                <p14:cNvContentPartPr/>
                <p14:nvPr/>
              </p14:nvContentPartPr>
              <p14:xfrm>
                <a:off x="4586145" y="310695"/>
                <a:ext cx="42480" cy="506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43B063-C3B0-5A1B-C387-FBDE1357B8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0025" y="304575"/>
                  <a:ext cx="5472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9BDADEA-F1B1-D981-0B53-7795CB20EAF9}"/>
                    </a:ext>
                  </a:extLst>
                </p14:cNvPr>
                <p14:cNvContentPartPr/>
                <p14:nvPr/>
              </p14:nvContentPartPr>
              <p14:xfrm>
                <a:off x="4510185" y="598695"/>
                <a:ext cx="602640" cy="225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BDADEA-F1B1-D981-0B53-7795CB20EA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04065" y="592575"/>
                  <a:ext cx="61488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AA93C8-F3C8-E9DC-35A3-607317195FAA}"/>
              </a:ext>
            </a:extLst>
          </p:cNvPr>
          <p:cNvGrpSpPr/>
          <p:nvPr/>
        </p:nvGrpSpPr>
        <p:grpSpPr>
          <a:xfrm>
            <a:off x="6496305" y="461895"/>
            <a:ext cx="2012400" cy="366840"/>
            <a:chOff x="6496305" y="461895"/>
            <a:chExt cx="201240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98EA65-CE78-421E-FF32-30DD7F62B169}"/>
                    </a:ext>
                  </a:extLst>
                </p14:cNvPr>
                <p14:cNvContentPartPr/>
                <p14:nvPr/>
              </p14:nvContentPartPr>
              <p14:xfrm>
                <a:off x="6496305" y="461895"/>
                <a:ext cx="308160" cy="366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98EA65-CE78-421E-FF32-30DD7F62B1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90185" y="455775"/>
                  <a:ext cx="3204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AE04E7-5AC6-1B3A-88FC-42117C3CC922}"/>
                    </a:ext>
                  </a:extLst>
                </p14:cNvPr>
                <p14:cNvContentPartPr/>
                <p14:nvPr/>
              </p14:nvContentPartPr>
              <p14:xfrm>
                <a:off x="6918225" y="489975"/>
                <a:ext cx="295200" cy="301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2AE04E7-5AC6-1B3A-88FC-42117C3CC9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12105" y="483855"/>
                  <a:ext cx="307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868446-BA07-0ECD-389F-D466BBF1C416}"/>
                    </a:ext>
                  </a:extLst>
                </p14:cNvPr>
                <p14:cNvContentPartPr/>
                <p14:nvPr/>
              </p14:nvContentPartPr>
              <p14:xfrm>
                <a:off x="7441665" y="515535"/>
                <a:ext cx="833760" cy="253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868446-BA07-0ECD-389F-D466BBF1C4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35545" y="509415"/>
                  <a:ext cx="846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548FCB-6700-ECE8-460F-2981D9DEF400}"/>
                    </a:ext>
                  </a:extLst>
                </p14:cNvPr>
                <p14:cNvContentPartPr/>
                <p14:nvPr/>
              </p14:nvContentPartPr>
              <p14:xfrm>
                <a:off x="8310705" y="548295"/>
                <a:ext cx="198000" cy="194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548FCB-6700-ECE8-460F-2981D9DEF4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04585" y="542175"/>
                  <a:ext cx="2102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515267B-CAAE-9E6C-B1A3-54F6223AE622}"/>
                  </a:ext>
                </a:extLst>
              </p14:cNvPr>
              <p14:cNvContentPartPr/>
              <p14:nvPr/>
            </p14:nvContentPartPr>
            <p14:xfrm>
              <a:off x="9722265" y="731895"/>
              <a:ext cx="304200" cy="254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515267B-CAAE-9E6C-B1A3-54F6223AE6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16145" y="725775"/>
                <a:ext cx="31644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C64D6B7-5F86-C575-69F2-0D34F80D8423}"/>
              </a:ext>
            </a:extLst>
          </p:cNvPr>
          <p:cNvGrpSpPr/>
          <p:nvPr/>
        </p:nvGrpSpPr>
        <p:grpSpPr>
          <a:xfrm>
            <a:off x="4355025" y="1442535"/>
            <a:ext cx="4620960" cy="480240"/>
            <a:chOff x="4355025" y="1442535"/>
            <a:chExt cx="462096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DBA61F9-A258-9E05-582C-23F23F5FA8B6}"/>
                    </a:ext>
                  </a:extLst>
                </p14:cNvPr>
                <p14:cNvContentPartPr/>
                <p14:nvPr/>
              </p14:nvContentPartPr>
              <p14:xfrm>
                <a:off x="4355025" y="1549095"/>
                <a:ext cx="1266840" cy="273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DBA61F9-A258-9E05-582C-23F23F5FA8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48905" y="1542975"/>
                  <a:ext cx="1279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77EBE9-EE12-6590-AAE7-A77E7D6D2295}"/>
                    </a:ext>
                  </a:extLst>
                </p14:cNvPr>
                <p14:cNvContentPartPr/>
                <p14:nvPr/>
              </p14:nvContentPartPr>
              <p14:xfrm>
                <a:off x="5766225" y="1727295"/>
                <a:ext cx="23400" cy="131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77EBE9-EE12-6590-AAE7-A77E7D6D22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60105" y="1721175"/>
                  <a:ext cx="35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152FBD-071F-1AB8-0493-81716D9D01FD}"/>
                    </a:ext>
                  </a:extLst>
                </p14:cNvPr>
                <p14:cNvContentPartPr/>
                <p14:nvPr/>
              </p14:nvContentPartPr>
              <p14:xfrm>
                <a:off x="5919585" y="1442535"/>
                <a:ext cx="38160" cy="15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152FBD-071F-1AB8-0493-81716D9D01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13465" y="1436415"/>
                  <a:ext cx="50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D2E052-DA55-1E87-599D-F122EF13F35B}"/>
                    </a:ext>
                  </a:extLst>
                </p14:cNvPr>
                <p14:cNvContentPartPr/>
                <p14:nvPr/>
              </p14:nvContentPartPr>
              <p14:xfrm>
                <a:off x="5953785" y="1631895"/>
                <a:ext cx="555480" cy="23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D2E052-DA55-1E87-599D-F122EF13F3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47665" y="1625775"/>
                  <a:ext cx="5677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9CE845-1E69-9BD5-D379-68A821BB9456}"/>
                    </a:ext>
                  </a:extLst>
                </p14:cNvPr>
                <p14:cNvContentPartPr/>
                <p14:nvPr/>
              </p14:nvContentPartPr>
              <p14:xfrm>
                <a:off x="6582345" y="1753215"/>
                <a:ext cx="473400" cy="163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9CE845-1E69-9BD5-D379-68A821BB94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76225" y="1747095"/>
                  <a:ext cx="485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42D9E5-DDE5-B7E0-AC91-6329825B632C}"/>
                    </a:ext>
                  </a:extLst>
                </p14:cNvPr>
                <p14:cNvContentPartPr/>
                <p14:nvPr/>
              </p14:nvContentPartPr>
              <p14:xfrm>
                <a:off x="7496745" y="1761135"/>
                <a:ext cx="1054080" cy="161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42D9E5-DDE5-B7E0-AC91-6329825B63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90625" y="1755015"/>
                  <a:ext cx="1066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B14CF4-30A0-4BB2-F074-8ED0DB4DE9C7}"/>
                    </a:ext>
                  </a:extLst>
                </p14:cNvPr>
                <p14:cNvContentPartPr/>
                <p14:nvPr/>
              </p14:nvContentPartPr>
              <p14:xfrm>
                <a:off x="8556225" y="1761135"/>
                <a:ext cx="243720" cy="47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B14CF4-30A0-4BB2-F074-8ED0DB4DE9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50105" y="1755015"/>
                  <a:ext cx="255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C62EF9-E48C-3036-F41B-077D3C4ECEFD}"/>
                    </a:ext>
                  </a:extLst>
                </p14:cNvPr>
                <p14:cNvContentPartPr/>
                <p14:nvPr/>
              </p14:nvContentPartPr>
              <p14:xfrm>
                <a:off x="8935665" y="1828095"/>
                <a:ext cx="40320" cy="27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C62EF9-E48C-3036-F41B-077D3C4ECE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29545" y="1821975"/>
                  <a:ext cx="52560" cy="3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0899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testBI Power</dc:creator>
  <cp:lastModifiedBy>testBI Power</cp:lastModifiedBy>
  <cp:revision>1</cp:revision>
  <dcterms:created xsi:type="dcterms:W3CDTF">2025-09-29T15:03:48Z</dcterms:created>
  <dcterms:modified xsi:type="dcterms:W3CDTF">2025-09-29T15:51:30Z</dcterms:modified>
</cp:coreProperties>
</file>