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5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99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3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2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4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1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74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32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2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85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F85082-9F7C-43F0-A36D-0AD9E381DD83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61293F-CE6B-4474-BBDD-9EF92DB5677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Змейка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Пасхина</a:t>
            </a:r>
            <a:r>
              <a:rPr lang="ru-RU" dirty="0" smtClean="0"/>
              <a:t> Лика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01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 реализовала классическую змейку, 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которой игрок управляет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змеей, которая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ползает по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плоскости, избегая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столкновения с собственным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хвостом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Каждый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раз, когда змея съедает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яблоко,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она становится длиннее, что постепенно усложняет игру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В змейке есть внутри игровое время, также отсчитывается количество очков набранных игроком и есть 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музыкальное сопровождение.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конце выводится результат и время игры.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7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 использовала билетики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random, time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sys.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8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 научилась работе с библиотекой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использовать спрайты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70340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66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Ретро</vt:lpstr>
      <vt:lpstr>Змейка на pygame</vt:lpstr>
      <vt:lpstr>Введение</vt:lpstr>
      <vt:lpstr>Библиотеки</vt:lpstr>
      <vt:lpstr>Итоги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 на pygame</dc:title>
  <dc:creator>STUDENT20</dc:creator>
  <cp:lastModifiedBy>STUDENT20</cp:lastModifiedBy>
  <cp:revision>8</cp:revision>
  <dcterms:created xsi:type="dcterms:W3CDTF">2024-01-19T14:04:32Z</dcterms:created>
  <dcterms:modified xsi:type="dcterms:W3CDTF">2024-01-19T14:51:12Z</dcterms:modified>
</cp:coreProperties>
</file>