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5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</a:t>
            </a:r>
            <a:r>
              <a:rPr lang="en-US" altLang="ja-JP" sz="2800" dirty="0" smtClean="0"/>
              <a:t>12/10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2.3.0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3789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画面上部の入力フォームから家計簿を入力する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0575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21552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2120718" y="1794677"/>
            <a:ext cx="4910463" cy="6760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　日付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が不正です</a:t>
            </a:r>
            <a:endParaRPr kumimoji="1" lang="ja-JP" altLang="en-US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245749" y="1974273"/>
            <a:ext cx="550589" cy="2992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99109</TotalTime>
  <Words>175</Words>
  <Application>Microsoft Macintosh PowerPoint</Application>
  <PresentationFormat>画面に合わせる (4:3)</PresentationFormat>
  <Paragraphs>55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家計簿プログラム(Manager) GUIレイアウト  最終更新日：2016/12/10 ver 2.3.0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73</cp:revision>
  <dcterms:created xsi:type="dcterms:W3CDTF">2014-05-31T08:31:25Z</dcterms:created>
  <dcterms:modified xsi:type="dcterms:W3CDTF">2016-12-10T02:11:21Z</dcterms:modified>
</cp:coreProperties>
</file>