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5" r:id="rId4"/>
    <p:sldId id="264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16/08/06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(Register)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2016/08/06</a:t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2.0.0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399632" y="815476"/>
            <a:ext cx="5453293" cy="5788523"/>
            <a:chOff x="2399632" y="815476"/>
            <a:chExt cx="5453293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円形吹き出し 27"/>
            <p:cNvSpPr/>
            <p:nvPr/>
          </p:nvSpPr>
          <p:spPr>
            <a:xfrm>
              <a:off x="5443408" y="1665279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648428" y="183766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アプリ起動時の</a:t>
              </a:r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日付が</a:t>
              </a: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入力されている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2" name="円形吹き出し 31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285980" y="480715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アプリ起動時の月の収支</a:t>
              </a: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が表示される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登録成功時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2399632" y="815476"/>
            <a:ext cx="5453293" cy="5788523"/>
            <a:chOff x="2399632" y="815476"/>
            <a:chExt cx="5453293" cy="5788523"/>
          </a:xfrm>
        </p:grpSpPr>
        <p:sp>
          <p:nvSpPr>
            <p:cNvPr id="5" name="正方形/長方形 4"/>
            <p:cNvSpPr/>
            <p:nvPr/>
          </p:nvSpPr>
          <p:spPr>
            <a:xfrm>
              <a:off x="2399632" y="815476"/>
              <a:ext cx="4130842" cy="5788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041515" y="129594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日付：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041515" y="181133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内容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579850" y="2326727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041515" y="2842117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3041515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登録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4610962" y="5982125"/>
              <a:ext cx="1243263" cy="36094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取消</a:t>
              </a:r>
              <a:endPara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918678" y="129594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18678" y="1814570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918678" y="284211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918678" y="2326727"/>
              <a:ext cx="1935547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635449" y="346422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814371" y="337078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収入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4530000" y="3467034"/>
              <a:ext cx="163286" cy="1794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708922" y="3360225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支出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3974436" y="1295947"/>
              <a:ext cx="1468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yyyy</a:t>
              </a:r>
              <a:r>
                <a:rPr kumimoji="1" lang="en-US" altLang="ja-JP" sz="1600" dirty="0" smtClean="0">
                  <a:latin typeface="メイリオ"/>
                  <a:ea typeface="メイリオ"/>
                  <a:cs typeface="メイリオ"/>
                </a:rPr>
                <a:t>-mm-</a:t>
              </a:r>
              <a:r>
                <a:rPr kumimoji="1" lang="en-US" altLang="ja-JP" sz="1600" dirty="0" err="1" smtClean="0">
                  <a:latin typeface="メイリオ"/>
                  <a:ea typeface="メイリオ"/>
                  <a:cs typeface="メイリオ"/>
                </a:rPr>
                <a:t>dd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8" name="円形吹き出し 27"/>
            <p:cNvSpPr/>
            <p:nvPr/>
          </p:nvSpPr>
          <p:spPr>
            <a:xfrm>
              <a:off x="5443408" y="1665279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648428" y="183766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アプリ起動時の</a:t>
              </a:r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日付が</a:t>
              </a:r>
            </a:p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入力されている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041515" y="4056699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dirty="0" smtClean="0">
                  <a:latin typeface="メイリオ"/>
                  <a:ea typeface="メイリオ"/>
                  <a:cs typeface="メイリオ"/>
                </a:rPr>
                <a:t>収支</a:t>
              </a:r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4669812" y="4056699"/>
              <a:ext cx="1184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err="1" smtClean="0">
                  <a:latin typeface="メイリオ"/>
                  <a:ea typeface="メイリオ"/>
                  <a:cs typeface="メイリオ"/>
                </a:rPr>
                <a:t>xxxxx</a:t>
              </a:r>
              <a:r>
                <a:rPr lang="en-US" altLang="ja-JP" dirty="0">
                  <a:latin typeface="メイリオ"/>
                  <a:ea typeface="メイリオ"/>
                  <a:cs typeface="メイリオ"/>
                </a:rPr>
                <a:t> </a:t>
              </a:r>
              <a:r>
                <a:rPr lang="ja-JP" altLang="en-US" dirty="0" smtClean="0">
                  <a:latin typeface="メイリオ"/>
                  <a:ea typeface="メイリオ"/>
                  <a:cs typeface="メイリオ"/>
                </a:rPr>
                <a:t>円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2" name="円形吹き出し 31"/>
            <p:cNvSpPr/>
            <p:nvPr/>
          </p:nvSpPr>
          <p:spPr>
            <a:xfrm>
              <a:off x="5133990" y="4623225"/>
              <a:ext cx="2409517" cy="872852"/>
            </a:xfrm>
            <a:prstGeom prst="wedgeEllipseCallout">
              <a:avLst>
                <a:gd name="adj1" fmla="val -47434"/>
                <a:gd name="adj2" fmla="val -62691"/>
              </a:avLst>
            </a:prstGeom>
            <a:solidFill>
              <a:schemeClr val="bg1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285980" y="4807152"/>
              <a:ext cx="2159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登録した家計簿を含めて</a:t>
              </a:r>
              <a:endParaRPr lang="en-US" altLang="ja-JP" sz="1400" dirty="0" smtClean="0">
                <a:latin typeface="メイリオ"/>
                <a:ea typeface="メイリオ"/>
                <a:cs typeface="メイリオ"/>
              </a:endParaRPr>
            </a:p>
            <a:p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収支が</a:t>
              </a:r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再計算</a:t>
              </a:r>
              <a:r>
                <a:rPr lang="en-US" altLang="en-US" sz="1400" dirty="0" smtClean="0">
                  <a:latin typeface="メイリオ"/>
                  <a:ea typeface="メイリオ"/>
                  <a:cs typeface="メイリオ"/>
                </a:rPr>
                <a:t>される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0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登録失敗時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99632" y="815476"/>
            <a:ext cx="4130842" cy="578852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41515" y="129594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41515" y="181133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79850" y="2326727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41515" y="284211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041515" y="5982125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610962" y="5982125"/>
            <a:ext cx="1243263" cy="360947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取消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18678" y="1295947"/>
            <a:ext cx="193554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18678" y="1814570"/>
            <a:ext cx="193554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918678" y="2842117"/>
            <a:ext cx="193554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918678" y="2326727"/>
            <a:ext cx="193554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3635449" y="3464224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14371" y="337078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4530000" y="3467034"/>
            <a:ext cx="163286" cy="179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08922" y="336022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星 7 2"/>
          <p:cNvSpPr/>
          <p:nvPr/>
        </p:nvSpPr>
        <p:spPr>
          <a:xfrm>
            <a:off x="6029729" y="1400682"/>
            <a:ext cx="178043" cy="154313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星 7 27"/>
          <p:cNvSpPr/>
          <p:nvPr/>
        </p:nvSpPr>
        <p:spPr>
          <a:xfrm>
            <a:off x="6029729" y="1924854"/>
            <a:ext cx="178043" cy="154313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形吹き出し 5"/>
          <p:cNvSpPr/>
          <p:nvPr/>
        </p:nvSpPr>
        <p:spPr>
          <a:xfrm>
            <a:off x="6207771" y="2338597"/>
            <a:ext cx="2409517" cy="872852"/>
          </a:xfrm>
          <a:prstGeom prst="wedgeEllipseCallout">
            <a:avLst>
              <a:gd name="adj1" fmla="val -47434"/>
              <a:gd name="adj2" fmla="val -62691"/>
            </a:avLst>
          </a:prstGeom>
          <a:solidFill>
            <a:schemeClr val="bg1"/>
          </a:solidFill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30474" y="254217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入力が不正な項目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に</a:t>
            </a:r>
            <a:endParaRPr lang="en-US" altLang="ja-JP" sz="1400" dirty="0" smtClean="0"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マーク</a:t>
            </a:r>
            <a:r>
              <a:rPr lang="ja-JP" altLang="en-US" sz="1400" dirty="0">
                <a:latin typeface="メイリオ"/>
                <a:ea typeface="メイリオ"/>
                <a:cs typeface="メイリオ"/>
              </a:rPr>
              <a:t>が表示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41515" y="405669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収支</a:t>
            </a:r>
            <a:r>
              <a:rPr kumimoji="1" lang="ja-JP" altLang="en-US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69812" y="4056699"/>
            <a:ext cx="1184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メイリオ"/>
                <a:ea typeface="メイリオ"/>
                <a:cs typeface="メイリオ"/>
              </a:rPr>
              <a:t>xxxxx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円</a:t>
            </a:r>
            <a:endParaRPr kumimoji="1"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06509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95470</TotalTime>
  <Words>134</Words>
  <Application>Microsoft Macintosh PowerPoint</Application>
  <PresentationFormat>画面に合わせる (4:3)</PresentationFormat>
  <Paragraphs>49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家計簿プログラム(Register) GUIレイアウト  最終更新日：2016/08/06 ver 2.0.0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56</cp:revision>
  <dcterms:created xsi:type="dcterms:W3CDTF">2014-05-31T08:31:25Z</dcterms:created>
  <dcterms:modified xsi:type="dcterms:W3CDTF">2016-08-06T09:00:47Z</dcterms:modified>
</cp:coreProperties>
</file>