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9" r:id="rId3"/>
    <p:sldId id="260" r:id="rId4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203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項目 1</c:v>
                </c:pt>
                <c:pt idx="1">
                  <c:v>項目 2</c:v>
                </c:pt>
                <c:pt idx="2">
                  <c:v>項目 3</c:v>
                </c:pt>
                <c:pt idx="3">
                  <c:v>項目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21976344"/>
        <c:axId val="721979336"/>
      </c:lineChart>
      <c:catAx>
        <c:axId val="721976344"/>
        <c:scaling>
          <c:orientation val="minMax"/>
        </c:scaling>
        <c:delete val="1"/>
        <c:axPos val="b"/>
        <c:majorTickMark val="out"/>
        <c:minorTickMark val="none"/>
        <c:tickLblPos val="nextTo"/>
        <c:crossAx val="721979336"/>
        <c:crosses val="autoZero"/>
        <c:auto val="1"/>
        <c:lblAlgn val="ctr"/>
        <c:lblOffset val="100"/>
        <c:noMultiLvlLbl val="0"/>
      </c:catAx>
      <c:valAx>
        <c:axId val="72197933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72197634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ja-JP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DC137-3F13-8D43-AA57-5640E0D90177}" type="datetimeFigureOut">
              <a:rPr kumimoji="1" lang="ja-JP" altLang="en-US" smtClean="0"/>
              <a:t>15/02/22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E658A-1B23-F745-8255-585D174256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9049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DC137-3F13-8D43-AA57-5640E0D90177}" type="datetimeFigureOut">
              <a:rPr kumimoji="1" lang="ja-JP" altLang="en-US" smtClean="0"/>
              <a:t>15/02/22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E658A-1B23-F745-8255-585D174256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9110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DC137-3F13-8D43-AA57-5640E0D90177}" type="datetimeFigureOut">
              <a:rPr kumimoji="1" lang="ja-JP" altLang="en-US" smtClean="0"/>
              <a:t>15/02/22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E658A-1B23-F745-8255-585D174256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4765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DC137-3F13-8D43-AA57-5640E0D90177}" type="datetimeFigureOut">
              <a:rPr kumimoji="1" lang="ja-JP" altLang="en-US" smtClean="0"/>
              <a:t>15/02/22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E658A-1B23-F745-8255-585D174256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9933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DC137-3F13-8D43-AA57-5640E0D90177}" type="datetimeFigureOut">
              <a:rPr kumimoji="1" lang="ja-JP" altLang="en-US" smtClean="0"/>
              <a:t>15/02/22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E658A-1B23-F745-8255-585D174256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2773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DC137-3F13-8D43-AA57-5640E0D90177}" type="datetimeFigureOut">
              <a:rPr kumimoji="1" lang="ja-JP" altLang="en-US" smtClean="0"/>
              <a:t>15/02/22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E658A-1B23-F745-8255-585D174256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0981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DC137-3F13-8D43-AA57-5640E0D90177}" type="datetimeFigureOut">
              <a:rPr kumimoji="1" lang="ja-JP" altLang="en-US" smtClean="0"/>
              <a:t>15/02/22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E658A-1B23-F745-8255-585D174256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9454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DC137-3F13-8D43-AA57-5640E0D90177}" type="datetimeFigureOut">
              <a:rPr kumimoji="1" lang="ja-JP" altLang="en-US" smtClean="0"/>
              <a:t>15/02/22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E658A-1B23-F745-8255-585D174256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5434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DC137-3F13-8D43-AA57-5640E0D90177}" type="datetimeFigureOut">
              <a:rPr kumimoji="1" lang="ja-JP" altLang="en-US" smtClean="0"/>
              <a:t>15/02/22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E658A-1B23-F745-8255-585D174256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9777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DC137-3F13-8D43-AA57-5640E0D90177}" type="datetimeFigureOut">
              <a:rPr kumimoji="1" lang="ja-JP" altLang="en-US" smtClean="0"/>
              <a:t>15/02/22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E658A-1B23-F745-8255-585D174256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88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DC137-3F13-8D43-AA57-5640E0D90177}" type="datetimeFigureOut">
              <a:rPr kumimoji="1" lang="ja-JP" altLang="en-US" smtClean="0"/>
              <a:t>15/02/22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E658A-1B23-F745-8255-585D174256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7746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DC137-3F13-8D43-AA57-5640E0D90177}" type="datetimeFigureOut">
              <a:rPr kumimoji="1" lang="ja-JP" altLang="en-US" smtClean="0"/>
              <a:t>15/02/22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4E658A-1B23-F745-8255-585D174256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0294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FX Estimation Helper</a:t>
            </a:r>
            <a:br>
              <a:rPr kumimoji="1" lang="en-US" altLang="ja-JP" dirty="0" smtClean="0"/>
            </a:br>
            <a:r>
              <a:rPr lang="en-US" altLang="ja-JP" dirty="0" smtClean="0"/>
              <a:t>UI</a:t>
            </a:r>
            <a:r>
              <a:rPr lang="ja-JP" altLang="en-US" dirty="0" smtClean="0"/>
              <a:t>図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最終更新日：</a:t>
            </a:r>
            <a:r>
              <a:rPr kumimoji="1" lang="en-US" altLang="ja-JP" dirty="0" smtClean="0"/>
              <a:t>2015/02/22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74290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4625"/>
          </a:xfrm>
        </p:spPr>
        <p:txBody>
          <a:bodyPr>
            <a:normAutofit fontScale="90000"/>
          </a:bodyPr>
          <a:lstStyle/>
          <a:p>
            <a:pPr algn="l"/>
            <a:r>
              <a:rPr kumimoji="1" lang="ja-JP" altLang="en-US" dirty="0" smtClean="0"/>
              <a:t>ブラウザ画面</a:t>
            </a:r>
            <a:endParaRPr kumimoji="1" lang="ja-JP" altLang="en-US" dirty="0"/>
          </a:p>
        </p:txBody>
      </p:sp>
      <p:sp>
        <p:nvSpPr>
          <p:cNvPr id="3" name="正方形/長方形 2"/>
          <p:cNvSpPr/>
          <p:nvPr/>
        </p:nvSpPr>
        <p:spPr>
          <a:xfrm>
            <a:off x="457200" y="1296736"/>
            <a:ext cx="8229600" cy="5106737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588211" y="1430421"/>
            <a:ext cx="2045368" cy="231273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rgbClr val="FF0000"/>
                </a:solidFill>
              </a:rPr>
              <a:t>グラフ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593558" y="3930315"/>
            <a:ext cx="2045368" cy="231273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rgbClr val="FF0000"/>
                </a:solidFill>
              </a:rPr>
              <a:t>グラフ</a:t>
            </a:r>
            <a:endParaRPr kumimoji="1" lang="en-US" altLang="ja-JP" dirty="0" smtClean="0">
              <a:solidFill>
                <a:srgbClr val="FF0000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2785979" y="1430421"/>
            <a:ext cx="2045368" cy="231273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rgbClr val="FF0000"/>
                </a:solidFill>
              </a:rPr>
              <a:t>グラフ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2785979" y="3930315"/>
            <a:ext cx="2045368" cy="231273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rgbClr val="FF0000"/>
                </a:solidFill>
              </a:rPr>
              <a:t>グラフ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4978399" y="1430421"/>
            <a:ext cx="3564021" cy="231273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rgbClr val="FF0000"/>
                </a:solidFill>
              </a:rPr>
              <a:t>ニュース</a:t>
            </a:r>
            <a:r>
              <a:rPr lang="ja-JP" altLang="en-US" dirty="0" smtClean="0">
                <a:solidFill>
                  <a:srgbClr val="FF0000"/>
                </a:solidFill>
              </a:rPr>
              <a:t>（日経）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4978399" y="3930315"/>
            <a:ext cx="3564021" cy="231273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rgbClr val="FF0000"/>
                </a:solidFill>
              </a:rPr>
              <a:t>ニュース（</a:t>
            </a:r>
            <a:r>
              <a:rPr kumimoji="1" lang="en-US" altLang="ja-JP" dirty="0" smtClean="0">
                <a:solidFill>
                  <a:srgbClr val="FF0000"/>
                </a:solidFill>
              </a:rPr>
              <a:t>Twitter</a:t>
            </a:r>
            <a:r>
              <a:rPr kumimoji="1" lang="ja-JP" altLang="en-US" dirty="0" smtClean="0">
                <a:solidFill>
                  <a:srgbClr val="FF0000"/>
                </a:solidFill>
              </a:rPr>
              <a:t>）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grpSp>
        <p:nvGrpSpPr>
          <p:cNvPr id="12" name="図形グループ 11"/>
          <p:cNvGrpSpPr/>
          <p:nvPr/>
        </p:nvGrpSpPr>
        <p:grpSpPr>
          <a:xfrm>
            <a:off x="8271041" y="1561431"/>
            <a:ext cx="137695" cy="2048043"/>
            <a:chOff x="8271041" y="1561431"/>
            <a:chExt cx="137695" cy="2048043"/>
          </a:xfrm>
        </p:grpSpPr>
        <p:sp>
          <p:nvSpPr>
            <p:cNvPr id="10" name="正方形/長方形 9"/>
            <p:cNvSpPr/>
            <p:nvPr/>
          </p:nvSpPr>
          <p:spPr>
            <a:xfrm>
              <a:off x="8271041" y="1561431"/>
              <a:ext cx="137695" cy="204804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1" name="角丸四角形 10"/>
            <p:cNvSpPr/>
            <p:nvPr/>
          </p:nvSpPr>
          <p:spPr>
            <a:xfrm>
              <a:off x="8297775" y="1684422"/>
              <a:ext cx="85559" cy="294105"/>
            </a:xfrm>
            <a:prstGeom prst="roundRect">
              <a:avLst/>
            </a:prstGeom>
            <a:solidFill>
              <a:srgbClr val="0000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3" name="図形グループ 12"/>
          <p:cNvGrpSpPr/>
          <p:nvPr/>
        </p:nvGrpSpPr>
        <p:grpSpPr>
          <a:xfrm>
            <a:off x="8280392" y="4066673"/>
            <a:ext cx="137695" cy="2048043"/>
            <a:chOff x="8271041" y="1561431"/>
            <a:chExt cx="137695" cy="2048043"/>
          </a:xfrm>
        </p:grpSpPr>
        <p:sp>
          <p:nvSpPr>
            <p:cNvPr id="14" name="正方形/長方形 13"/>
            <p:cNvSpPr/>
            <p:nvPr/>
          </p:nvSpPr>
          <p:spPr>
            <a:xfrm>
              <a:off x="8271041" y="1561431"/>
              <a:ext cx="137695" cy="204804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5" name="角丸四角形 14"/>
            <p:cNvSpPr/>
            <p:nvPr/>
          </p:nvSpPr>
          <p:spPr>
            <a:xfrm>
              <a:off x="8297775" y="1684422"/>
              <a:ext cx="85559" cy="294105"/>
            </a:xfrm>
            <a:prstGeom prst="roundRect">
              <a:avLst/>
            </a:prstGeom>
            <a:solidFill>
              <a:srgbClr val="0000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graphicFrame>
        <p:nvGraphicFramePr>
          <p:cNvPr id="16" name="グラフ 15"/>
          <p:cNvGraphicFramePr/>
          <p:nvPr>
            <p:extLst>
              <p:ext uri="{D42A27DB-BD31-4B8C-83A1-F6EECF244321}">
                <p14:modId xmlns:p14="http://schemas.microsoft.com/office/powerpoint/2010/main" val="888024695"/>
              </p:ext>
            </p:extLst>
          </p:nvPr>
        </p:nvGraphicFramePr>
        <p:xfrm>
          <a:off x="593558" y="1561430"/>
          <a:ext cx="2040021" cy="20480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57350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4625"/>
          </a:xfrm>
        </p:spPr>
        <p:txBody>
          <a:bodyPr>
            <a:normAutofit fontScale="90000"/>
          </a:bodyPr>
          <a:lstStyle/>
          <a:p>
            <a:pPr algn="l"/>
            <a:r>
              <a:rPr kumimoji="1" lang="ja-JP" altLang="en-US" dirty="0" smtClean="0"/>
              <a:t>機能仕様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57200" y="1205650"/>
            <a:ext cx="7366119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l"/>
            </a:pPr>
            <a:r>
              <a:rPr kumimoji="1" lang="ja-JP" altLang="en-US" sz="2400" dirty="0" smtClean="0"/>
              <a:t>ブラウザ上に情報を表示する（</a:t>
            </a:r>
            <a:r>
              <a:rPr kumimoji="1" lang="en-US" altLang="ja-JP" sz="2400" dirty="0" smtClean="0"/>
              <a:t>Web</a:t>
            </a:r>
            <a:r>
              <a:rPr kumimoji="1" lang="ja-JP" altLang="en-US" sz="2400" dirty="0" smtClean="0"/>
              <a:t>アプリ）</a:t>
            </a:r>
            <a:endParaRPr lang="en-US" altLang="ja-JP" dirty="0" smtClean="0"/>
          </a:p>
          <a:p>
            <a:pPr marL="285750" indent="-285750">
              <a:buFont typeface="Wingdings" charset="2"/>
              <a:buChar char="l"/>
            </a:pPr>
            <a:endParaRPr kumimoji="1" lang="en-US" altLang="ja-JP" sz="2400" dirty="0"/>
          </a:p>
          <a:p>
            <a:pPr marL="285750" indent="-285750">
              <a:buFont typeface="Wingdings" charset="2"/>
              <a:buChar char="l"/>
            </a:pPr>
            <a:r>
              <a:rPr lang="ja-JP" altLang="en-US" sz="2400" dirty="0" smtClean="0"/>
              <a:t>左側に折れ線グラフを４種類の通貨に対して表示する</a:t>
            </a:r>
            <a:endParaRPr lang="en-US" altLang="ja-JP" sz="2400" dirty="0" smtClean="0"/>
          </a:p>
          <a:p>
            <a:pPr marL="285750" indent="-285750">
              <a:buFont typeface="Wingdings" charset="2"/>
              <a:buChar char="l"/>
            </a:pPr>
            <a:endParaRPr lang="en-US" altLang="ja-JP" sz="2400" dirty="0"/>
          </a:p>
          <a:p>
            <a:pPr marL="285750" indent="-285750">
              <a:buFont typeface="Wingdings" charset="2"/>
              <a:buChar char="l"/>
            </a:pPr>
            <a:r>
              <a:rPr lang="ja-JP" altLang="en-US" sz="2400" dirty="0" smtClean="0"/>
              <a:t>右上に日経の価格変動に関する情報を表示する</a:t>
            </a:r>
            <a:endParaRPr lang="en-US" altLang="ja-JP" sz="2400" dirty="0" smtClean="0"/>
          </a:p>
          <a:p>
            <a:pPr marL="800100" lvl="1" indent="-342900">
              <a:buFont typeface="Arial"/>
              <a:buChar char="•"/>
            </a:pPr>
            <a:r>
              <a:rPr lang="ja-JP" altLang="en-US" sz="2000" dirty="0" smtClean="0"/>
              <a:t>スクロールすることで古い記事を参照できる</a:t>
            </a:r>
            <a:endParaRPr lang="en-US" altLang="ja-JP" sz="2000" dirty="0" smtClean="0"/>
          </a:p>
          <a:p>
            <a:pPr marL="285750" indent="-285750">
              <a:buFont typeface="Wingdings" charset="2"/>
              <a:buChar char="l"/>
            </a:pPr>
            <a:endParaRPr lang="en-US" altLang="ja-JP" sz="2400" dirty="0"/>
          </a:p>
          <a:p>
            <a:pPr marL="285750" indent="-285750">
              <a:buFont typeface="Wingdings" charset="2"/>
              <a:buChar char="l"/>
            </a:pPr>
            <a:r>
              <a:rPr lang="ja-JP" altLang="en-US" sz="2400" dirty="0" smtClean="0"/>
              <a:t>右下に</a:t>
            </a:r>
            <a:r>
              <a:rPr lang="en-US" altLang="ja-JP" sz="2400" dirty="0" smtClean="0"/>
              <a:t>Twitter</a:t>
            </a:r>
            <a:r>
              <a:rPr lang="ja-JP" altLang="en-US" sz="2400" dirty="0" smtClean="0"/>
              <a:t>の価格変動に関する情報を表示する</a:t>
            </a:r>
            <a:endParaRPr lang="en-US" altLang="ja-JP" sz="2400" dirty="0" smtClean="0"/>
          </a:p>
          <a:p>
            <a:pPr marL="800100" lvl="1" indent="-342900">
              <a:buFont typeface="Arial"/>
              <a:buChar char="•"/>
            </a:pPr>
            <a:r>
              <a:rPr lang="ja-JP" altLang="en-US" sz="2000" dirty="0" smtClean="0"/>
              <a:t>スクロールすることで古いツイートを参照できる</a:t>
            </a:r>
            <a:endParaRPr lang="en-US" altLang="ja-JP" sz="2000" dirty="0" smtClean="0"/>
          </a:p>
          <a:p>
            <a:pPr marL="285750" indent="-285750">
              <a:buFont typeface="Wingdings" charset="2"/>
              <a:buChar char="l"/>
            </a:pPr>
            <a:endParaRPr kumimoji="1" lang="en-US" altLang="ja-JP" sz="2400" dirty="0"/>
          </a:p>
          <a:p>
            <a:pPr marL="285750" indent="-285750">
              <a:buFont typeface="Wingdings" charset="2"/>
              <a:buChar char="l"/>
            </a:pPr>
            <a:r>
              <a:rPr lang="ja-JP" altLang="en-US" sz="2400" dirty="0" smtClean="0"/>
              <a:t>ブラウザ全体はスクロールしない</a:t>
            </a:r>
            <a:endParaRPr kumimoji="1" lang="en-US" altLang="ja-JP" sz="2400" dirty="0" smtClean="0"/>
          </a:p>
        </p:txBody>
      </p:sp>
    </p:spTree>
    <p:extLst>
      <p:ext uri="{BB962C8B-B14F-4D97-AF65-F5344CB8AC3E}">
        <p14:creationId xmlns:p14="http://schemas.microsoft.com/office/powerpoint/2010/main" val="3212679735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kumimoji="1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98</Words>
  <Application>Microsoft Macintosh PowerPoint</Application>
  <PresentationFormat>画面に合わせる (4:3)</PresentationFormat>
  <Paragraphs>21</Paragraphs>
  <Slides>3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4" baseType="lpstr">
      <vt:lpstr>ホワイト</vt:lpstr>
      <vt:lpstr>FX Estimation Helper UI図</vt:lpstr>
      <vt:lpstr>ブラウザ画面</vt:lpstr>
      <vt:lpstr>機能仕様</vt:lpstr>
    </vt:vector>
  </TitlesOfParts>
  <Company>神戸大学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FX Estimation Helper UI図</dc:title>
  <dc:creator>松村 憲</dc:creator>
  <cp:lastModifiedBy>松村 憲</cp:lastModifiedBy>
  <cp:revision>7</cp:revision>
  <dcterms:created xsi:type="dcterms:W3CDTF">2015-02-22T11:39:28Z</dcterms:created>
  <dcterms:modified xsi:type="dcterms:W3CDTF">2015-02-22T12:05:44Z</dcterms:modified>
</cp:coreProperties>
</file>