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4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</a:t>
            </a:r>
            <a:r>
              <a:rPr kumimoji="1" lang="ja-JP" altLang="en-US" dirty="0" smtClean="0"/>
              <a:t>プログラム</a:t>
            </a:r>
            <a:r>
              <a:rPr kumimoji="1" lang="en-US" altLang="ja-JP" dirty="0" smtClean="0"/>
              <a:t>(Viewer)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2015/</a:t>
            </a:r>
            <a:r>
              <a:rPr lang="en-US" altLang="ja-JP" sz="2800" dirty="0" smtClean="0"/>
              <a:t>07/12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2672" y="1378251"/>
            <a:ext cx="4034605" cy="470981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収入用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37277" y="1378252"/>
            <a:ext cx="4047831" cy="470981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支出用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2672" y="822598"/>
            <a:ext cx="8082436" cy="55565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メニュー</a:t>
            </a:r>
            <a:endParaRPr kumimoji="1" lang="ja-JP" altLang="en-US" sz="2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メイン画面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29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表示条件設定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選択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(select)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2189" y="922421"/>
            <a:ext cx="6951579" cy="39702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24443" y="42376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3905" y="123867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42603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2850082" y="1323082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229723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3537202" y="1323082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911491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4218970" y="1323082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02993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010472" y="1323083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390113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6697592" y="1323082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071881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379360" y="1323082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0354" y="1238678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/>
          <p:cNvSpPr/>
          <p:nvPr/>
        </p:nvSpPr>
        <p:spPr>
          <a:xfrm rot="10800000">
            <a:off x="5087833" y="1323083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13905" y="191688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42501" y="1916883"/>
            <a:ext cx="427808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7071780" y="191262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0800000">
            <a:off x="7379259" y="2006206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59393" y="253718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26323" y="2537180"/>
            <a:ext cx="12381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3435362" y="2630759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24361" y="313073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53059" y="3130739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491464" y="3130739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4798943" y="3224318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70808" y="3684016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694712" y="3788015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73634" y="369457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589263" y="3790825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68185" y="368401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013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44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更新条件入力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(update)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0532" y="895684"/>
            <a:ext cx="8769678" cy="418431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037225" y="4451495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87414" y="4451495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5656" y="141624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6" name="二等辺三角形 15"/>
          <p:cNvSpPr/>
          <p:nvPr/>
        </p:nvSpPr>
        <p:spPr>
          <a:xfrm rot="10800000">
            <a:off x="1973135" y="15006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52776" y="141624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8" name="二等辺三角形 17"/>
          <p:cNvSpPr/>
          <p:nvPr/>
        </p:nvSpPr>
        <p:spPr>
          <a:xfrm rot="10800000">
            <a:off x="2660255" y="15006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34544" y="141624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0" name="二等辺三角形 19"/>
          <p:cNvSpPr/>
          <p:nvPr/>
        </p:nvSpPr>
        <p:spPr>
          <a:xfrm rot="10800000">
            <a:off x="3342023" y="15006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4461" y="141624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611940" y="1500652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991581" y="141624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二等辺三角形 23"/>
          <p:cNvSpPr/>
          <p:nvPr/>
        </p:nvSpPr>
        <p:spPr>
          <a:xfrm rot="10800000">
            <a:off x="7299060" y="15006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73349" y="141624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980828" y="15006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665656" y="2104035"/>
            <a:ext cx="2342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49378" y="2724332"/>
            <a:ext cx="12381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36" name="二等辺三角形 35"/>
          <p:cNvSpPr/>
          <p:nvPr/>
        </p:nvSpPr>
        <p:spPr>
          <a:xfrm rot="10800000">
            <a:off x="2558417" y="281791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315608" y="1425830"/>
            <a:ext cx="1342131" cy="2261393"/>
            <a:chOff x="1259393" y="1693190"/>
            <a:chExt cx="1342131" cy="2261393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1649378" y="3317891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015894" y="544721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540796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447217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447217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447217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611452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611452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610614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49" name="図形グループ 48"/>
          <p:cNvGrpSpPr/>
          <p:nvPr/>
        </p:nvGrpSpPr>
        <p:grpSpPr>
          <a:xfrm>
            <a:off x="4967622" y="1425830"/>
            <a:ext cx="1342131" cy="2261393"/>
            <a:chOff x="1259393" y="1693190"/>
            <a:chExt cx="1342131" cy="2261393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6299297" y="2724332"/>
            <a:ext cx="12381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299297" y="3317891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04461" y="2104035"/>
            <a:ext cx="23420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1994" y="972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条件</a:t>
            </a:r>
            <a:endParaRPr lang="en-US" altLang="en-US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94750" y="97278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後</a:t>
            </a:r>
            <a:endParaRPr lang="en-US" altLang="en-US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991827" y="389260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415731" y="3996607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594653" y="390316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5310282" y="3999417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89204" y="389260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5094067" y="6224191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29486" y="6107798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9328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592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データ入力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挿入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(insert)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21250" y="909053"/>
            <a:ext cx="6096000" cy="398360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232293" y="42376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82482" y="42376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62965" y="118520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91663" y="118520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3299142" y="126961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39719" y="118520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4347198" y="126961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09159" y="118520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5416638" y="126961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62965" y="186341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91561" y="1863411"/>
            <a:ext cx="427808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08453" y="248370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76333" y="307726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005031" y="3077267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03608" y="11852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年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68029" y="11852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月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4319" y="11852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996910" y="2483708"/>
            <a:ext cx="381822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11952" y="3617176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135856" y="3721175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14778" y="362773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4030407" y="3723985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09329" y="361717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5723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343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削除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(delete)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72189" y="909053"/>
            <a:ext cx="6951579" cy="398360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13905" y="125204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42603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0" name="二等辺三角形 39"/>
          <p:cNvSpPr/>
          <p:nvPr/>
        </p:nvSpPr>
        <p:spPr>
          <a:xfrm rot="10800000">
            <a:off x="2850082" y="133645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229723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2" name="二等辺三角形 41"/>
          <p:cNvSpPr/>
          <p:nvPr/>
        </p:nvSpPr>
        <p:spPr>
          <a:xfrm rot="10800000">
            <a:off x="3537202" y="133645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911491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4" name="二等辺三角形 43"/>
          <p:cNvSpPr/>
          <p:nvPr/>
        </p:nvSpPr>
        <p:spPr>
          <a:xfrm rot="10800000">
            <a:off x="4218970" y="133645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02993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 rot="10800000">
            <a:off x="6010472" y="13364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0113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8" name="二等辺三角形 47"/>
          <p:cNvSpPr/>
          <p:nvPr/>
        </p:nvSpPr>
        <p:spPr>
          <a:xfrm rot="10800000">
            <a:off x="6697592" y="133645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071881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2" name="二等辺三角形 61"/>
          <p:cNvSpPr/>
          <p:nvPr/>
        </p:nvSpPr>
        <p:spPr>
          <a:xfrm rot="10800000">
            <a:off x="7379360" y="1336450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780354" y="1252046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 rot="10800000">
            <a:off x="5087833" y="1336451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3905" y="193025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542501" y="1930251"/>
            <a:ext cx="427808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071780" y="1925995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8" name="二等辺三角形 67"/>
          <p:cNvSpPr/>
          <p:nvPr/>
        </p:nvSpPr>
        <p:spPr>
          <a:xfrm rot="10800000">
            <a:off x="7379259" y="2019574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59393" y="255054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526323" y="2550548"/>
            <a:ext cx="123813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1" name="二等辺三角形 70"/>
          <p:cNvSpPr/>
          <p:nvPr/>
        </p:nvSpPr>
        <p:spPr>
          <a:xfrm rot="10800000">
            <a:off x="3435362" y="2644127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24361" y="314410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553059" y="3144107"/>
            <a:ext cx="16763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491464" y="3144107"/>
            <a:ext cx="6151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5" name="二等辺三角形 74"/>
          <p:cNvSpPr/>
          <p:nvPr/>
        </p:nvSpPr>
        <p:spPr>
          <a:xfrm rot="10800000">
            <a:off x="4798943" y="3237686"/>
            <a:ext cx="254000" cy="2005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270808" y="3643912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694712" y="3747911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873634" y="365447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589263" y="3750721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768185" y="364391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094067" y="6010303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29486" y="5893910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29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658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収支計算結果表示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収支計算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38948" y="815477"/>
            <a:ext cx="4879474" cy="52270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41974" y="1047937"/>
            <a:ext cx="4445518" cy="43395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026496" y="5534347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69759" y="6293294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64424" y="628490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36561" y="6254940"/>
            <a:ext cx="1315626" cy="5181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2187" y="6293294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テーブル</a:t>
            </a:r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552651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95296</TotalTime>
  <Words>197</Words>
  <Application>Microsoft Macintosh PowerPoint</Application>
  <PresentationFormat>画面に合わせる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家計簿プログラム(Viewer) GUIレイアウト  最終更新日：2015/07/12 ver 1.0.0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49</cp:revision>
  <dcterms:created xsi:type="dcterms:W3CDTF">2014-05-31T08:31:25Z</dcterms:created>
  <dcterms:modified xsi:type="dcterms:W3CDTF">2015-07-12T13:00:29Z</dcterms:modified>
</cp:coreProperties>
</file>