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63" r:id="rId4"/>
    <p:sldId id="266" r:id="rId5"/>
    <p:sldId id="265" r:id="rId6"/>
    <p:sldId id="269" r:id="rId7"/>
    <p:sldId id="270" r:id="rId8"/>
    <p:sldId id="267" r:id="rId9"/>
    <p:sldId id="268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2017/</a:t>
            </a:r>
            <a:r>
              <a:rPr lang="en-US" altLang="ja-JP" sz="2800" dirty="0" smtClean="0"/>
              <a:t>09/16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2.9.0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認証画面と管理画面が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ある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0532" y="18635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6545" y="2542325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未認証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時は認証画面にリダイレクトされる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34922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7635424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登録フォーム、検索フォーム、一覧画面から構成される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登録フォームから収支情報を登録する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日付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は表示されるカレンダーから選択する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カテゴリは既に登録されているものが一覧表示されるので、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その中から選択する（新規カテゴリを入力するのも可）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収支情報を入力後、登録ボタンを押す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と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収支情報が登録され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、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一覧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が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更新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>
                <a:latin typeface="メイリオ"/>
                <a:ea typeface="メイリオ"/>
                <a:cs typeface="メイリオ"/>
              </a:rPr>
              <a:t>収支情報が不正な場合、エラーを通知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検索フォームから収支情報を検索する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検索条件を入力後、検索ボタンを押すと条件を満たす収支情報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の一覧が表示される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リセットボタンを押下すると検索条件をリセット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一覧画面には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１ページ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あたり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件の収支情報が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最新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から順番に表示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削除ボタンを押すと、削除確認画面が表示される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「はい」を選択すると対応する収支情報が削除される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「いいえ」を選択すると管理画面に戻る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783269" y="935182"/>
            <a:ext cx="7575640" cy="5541817"/>
            <a:chOff x="783269" y="935182"/>
            <a:chExt cx="7575640" cy="5541817"/>
          </a:xfrm>
        </p:grpSpPr>
        <p:sp>
          <p:nvSpPr>
            <p:cNvPr id="53" name="正方形/長方形 52"/>
            <p:cNvSpPr/>
            <p:nvPr/>
          </p:nvSpPr>
          <p:spPr>
            <a:xfrm>
              <a:off x="783269" y="935182"/>
              <a:ext cx="7575640" cy="5541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3059362" y="2228031"/>
              <a:ext cx="2979091" cy="29674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86840" y="2516692"/>
              <a:ext cx="1289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err="1" smtClean="0">
                  <a:latin typeface="メイリオ"/>
                  <a:ea typeface="メイリオ"/>
                  <a:cs typeface="メイリオ"/>
                </a:rPr>
                <a:t>ユーザーID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29000" y="2944112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86840" y="352345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パスワード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29000" y="3833304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167908" y="4525818"/>
              <a:ext cx="1560945" cy="417945"/>
            </a:xfrm>
            <a:prstGeom prst="roundRect">
              <a:avLst/>
            </a:prstGeom>
            <a:solidFill>
              <a:schemeClr val="accent1"/>
            </a:solidFill>
            <a:ln w="254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ログイン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3532910" y="3048002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3532910" y="3939311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63052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34665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7999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23440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図 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39" name="図 3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40" name="図 3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41" name="図 4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42" name="図 4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43" name="図 4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44" name="図 4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45" name="図 4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46" name="図 4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47" name="図 4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4954166" y="1192639"/>
            <a:ext cx="28024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5001261" y="1238058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5001261" y="1277697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5003884" y="1310793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923931" y="2034307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90993" y="16595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46916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78664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465123" y="16569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3034657" y="1720187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/>
          <p:cNvSpPr/>
          <p:nvPr/>
        </p:nvSpPr>
        <p:spPr>
          <a:xfrm>
            <a:off x="3877789" y="1722410"/>
            <a:ext cx="602185" cy="165865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を含む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二等辺三角形 1"/>
          <p:cNvSpPr/>
          <p:nvPr/>
        </p:nvSpPr>
        <p:spPr>
          <a:xfrm rot="10800000">
            <a:off x="4322286" y="1761549"/>
            <a:ext cx="108000" cy="108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494298" y="16601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5370510" y="1715149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949540" y="16492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208765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/>
          <p:cNvSpPr/>
          <p:nvPr/>
        </p:nvSpPr>
        <p:spPr>
          <a:xfrm>
            <a:off x="651362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83109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713211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角丸四角形 84"/>
          <p:cNvSpPr/>
          <p:nvPr/>
        </p:nvSpPr>
        <p:spPr>
          <a:xfrm>
            <a:off x="7553038" y="1639397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スクリーンショット（0029-09-16 14.40.30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4" y="946719"/>
            <a:ext cx="6856846" cy="52209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00532" y="18716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管理画面（カレンダー表示）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3634252" y="2551542"/>
            <a:ext cx="2637496" cy="3127449"/>
            <a:chOff x="2904322" y="2297543"/>
            <a:chExt cx="2637496" cy="3127449"/>
          </a:xfrm>
        </p:grpSpPr>
        <p:pic>
          <p:nvPicPr>
            <p:cNvPr id="3" name="図 2" descr="スクリーンショット（0029-08-05 8.37.51）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322" y="2424539"/>
              <a:ext cx="2637496" cy="3000453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二等辺三角形 5"/>
            <p:cNvSpPr/>
            <p:nvPr/>
          </p:nvSpPr>
          <p:spPr>
            <a:xfrm>
              <a:off x="3048000" y="2297543"/>
              <a:ext cx="311727" cy="13854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9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管理画面（カテゴリ選択）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82" name="表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42681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正方形/長方形 8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434665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57999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23440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93" name="直線コネクタ 92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7" name="二等辺三角形 96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二等辺三角形 97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1" name="二等辺三角形 100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二等辺三角形 101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二等辺三角形 102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二等辺三角形 103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角丸四角形 104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06" name="図 10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07" name="図 10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08" name="図 10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09" name="図 10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10" name="図 10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11" name="図 11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12" name="図 11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13" name="図 11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14" name="図 11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15" name="図 11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sp>
        <p:nvSpPr>
          <p:cNvPr id="116" name="角丸四角形 115"/>
          <p:cNvSpPr/>
          <p:nvPr/>
        </p:nvSpPr>
        <p:spPr>
          <a:xfrm>
            <a:off x="4954166" y="1192639"/>
            <a:ext cx="28024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17" name="直線コネクタ 116"/>
          <p:cNvCxnSpPr/>
          <p:nvPr/>
        </p:nvCxnSpPr>
        <p:spPr>
          <a:xfrm>
            <a:off x="5001261" y="1238058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5001261" y="1277697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>
            <a:off x="5003884" y="1310793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923931" y="2034307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890993" y="16595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2" name="角丸四角形 121"/>
          <p:cNvSpPr/>
          <p:nvPr/>
        </p:nvSpPr>
        <p:spPr>
          <a:xfrm>
            <a:off x="146916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178664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465123" y="16569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5" name="角丸四角形 124"/>
          <p:cNvSpPr/>
          <p:nvPr/>
        </p:nvSpPr>
        <p:spPr>
          <a:xfrm>
            <a:off x="3034657" y="1720187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角丸四角形 125"/>
          <p:cNvSpPr/>
          <p:nvPr/>
        </p:nvSpPr>
        <p:spPr>
          <a:xfrm>
            <a:off x="3877789" y="1722410"/>
            <a:ext cx="602185" cy="165865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を含む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7" name="二等辺三角形 126"/>
          <p:cNvSpPr/>
          <p:nvPr/>
        </p:nvSpPr>
        <p:spPr>
          <a:xfrm rot="10800000">
            <a:off x="4322286" y="1761549"/>
            <a:ext cx="108000" cy="108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4494298" y="16601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9" name="角丸四角形 128"/>
          <p:cNvSpPr/>
          <p:nvPr/>
        </p:nvSpPr>
        <p:spPr>
          <a:xfrm>
            <a:off x="5370510" y="1715149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5949540" y="16492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208765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角丸四角形 131"/>
          <p:cNvSpPr/>
          <p:nvPr/>
        </p:nvSpPr>
        <p:spPr>
          <a:xfrm>
            <a:off x="651362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83109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4" name="角丸四角形 133"/>
          <p:cNvSpPr/>
          <p:nvPr/>
        </p:nvSpPr>
        <p:spPr>
          <a:xfrm>
            <a:off x="713211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角丸四角形 134"/>
          <p:cNvSpPr/>
          <p:nvPr/>
        </p:nvSpPr>
        <p:spPr>
          <a:xfrm>
            <a:off x="7553038" y="1639397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785584" y="937497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図 1" descr="スクリーンショット（0029-08-13 15.04.02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23" y="1693157"/>
            <a:ext cx="4251885" cy="18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表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20562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正方形/長方形 63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434665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7999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23440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4" name="直線コネクタ 73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8" name="二等辺三角形 77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二等辺三角形 78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4" name="二等辺三角形 103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二等辺三角形 104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二等辺三角形 105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二等辺三角形 106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角丸四角形 107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09" name="図 10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10" name="図 10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11" name="図 11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12" name="図 11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13" name="図 11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14" name="図 11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15" name="図 11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16" name="図 11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17" name="図 11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18" name="図 11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sp>
        <p:nvSpPr>
          <p:cNvPr id="119" name="角丸四角形 118"/>
          <p:cNvSpPr/>
          <p:nvPr/>
        </p:nvSpPr>
        <p:spPr>
          <a:xfrm>
            <a:off x="4954166" y="1192639"/>
            <a:ext cx="28024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20" name="直線コネクタ 119"/>
          <p:cNvCxnSpPr/>
          <p:nvPr/>
        </p:nvCxnSpPr>
        <p:spPr>
          <a:xfrm>
            <a:off x="5001261" y="1238058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5001261" y="1277697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>
            <a:off x="5003884" y="1310793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923931" y="2034307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890993" y="16595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5" name="角丸四角形 124"/>
          <p:cNvSpPr/>
          <p:nvPr/>
        </p:nvSpPr>
        <p:spPr>
          <a:xfrm>
            <a:off x="146916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78664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2465123" y="16569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8" name="角丸四角形 127"/>
          <p:cNvSpPr/>
          <p:nvPr/>
        </p:nvSpPr>
        <p:spPr>
          <a:xfrm>
            <a:off x="3034657" y="1720187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角丸四角形 128"/>
          <p:cNvSpPr/>
          <p:nvPr/>
        </p:nvSpPr>
        <p:spPr>
          <a:xfrm>
            <a:off x="3877789" y="1722410"/>
            <a:ext cx="602185" cy="165865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を含む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0" name="二等辺三角形 129"/>
          <p:cNvSpPr/>
          <p:nvPr/>
        </p:nvSpPr>
        <p:spPr>
          <a:xfrm rot="10800000">
            <a:off x="4322286" y="1761549"/>
            <a:ext cx="108000" cy="108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494298" y="16601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5370510" y="1715149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5949540" y="16492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4" name="角丸四角形 133"/>
          <p:cNvSpPr/>
          <p:nvPr/>
        </p:nvSpPr>
        <p:spPr>
          <a:xfrm>
            <a:off x="208765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角丸四角形 134"/>
          <p:cNvSpPr/>
          <p:nvPr/>
        </p:nvSpPr>
        <p:spPr>
          <a:xfrm>
            <a:off x="651362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683109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7" name="角丸四角形 136"/>
          <p:cNvSpPr/>
          <p:nvPr/>
        </p:nvSpPr>
        <p:spPr>
          <a:xfrm>
            <a:off x="713211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角丸四角形 137"/>
          <p:cNvSpPr/>
          <p:nvPr/>
        </p:nvSpPr>
        <p:spPr>
          <a:xfrm>
            <a:off x="7553038" y="1639397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785584" y="937497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管理画面（登録失敗時）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1834387" y="1845574"/>
            <a:ext cx="5525476" cy="1981328"/>
            <a:chOff x="1834387" y="2031998"/>
            <a:chExt cx="5525476" cy="1981328"/>
          </a:xfrm>
        </p:grpSpPr>
        <p:sp>
          <p:nvSpPr>
            <p:cNvPr id="2" name="角丸四角形 1"/>
            <p:cNvSpPr/>
            <p:nvPr/>
          </p:nvSpPr>
          <p:spPr>
            <a:xfrm>
              <a:off x="1834387" y="2031998"/>
              <a:ext cx="5525476" cy="1981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2120718" y="2660552"/>
              <a:ext cx="4910463" cy="67604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　日付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,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が不正です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6239950" y="3613694"/>
              <a:ext cx="550589" cy="2992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OK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844210" y="249612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834387" y="351440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2058312" y="211908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エラー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02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33480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正方形/長方形 54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434665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7999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3440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9" name="二等辺三角形 68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4" name="二等辺三角形 103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二等辺三角形 104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二等辺三角形 105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二等辺三角形 106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角丸四角形 107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09" name="図 10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10" name="図 10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11" name="図 11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12" name="図 11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13" name="図 11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14" name="図 11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15" name="図 11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16" name="図 11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17" name="図 11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18" name="図 11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sp>
        <p:nvSpPr>
          <p:cNvPr id="119" name="角丸四角形 118"/>
          <p:cNvSpPr/>
          <p:nvPr/>
        </p:nvSpPr>
        <p:spPr>
          <a:xfrm>
            <a:off x="4954166" y="1192639"/>
            <a:ext cx="28024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20" name="直線コネクタ 119"/>
          <p:cNvCxnSpPr/>
          <p:nvPr/>
        </p:nvCxnSpPr>
        <p:spPr>
          <a:xfrm>
            <a:off x="5001261" y="1238058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5001261" y="1277697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>
            <a:off x="5003884" y="1310793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923931" y="2034307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890993" y="16595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5" name="角丸四角形 124"/>
          <p:cNvSpPr/>
          <p:nvPr/>
        </p:nvSpPr>
        <p:spPr>
          <a:xfrm>
            <a:off x="146916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78664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2465123" y="16569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8" name="角丸四角形 127"/>
          <p:cNvSpPr/>
          <p:nvPr/>
        </p:nvSpPr>
        <p:spPr>
          <a:xfrm>
            <a:off x="3034657" y="1720187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角丸四角形 128"/>
          <p:cNvSpPr/>
          <p:nvPr/>
        </p:nvSpPr>
        <p:spPr>
          <a:xfrm>
            <a:off x="3877789" y="1722410"/>
            <a:ext cx="602185" cy="165865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を含む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0" name="二等辺三角形 129"/>
          <p:cNvSpPr/>
          <p:nvPr/>
        </p:nvSpPr>
        <p:spPr>
          <a:xfrm rot="10800000">
            <a:off x="4322286" y="1761549"/>
            <a:ext cx="108000" cy="108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494298" y="16601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5370510" y="1715149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5949540" y="16492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4" name="角丸四角形 133"/>
          <p:cNvSpPr/>
          <p:nvPr/>
        </p:nvSpPr>
        <p:spPr>
          <a:xfrm>
            <a:off x="208765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角丸四角形 134"/>
          <p:cNvSpPr/>
          <p:nvPr/>
        </p:nvSpPr>
        <p:spPr>
          <a:xfrm>
            <a:off x="651362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683109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7" name="角丸四角形 136"/>
          <p:cNvSpPr/>
          <p:nvPr/>
        </p:nvSpPr>
        <p:spPr>
          <a:xfrm>
            <a:off x="713211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角丸四角形 137"/>
          <p:cNvSpPr/>
          <p:nvPr/>
        </p:nvSpPr>
        <p:spPr>
          <a:xfrm>
            <a:off x="7553038" y="1639397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785584" y="937497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</a:t>
            </a:r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削除確認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5" name="図形グループ 4"/>
          <p:cNvGrpSpPr/>
          <p:nvPr/>
        </p:nvGrpSpPr>
        <p:grpSpPr>
          <a:xfrm>
            <a:off x="2920983" y="2447634"/>
            <a:ext cx="2989891" cy="875242"/>
            <a:chOff x="3017146" y="2447634"/>
            <a:chExt cx="2989891" cy="875242"/>
          </a:xfrm>
        </p:grpSpPr>
        <p:grpSp>
          <p:nvGrpSpPr>
            <p:cNvPr id="6" name="図形グループ 5"/>
            <p:cNvGrpSpPr/>
            <p:nvPr/>
          </p:nvGrpSpPr>
          <p:grpSpPr>
            <a:xfrm>
              <a:off x="3017146" y="2447634"/>
              <a:ext cx="2989891" cy="875242"/>
              <a:chOff x="1834387" y="2031998"/>
              <a:chExt cx="5525476" cy="1981328"/>
            </a:xfrm>
          </p:grpSpPr>
          <p:sp>
            <p:nvSpPr>
              <p:cNvPr id="2" name="角丸四角形 1"/>
              <p:cNvSpPr/>
              <p:nvPr/>
            </p:nvSpPr>
            <p:spPr>
              <a:xfrm>
                <a:off x="1834387" y="2031998"/>
                <a:ext cx="5525476" cy="1981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角丸四角形 26"/>
              <p:cNvSpPr/>
              <p:nvPr/>
            </p:nvSpPr>
            <p:spPr>
              <a:xfrm>
                <a:off x="5667601" y="3225109"/>
                <a:ext cx="1522149" cy="552982"/>
              </a:xfrm>
              <a:prstGeom prst="roundRect">
                <a:avLst/>
              </a:prstGeom>
              <a:solidFill>
                <a:srgbClr val="008000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 smtClean="0">
                    <a:solidFill>
                      <a:srgbClr val="FFFFFF"/>
                    </a:solidFill>
                    <a:latin typeface="メイリオ"/>
                    <a:ea typeface="メイリオ"/>
                    <a:cs typeface="メイリオ"/>
                  </a:rPr>
                  <a:t>はい</a:t>
                </a:r>
                <a:endParaRPr kumimoji="1" lang="ja-JP" altLang="en-US" sz="1200" dirty="0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058312" y="2119080"/>
                <a:ext cx="1980029" cy="696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 smtClean="0">
                    <a:latin typeface="メイリオ"/>
                    <a:ea typeface="メイリオ"/>
                    <a:cs typeface="メイリオ"/>
                  </a:rPr>
                  <a:t>本当に削除しますか？</a:t>
                </a:r>
                <a:endParaRPr kumimoji="1" lang="ja-JP" altLang="en-US" sz="14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sp>
          <p:nvSpPr>
            <p:cNvPr id="52" name="角丸四角形 51"/>
            <p:cNvSpPr/>
            <p:nvPr/>
          </p:nvSpPr>
          <p:spPr>
            <a:xfrm>
              <a:off x="4172054" y="2974685"/>
              <a:ext cx="823650" cy="244277"/>
            </a:xfrm>
            <a:prstGeom prst="roundRect">
              <a:avLst/>
            </a:prstGeom>
            <a:solidFill>
              <a:srgbClr val="FF0000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いいえ</a:t>
              </a:r>
              <a:endParaRPr kumimoji="1" lang="ja-JP" altLang="en-US" sz="12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2434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108479</TotalTime>
  <Words>313</Words>
  <Application>Microsoft Macintosh PowerPoint</Application>
  <PresentationFormat>画面に合わせる (4:3)</PresentationFormat>
  <Paragraphs>140</Paragraphs>
  <Slides>9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家計簿プログラム(Manager) GUIレイアウト  最終更新日：2017/09/16 ver 2.9.0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109</cp:revision>
  <dcterms:created xsi:type="dcterms:W3CDTF">2014-05-31T08:31:25Z</dcterms:created>
  <dcterms:modified xsi:type="dcterms:W3CDTF">2017-09-16T05:52:27Z</dcterms:modified>
</cp:coreProperties>
</file>