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2016/04/12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表示画面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95459</TotalTime>
  <Words>13</Words>
  <Application>Microsoft Macintosh PowerPoint</Application>
  <PresentationFormat>画面に合わせる (4:3)</PresentationFormat>
  <Paragraphs>5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家計簿プログラム(Manager) GUIレイアウト  最終更新日：2016/04/12 ver 1.1.0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53</cp:revision>
  <dcterms:created xsi:type="dcterms:W3CDTF">2014-05-31T08:31:25Z</dcterms:created>
  <dcterms:modified xsi:type="dcterms:W3CDTF">2016-04-12T14:15:22Z</dcterms:modified>
</cp:coreProperties>
</file>