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744"/>
        <c:axId val="2055784"/>
      </c:lineChart>
      <c:catAx>
        <c:axId val="2052744"/>
        <c:scaling>
          <c:orientation val="minMax"/>
        </c:scaling>
        <c:delete val="1"/>
        <c:axPos val="b"/>
        <c:majorTickMark val="out"/>
        <c:minorTickMark val="none"/>
        <c:tickLblPos val="nextTo"/>
        <c:crossAx val="2055784"/>
        <c:crosses val="autoZero"/>
        <c:auto val="1"/>
        <c:lblAlgn val="ctr"/>
        <c:lblOffset val="100"/>
        <c:noMultiLvlLbl val="0"/>
      </c:catAx>
      <c:valAx>
        <c:axId val="2055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2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2016/01/</a:t>
            </a:r>
            <a:r>
              <a:rPr lang="en-US" altLang="ja-JP" dirty="0" smtClean="0"/>
              <a:t>1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6097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</a:t>
            </a:r>
            <a:r>
              <a:rPr lang="ja-JP" altLang="en-US" sz="2400" dirty="0" smtClean="0"/>
              <a:t>・ツイート・</a:t>
            </a:r>
            <a:r>
              <a:rPr lang="ja-JP" altLang="en-US" sz="2400" dirty="0" smtClean="0"/>
              <a:t>記事</a:t>
            </a:r>
            <a:r>
              <a:rPr lang="ja-JP" altLang="en-US" sz="2400" dirty="0" smtClean="0"/>
              <a:t>のどれか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レートは</a:t>
            </a:r>
            <a:r>
              <a:rPr lang="en-US" altLang="ja-JP" sz="2400" dirty="0" smtClean="0"/>
              <a:t>USDJPY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分足ローソク足グラフで表示する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ツイートは最新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件を表示する</a:t>
            </a:r>
            <a:endParaRPr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lang="ja-JP" altLang="en-US" sz="2400" dirty="0" smtClean="0"/>
              <a:t>記事は最新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件を表示</a:t>
            </a:r>
            <a:r>
              <a:rPr lang="ja-JP" altLang="en-US" sz="2400" dirty="0" smtClean="0"/>
              <a:t>する</a:t>
            </a: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ブラウザ全体はスクロールしない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</a:t>
            </a:r>
            <a:r>
              <a:rPr kumimoji="1" lang="ja-JP" altLang="en-US" dirty="0" smtClean="0"/>
              <a:t>レート）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3131844476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</a:t>
            </a:r>
            <a:r>
              <a:rPr kumimoji="1" lang="ja-JP" altLang="en-US" dirty="0" smtClean="0"/>
              <a:t>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</a:t>
            </a:r>
            <a:r>
              <a:rPr kumimoji="1" lang="ja-JP" altLang="en-US" dirty="0" smtClean="0"/>
              <a:t>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147</Words>
  <Application>Microsoft Macintosh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22</cp:revision>
  <dcterms:created xsi:type="dcterms:W3CDTF">2015-02-22T11:39:28Z</dcterms:created>
  <dcterms:modified xsi:type="dcterms:W3CDTF">2016-01-18T13:01:37Z</dcterms:modified>
</cp:coreProperties>
</file>