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6" r:id="rId4"/>
    <p:sldId id="265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44" autoAdjust="0"/>
  </p:normalViewPr>
  <p:slideViewPr>
    <p:cSldViewPr snapToGrid="0" snapToObjects="1">
      <p:cViewPr varScale="1">
        <p:scale>
          <a:sx n="107" d="100"/>
          <a:sy n="107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16/11/04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16/11/04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16/11/04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16/11/04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16/11/04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16/11/04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16/11/04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16/11/04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16/11/04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16/11/04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16/11/04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16/11/04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16/11/04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Manager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2016</a:t>
            </a:r>
            <a:r>
              <a:rPr lang="en-US" altLang="ja-JP" sz="2800" dirty="0" smtClean="0"/>
              <a:t>/</a:t>
            </a:r>
            <a:r>
              <a:rPr lang="en-US" altLang="ja-JP" sz="2800" dirty="0" smtClean="0"/>
              <a:t>11</a:t>
            </a:r>
            <a:r>
              <a:rPr lang="en-US" altLang="ja-JP" sz="2800" dirty="0" smtClean="0"/>
              <a:t>/04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</a:t>
            </a:r>
            <a:r>
              <a:rPr lang="en-US" altLang="ja-JP" sz="2800" dirty="0" smtClean="0"/>
              <a:t>2.2.0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画面仕様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545" y="969818"/>
            <a:ext cx="737894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認証画面と管理画面がある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認証画面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未認証時は認証画面にリダイレクトされる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認証に成功すると管理画面にアクセスできる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管理画面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画面上部の入力フォームから家計簿を入力する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家計簿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情報を入力後、登録ボタンを押すと家計簿が登録される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登録成功時、画面遷移なしで家計簿表の上部に表示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１ページ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に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>50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件の家計簿が表示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最新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から順番に表示される</a:t>
            </a:r>
          </a:p>
        </p:txBody>
      </p:sp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認証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8" name="図形グループ 7"/>
          <p:cNvGrpSpPr/>
          <p:nvPr/>
        </p:nvGrpSpPr>
        <p:grpSpPr>
          <a:xfrm>
            <a:off x="783269" y="935182"/>
            <a:ext cx="7575640" cy="5541817"/>
            <a:chOff x="783269" y="935182"/>
            <a:chExt cx="7575640" cy="5541817"/>
          </a:xfrm>
        </p:grpSpPr>
        <p:sp>
          <p:nvSpPr>
            <p:cNvPr id="53" name="正方形/長方形 52"/>
            <p:cNvSpPr/>
            <p:nvPr/>
          </p:nvSpPr>
          <p:spPr>
            <a:xfrm>
              <a:off x="783269" y="935182"/>
              <a:ext cx="7575640" cy="55418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3059362" y="2228031"/>
              <a:ext cx="2979091" cy="296742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186840" y="2516692"/>
              <a:ext cx="1289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dirty="0" err="1" smtClean="0">
                  <a:latin typeface="メイリオ"/>
                  <a:ea typeface="メイリオ"/>
                  <a:cs typeface="メイリオ"/>
                </a:rPr>
                <a:t>ユーザーID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429000" y="2944112"/>
              <a:ext cx="2299854" cy="4063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3186840" y="3523456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パスワード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429000" y="3833304"/>
              <a:ext cx="2299854" cy="4063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4167908" y="4525818"/>
              <a:ext cx="1560945" cy="417945"/>
            </a:xfrm>
            <a:prstGeom prst="roundRect">
              <a:avLst/>
            </a:prstGeom>
            <a:solidFill>
              <a:schemeClr val="accent1"/>
            </a:solidFill>
            <a:ln w="25400"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ログイン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3" name="直線コネクタ 2"/>
            <p:cNvCxnSpPr/>
            <p:nvPr/>
          </p:nvCxnSpPr>
          <p:spPr>
            <a:xfrm>
              <a:off x="3532910" y="3048002"/>
              <a:ext cx="0" cy="2193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3532910" y="3939311"/>
              <a:ext cx="0" cy="2193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09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52" name="表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783986"/>
              </p:ext>
            </p:extLst>
          </p:nvPr>
        </p:nvGraphicFramePr>
        <p:xfrm>
          <a:off x="993905" y="2031998"/>
          <a:ext cx="7180276" cy="424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069"/>
                <a:gridCol w="1795069"/>
                <a:gridCol w="1795069"/>
                <a:gridCol w="1795069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正方形/長方形 52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569818" y="118894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23931" y="11082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3139341" y="118894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493454" y="11082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5057232" y="118894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041905" y="110824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6582196" y="1187842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936309" y="110714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7623593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1249506" y="163008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481453" y="163239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722420" y="1632399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7" name="二等辺三角形 66"/>
          <p:cNvSpPr/>
          <p:nvPr/>
        </p:nvSpPr>
        <p:spPr>
          <a:xfrm rot="5400000">
            <a:off x="2564425" y="168384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二等辺三角形 67"/>
          <p:cNvSpPr/>
          <p:nvPr/>
        </p:nvSpPr>
        <p:spPr>
          <a:xfrm rot="16200000">
            <a:off x="1048815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139180" y="1632399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694140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95526</TotalTime>
  <Words>120</Words>
  <Application>Microsoft Macintosh PowerPoint</Application>
  <PresentationFormat>画面に合わせる (4:3)</PresentationFormat>
  <Paragraphs>35</Paragraphs>
  <Slides>4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ホワイト</vt:lpstr>
      <vt:lpstr>家計簿プログラム(Manager) GUIレイアウト  最終更新日：2016/11/04 ver 2.2.0</vt:lpstr>
      <vt:lpstr>PowerPoint プレゼンテーション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69</cp:revision>
  <dcterms:created xsi:type="dcterms:W3CDTF">2014-05-31T08:31:25Z</dcterms:created>
  <dcterms:modified xsi:type="dcterms:W3CDTF">2016-11-04T11:05:31Z</dcterms:modified>
</cp:coreProperties>
</file>