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414520"/>
        <c:axId val="522418648"/>
      </c:lineChart>
      <c:catAx>
        <c:axId val="522414520"/>
        <c:scaling>
          <c:orientation val="minMax"/>
        </c:scaling>
        <c:delete val="1"/>
        <c:axPos val="b"/>
        <c:majorTickMark val="out"/>
        <c:minorTickMark val="none"/>
        <c:tickLblPos val="nextTo"/>
        <c:crossAx val="522418648"/>
        <c:crosses val="autoZero"/>
        <c:auto val="1"/>
        <c:lblAlgn val="ctr"/>
        <c:lblOffset val="100"/>
        <c:noMultiLvlLbl val="0"/>
      </c:catAx>
      <c:valAx>
        <c:axId val="522418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2414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16/06/21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2016/06</a:t>
            </a:r>
            <a:r>
              <a:rPr kumimoji="1" lang="en-US" altLang="ja-JP" dirty="0" smtClean="0"/>
              <a:t>/</a:t>
            </a:r>
            <a:r>
              <a:rPr lang="en-US" altLang="ja-JP" dirty="0" smtClean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725192" cy="4401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レート・ツイート・記事のどれかを表示する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レート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指定されたペア・期間のローソク足グラフを表示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/>
              <a:t>ローソク足にマウスを近づける</a:t>
            </a:r>
            <a:r>
              <a:rPr lang="ja-JP" altLang="en-US" sz="2000" dirty="0" smtClean="0"/>
              <a:t>とレート</a:t>
            </a:r>
            <a:r>
              <a:rPr lang="ja-JP" altLang="en-US" sz="2000" dirty="0"/>
              <a:t>情報が表示</a:t>
            </a:r>
            <a:r>
              <a:rPr lang="ja-JP" altLang="en-US" sz="2000" dirty="0" smtClean="0"/>
              <a:t>される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直近</a:t>
            </a:r>
            <a:r>
              <a:rPr lang="en-US" altLang="ja-JP" sz="2000" dirty="0" smtClean="0"/>
              <a:t>75</a:t>
            </a:r>
            <a:r>
              <a:rPr lang="ja-JP" altLang="en-US" sz="2000" dirty="0" smtClean="0"/>
              <a:t>本分のレートで移動平均線を表示する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ツイート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記事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Wingdings" charset="2"/>
              <a:buChar char="l"/>
            </a:pPr>
            <a:r>
              <a:rPr lang="ja-JP" altLang="en-US" sz="2400" dirty="0" smtClean="0"/>
              <a:t>タブを押すことで表示するものを切り替える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画面遷移図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884382" y="1353127"/>
            <a:ext cx="7802633" cy="4916417"/>
            <a:chOff x="884382" y="1353127"/>
            <a:chExt cx="7802633" cy="4916417"/>
          </a:xfrm>
        </p:grpSpPr>
        <p:sp>
          <p:nvSpPr>
            <p:cNvPr id="3" name="正方形/長方形 2"/>
            <p:cNvSpPr/>
            <p:nvPr/>
          </p:nvSpPr>
          <p:spPr>
            <a:xfrm>
              <a:off x="884382" y="1353128"/>
              <a:ext cx="2140527" cy="1415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レート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53728" y="1353128"/>
              <a:ext cx="2140527" cy="14181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ツイート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52092" y="4849091"/>
              <a:ext cx="2128981" cy="1420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記事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3359728" y="2470727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3359728" y="1674091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738090" y="3001818"/>
              <a:ext cx="1431637" cy="172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6373090" y="3001819"/>
              <a:ext cx="1420091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2205183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674092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798454" y="1353127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706090" y="2470727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99346" y="425103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648025" y="3133436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9562" y="31334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84382" y="4254013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ブラウザ画面（レート）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457200" y="1296736"/>
              <a:ext cx="8229600" cy="5106737"/>
              <a:chOff x="457200" y="1296736"/>
              <a:chExt cx="8229600" cy="510673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457200" y="1296736"/>
                <a:ext cx="8229600" cy="51067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aphicFrame>
            <p:nvGraphicFramePr>
              <p:cNvPr id="16" name="グラフ 15"/>
              <p:cNvGraphicFramePr/>
              <p:nvPr>
                <p:extLst>
                  <p:ext uri="{D42A27DB-BD31-4B8C-83A1-F6EECF244321}">
                    <p14:modId xmlns:p14="http://schemas.microsoft.com/office/powerpoint/2010/main" val="3775934390"/>
                  </p:ext>
                </p:extLst>
              </p:nvPr>
            </p:nvGraphicFramePr>
            <p:xfrm>
              <a:off x="593558" y="1834359"/>
              <a:ext cx="7963507" cy="44512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19" name="直線コネクタ 18"/>
              <p:cNvCxnSpPr/>
              <p:nvPr/>
            </p:nvCxnSpPr>
            <p:spPr>
              <a:xfrm>
                <a:off x="593558" y="1770219"/>
                <a:ext cx="7963507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flipV="1">
                <a:off x="1717558" y="1373704"/>
                <a:ext cx="0" cy="34788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V="1">
                <a:off x="2868891" y="1373704"/>
                <a:ext cx="0" cy="34788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テキスト ボックス 24"/>
              <p:cNvSpPr txBox="1"/>
              <p:nvPr/>
            </p:nvSpPr>
            <p:spPr>
              <a:xfrm>
                <a:off x="756922" y="1383030"/>
                <a:ext cx="800219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>
                    <a:solidFill>
                      <a:schemeClr val="bg1"/>
                    </a:solidFill>
                    <a:latin typeface="メイリオ"/>
                    <a:ea typeface="メイリオ"/>
                    <a:cs typeface="メイリオ"/>
                  </a:rPr>
                  <a:t>レート</a:t>
                </a:r>
                <a:endParaRPr kumimoji="1" lang="ja-JP" altLang="en-US" sz="1600" dirty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1799343" y="1383030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/>
                    <a:ea typeface="メイリオ"/>
                    <a:cs typeface="メイリオ"/>
                  </a:rPr>
                  <a:t>ツイート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 flipV="1">
                <a:off x="3611434" y="1397437"/>
                <a:ext cx="0" cy="34788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27"/>
              <p:cNvSpPr txBox="1"/>
              <p:nvPr/>
            </p:nvSpPr>
            <p:spPr>
              <a:xfrm>
                <a:off x="2957146" y="138303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/>
                    <a:ea typeface="メイリオ"/>
                    <a:cs typeface="メイリオ"/>
                  </a:rPr>
                  <a:t>記事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5" name="角丸四角形 4"/>
              <p:cNvSpPr/>
              <p:nvPr/>
            </p:nvSpPr>
            <p:spPr>
              <a:xfrm>
                <a:off x="3867727" y="1397437"/>
                <a:ext cx="1350818" cy="32414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USDJPY</a:t>
                </a:r>
                <a:endParaRPr kumimoji="1" lang="ja-JP" altLang="en-US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6" name="二等辺三角形 5"/>
              <p:cNvSpPr/>
              <p:nvPr/>
            </p:nvSpPr>
            <p:spPr>
              <a:xfrm rot="10800000">
                <a:off x="4976089" y="1513765"/>
                <a:ext cx="160159" cy="11277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5428670" y="1397437"/>
                <a:ext cx="1350818" cy="32414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5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分足</a:t>
                </a:r>
                <a:endParaRPr kumimoji="1" lang="ja-JP" altLang="en-US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" name="二等辺三角形 17"/>
              <p:cNvSpPr/>
              <p:nvPr/>
            </p:nvSpPr>
            <p:spPr>
              <a:xfrm rot="10800000">
                <a:off x="6537032" y="1513765"/>
                <a:ext cx="160159" cy="11277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/>
            <p:cNvSpPr/>
            <p:nvPr/>
          </p:nvSpPr>
          <p:spPr>
            <a:xfrm>
              <a:off x="2262910" y="2389909"/>
              <a:ext cx="92363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507673" y="3304309"/>
              <a:ext cx="92363" cy="1708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776528" y="2847109"/>
              <a:ext cx="92363" cy="6280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021291" y="2574636"/>
              <a:ext cx="92363" cy="2724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260436" y="2574636"/>
              <a:ext cx="92363" cy="4849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05999" y="2955636"/>
              <a:ext cx="105435" cy="1246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759200" y="2969490"/>
              <a:ext cx="92363" cy="11522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右矢印 31"/>
            <p:cNvSpPr/>
            <p:nvPr/>
          </p:nvSpPr>
          <p:spPr>
            <a:xfrm rot="13693427">
              <a:off x="3768020" y="3423912"/>
              <a:ext cx="244672" cy="17634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吹き出し 32"/>
            <p:cNvSpPr/>
            <p:nvPr/>
          </p:nvSpPr>
          <p:spPr>
            <a:xfrm>
              <a:off x="2516976" y="2320630"/>
              <a:ext cx="1087582" cy="1132199"/>
            </a:xfrm>
            <a:prstGeom prst="wedgeRoundRectCallout">
              <a:avLst>
                <a:gd name="adj1" fmla="val 61640"/>
                <a:gd name="adj2" fmla="val 36452"/>
                <a:gd name="adj3" fmla="val 16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始値</a:t>
              </a:r>
              <a:r>
                <a:rPr kumimoji="1"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終値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高値</a:t>
              </a:r>
              <a:r>
                <a:rPr kumimoji="1"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安値</a:t>
              </a:r>
              <a:r>
                <a:rPr lang="en-US" altLang="ja-JP" sz="14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: xxx</a:t>
              </a:r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ブラウザ画面（ツイート）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ブラウザ画面（記事）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12416</TotalTime>
  <Words>181</Words>
  <Application>Microsoft Macintosh PowerPoint</Application>
  <PresentationFormat>画面に合わせる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FX Estimation Helper UI図</vt:lpstr>
      <vt:lpstr>画面仕様</vt:lpstr>
      <vt:lpstr>画面遷移図</vt:lpstr>
      <vt:lpstr>ブラウザ画面（レート）</vt:lpstr>
      <vt:lpstr>ブラウザ画面（ツイート）</vt:lpstr>
      <vt:lpstr>ブラウザ画面（記事）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32</cp:revision>
  <dcterms:created xsi:type="dcterms:W3CDTF">2015-02-22T11:39:28Z</dcterms:created>
  <dcterms:modified xsi:type="dcterms:W3CDTF">2016-06-21T13:50:23Z</dcterms:modified>
</cp:coreProperties>
</file>