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20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357176"/>
        <c:axId val="516361784"/>
      </c:lineChart>
      <c:catAx>
        <c:axId val="516357176"/>
        <c:scaling>
          <c:orientation val="minMax"/>
        </c:scaling>
        <c:delete val="1"/>
        <c:axPos val="b"/>
        <c:majorTickMark val="out"/>
        <c:minorTickMark val="none"/>
        <c:tickLblPos val="nextTo"/>
        <c:crossAx val="516361784"/>
        <c:crosses val="autoZero"/>
        <c:auto val="1"/>
        <c:lblAlgn val="ctr"/>
        <c:lblOffset val="100"/>
        <c:noMultiLvlLbl val="0"/>
      </c:catAx>
      <c:valAx>
        <c:axId val="516361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6357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16/05/01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2016/</a:t>
            </a:r>
            <a:r>
              <a:rPr kumimoji="1" lang="en-US" altLang="ja-JP" dirty="0" smtClean="0"/>
              <a:t>05/</a:t>
            </a:r>
            <a:r>
              <a:rPr lang="en-US" altLang="ja-JP" dirty="0" smtClean="0"/>
              <a:t>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</a:t>
            </a:r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74302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レート・ツイート・記事のどれかを表示する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レート</a:t>
            </a:r>
            <a:r>
              <a:rPr lang="ja-JP" altLang="en-US" sz="2000" dirty="0" smtClean="0"/>
              <a:t>は</a:t>
            </a:r>
            <a:r>
              <a:rPr lang="ja-JP" altLang="en-US" sz="2000" dirty="0" smtClean="0"/>
              <a:t>指定されたペア・期間の</a:t>
            </a:r>
            <a:r>
              <a:rPr lang="ja-JP" altLang="en-US" sz="2000" dirty="0" smtClean="0"/>
              <a:t>ローソク</a:t>
            </a:r>
            <a:r>
              <a:rPr lang="ja-JP" altLang="en-US" sz="2000" dirty="0" smtClean="0"/>
              <a:t>足</a:t>
            </a:r>
            <a:r>
              <a:rPr lang="ja-JP" altLang="en-US" sz="2000" dirty="0" smtClean="0"/>
              <a:t>グラフ</a:t>
            </a:r>
            <a:r>
              <a:rPr lang="ja-JP" altLang="en-US" sz="2000" dirty="0" smtClean="0"/>
              <a:t>を</a:t>
            </a:r>
            <a:r>
              <a:rPr lang="ja-JP" altLang="en-US" sz="2000" dirty="0" smtClean="0"/>
              <a:t>表示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ツイートは最新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記事は最新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Wingdings" charset="2"/>
              <a:buChar char="l"/>
            </a:pPr>
            <a:r>
              <a:rPr lang="ja-JP" altLang="en-US" sz="2400" dirty="0" smtClean="0"/>
              <a:t>タブを押すことで表示するものを</a:t>
            </a:r>
            <a:r>
              <a:rPr lang="ja-JP" altLang="en-US" sz="2400" dirty="0" smtClean="0"/>
              <a:t>切り替える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画面遷移図</a:t>
            </a:r>
            <a:endParaRPr kumimoji="1" lang="ja-JP" altLang="en-US" dirty="0"/>
          </a:p>
        </p:txBody>
      </p:sp>
      <p:grpSp>
        <p:nvGrpSpPr>
          <p:cNvPr id="42" name="図形グループ 41"/>
          <p:cNvGrpSpPr/>
          <p:nvPr/>
        </p:nvGrpSpPr>
        <p:grpSpPr>
          <a:xfrm>
            <a:off x="884382" y="1353127"/>
            <a:ext cx="7802633" cy="4916417"/>
            <a:chOff x="884382" y="1353127"/>
            <a:chExt cx="7802633" cy="4916417"/>
          </a:xfrm>
        </p:grpSpPr>
        <p:sp>
          <p:nvSpPr>
            <p:cNvPr id="3" name="正方形/長方形 2"/>
            <p:cNvSpPr/>
            <p:nvPr/>
          </p:nvSpPr>
          <p:spPr>
            <a:xfrm>
              <a:off x="884382" y="1353128"/>
              <a:ext cx="2140527" cy="14158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</a:rPr>
                <a:t>レート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153728" y="1353128"/>
              <a:ext cx="2140527" cy="14181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ツイート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52092" y="4849091"/>
              <a:ext cx="2128981" cy="1420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記事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直線矢印コネクタ 4"/>
            <p:cNvCxnSpPr/>
            <p:nvPr/>
          </p:nvCxnSpPr>
          <p:spPr>
            <a:xfrm>
              <a:off x="3359728" y="2470727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3359728" y="1674091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H="1">
              <a:off x="5738090" y="3001818"/>
              <a:ext cx="1431637" cy="1720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6373090" y="3001819"/>
              <a:ext cx="1420091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2205183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674092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798454" y="1353127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706090" y="2470727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899346" y="425103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648025" y="3133436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9562" y="3133436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84382" y="4254013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1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ブラウザ画面（レート）</a:t>
            </a:r>
            <a:endParaRPr kumimoji="1" lang="ja-JP" altLang="en-US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3" name="正方形/長方形 2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6" name="グラフ 15"/>
            <p:cNvGraphicFramePr/>
            <p:nvPr>
              <p:extLst>
                <p:ext uri="{D42A27DB-BD31-4B8C-83A1-F6EECF244321}">
                  <p14:modId xmlns:p14="http://schemas.microsoft.com/office/powerpoint/2010/main" val="3775934390"/>
                </p:ext>
              </p:extLst>
            </p:nvPr>
          </p:nvGraphicFramePr>
          <p:xfrm>
            <a:off x="593558" y="1834359"/>
            <a:ext cx="7963507" cy="4451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9" name="直線コネクタ 18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867727" y="1397437"/>
              <a:ext cx="1350818" cy="3241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USDJPY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6" name="二等辺三角形 5"/>
            <p:cNvSpPr/>
            <p:nvPr/>
          </p:nvSpPr>
          <p:spPr>
            <a:xfrm rot="10800000">
              <a:off x="4976089" y="1513765"/>
              <a:ext cx="160159" cy="1127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5428670" y="1397437"/>
              <a:ext cx="1350818" cy="3241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5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分足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二等辺三角形 17"/>
            <p:cNvSpPr/>
            <p:nvPr/>
          </p:nvSpPr>
          <p:spPr>
            <a:xfrm rot="10800000">
              <a:off x="6537032" y="1513765"/>
              <a:ext cx="160159" cy="1127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ブラウザ画面（ツイート）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ブラウザ画面（記事）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12399</TotalTime>
  <Words>147</Words>
  <Application>Microsoft Macintosh PowerPoint</Application>
  <PresentationFormat>画面に合わせる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FX Estimation Helper UI図</vt:lpstr>
      <vt:lpstr>画面仕様</vt:lpstr>
      <vt:lpstr>画面遷移図</vt:lpstr>
      <vt:lpstr>ブラウザ画面（レート）</vt:lpstr>
      <vt:lpstr>ブラウザ画面（ツイート）</vt:lpstr>
      <vt:lpstr>ブラウザ画面（記事）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26</cp:revision>
  <dcterms:created xsi:type="dcterms:W3CDTF">2015-02-22T11:39:28Z</dcterms:created>
  <dcterms:modified xsi:type="dcterms:W3CDTF">2016-05-01T02:29:46Z</dcterms:modified>
</cp:coreProperties>
</file>