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16/01/03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(Viewer)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2016/01/</a:t>
            </a:r>
            <a:r>
              <a:rPr lang="en-US" altLang="ja-JP" sz="2800" dirty="0" smtClean="0"/>
              <a:t>03</a:t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1.0.0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検索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502671" y="1020233"/>
            <a:ext cx="8082437" cy="5429564"/>
            <a:chOff x="502671" y="1020233"/>
            <a:chExt cx="8082437" cy="5429564"/>
          </a:xfrm>
        </p:grpSpPr>
        <p:sp>
          <p:nvSpPr>
            <p:cNvPr id="5" name="正方形/長方形 4"/>
            <p:cNvSpPr/>
            <p:nvPr/>
          </p:nvSpPr>
          <p:spPr>
            <a:xfrm>
              <a:off x="502672" y="1378251"/>
              <a:ext cx="4034605" cy="4709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収入用テーブル</a:t>
              </a:r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537277" y="1378252"/>
              <a:ext cx="4047831" cy="4709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支出用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テーブル</a:t>
              </a:r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6267112" y="1095609"/>
              <a:ext cx="799543" cy="21061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697413" y="104593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金額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971319" y="104593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02672" y="1020233"/>
              <a:ext cx="8082436" cy="3580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4862260" y="1095103"/>
              <a:ext cx="799543" cy="21061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2435836" y="1095103"/>
              <a:ext cx="1528588" cy="21112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889125" y="104401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内容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1077487" y="1095609"/>
              <a:ext cx="799543" cy="21061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34136" y="104252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日付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7211462" y="1095609"/>
              <a:ext cx="1239653" cy="21061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検索</a:t>
              </a:r>
              <a:endParaRPr kumimoji="1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02671" y="6091778"/>
              <a:ext cx="8082437" cy="3580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メッセージ表示</a:t>
              </a:r>
              <a:endParaRPr kumimoji="1" lang="ja-JP" altLang="en-US" sz="1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7197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95330</TotalTime>
  <Words>18</Words>
  <Application>Microsoft Macintosh PowerPoint</Application>
  <PresentationFormat>画面に合わせる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家計簿プログラム(Viewer) GUIレイアウト  最終更新日：2016/01/03 ver 1.0.0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54</cp:revision>
  <dcterms:created xsi:type="dcterms:W3CDTF">2014-05-31T08:31:25Z</dcterms:created>
  <dcterms:modified xsi:type="dcterms:W3CDTF">2016-01-03T05:08:17Z</dcterms:modified>
</cp:coreProperties>
</file>