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63" r:id="rId4"/>
    <p:sldId id="268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17/11/05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レート</a:t>
            </a:r>
            <a:r>
              <a:rPr lang="ja-JP" altLang="en-US" dirty="0" smtClean="0"/>
              <a:t>予測</a:t>
            </a:r>
            <a:r>
              <a:rPr lang="ja-JP" altLang="en-US" dirty="0" smtClean="0"/>
              <a:t>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11/</a:t>
            </a:r>
            <a:r>
              <a:rPr lang="en-US" altLang="ja-JP" sz="2800" dirty="0"/>
              <a:t>0</a:t>
            </a:r>
            <a:r>
              <a:rPr lang="en-US" altLang="ja-JP" sz="2800" dirty="0" smtClean="0"/>
              <a:t>5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1.0.0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分析を実行する画面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（分析画面）</a:t>
            </a: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のみ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分析画面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パラメーター入力フォームから構成される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必要なパラメーターを入力し、実行ボタンを押すと分析を開始する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リセットボタンを押すと、入力フォームが空白になる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67697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学習データ数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347801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252193" y="113302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予測先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（期間）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実行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分析画面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109287</TotalTime>
  <Words>72</Words>
  <Application>Microsoft Macintosh PowerPoint</Application>
  <PresentationFormat>画面に合わせる (4:3)</PresentationFormat>
  <Paragraphs>15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レート予測システム GUIレイアウト  最終更新日：2017/11/05 ver 1.0.0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126</cp:revision>
  <dcterms:created xsi:type="dcterms:W3CDTF">2014-05-31T08:31:25Z</dcterms:created>
  <dcterms:modified xsi:type="dcterms:W3CDTF">2017-11-05T10:19:46Z</dcterms:modified>
</cp:coreProperties>
</file>