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FEE5-269B-9B49-A8C4-823C45BE6055}" type="datetimeFigureOut">
              <a:rPr kumimoji="1" lang="ja-JP" altLang="en-US" smtClean="0"/>
              <a:t>15/04/05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B25B-30E5-7A42-A56A-DF1A6F86B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3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15/04/05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15/04/05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15/04/05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3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15/04/05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15/04/05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0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15/04/05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15/04/05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3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15/04/05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15/04/05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15/04/05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15/04/05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01A1-4899-9944-833D-6A66CDE659CB}" type="datetimeFigureOut">
              <a:rPr kumimoji="1" lang="ja-JP" altLang="en-US" smtClean="0"/>
              <a:t>15/04/05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19935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家計簿プログラム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GUI</a:t>
            </a:r>
            <a:r>
              <a:rPr lang="ja-JP" altLang="en-US" dirty="0" smtClean="0"/>
              <a:t>レイアウト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最終更新日：</a:t>
            </a:r>
            <a:r>
              <a:rPr lang="en-US" altLang="ja-JP" sz="2800" dirty="0" smtClean="0"/>
              <a:t>2015/</a:t>
            </a:r>
            <a:r>
              <a:rPr lang="en-US" altLang="ja-JP" sz="2800" dirty="0" smtClean="0"/>
              <a:t>04/05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err="1" smtClean="0"/>
              <a:t>ver</a:t>
            </a:r>
            <a:r>
              <a:rPr lang="en-US" altLang="ja-JP" sz="2800" dirty="0" smtClean="0"/>
              <a:t> </a:t>
            </a:r>
            <a:r>
              <a:rPr lang="en-US" altLang="ja-JP" sz="2800" dirty="0" smtClean="0"/>
              <a:t>3.5.0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42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436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latin typeface="メイリオ"/>
                <a:ea typeface="メイリオ"/>
                <a:cs typeface="メイリオ"/>
              </a:rPr>
              <a:t>Android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上画面</a:t>
            </a:r>
            <a:r>
              <a:rPr lang="en-US" altLang="ja-JP" sz="28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削除画面</a:t>
            </a:r>
            <a:r>
              <a:rPr lang="en-US" altLang="ja-JP" sz="2800" dirty="0" smtClean="0">
                <a:latin typeface="メイリオ"/>
                <a:ea typeface="メイリオ"/>
                <a:cs typeface="メイリオ"/>
              </a:rPr>
              <a:t>)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01579" y="815476"/>
            <a:ext cx="4130842" cy="578852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948411" y="1344854"/>
            <a:ext cx="346316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29544" y="2125583"/>
            <a:ext cx="461665" cy="28947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/>
              <a:t>・　・　・</a:t>
            </a:r>
            <a:r>
              <a:rPr lang="en-US" altLang="ja-JP" dirty="0"/>
              <a:t>　</a:t>
            </a:r>
            <a:r>
              <a:rPr kumimoji="1" lang="ja-JP" altLang="en-US" dirty="0" smtClean="0"/>
              <a:t>・</a:t>
            </a:r>
            <a:r>
              <a:rPr lang="en-US" altLang="ja-JP" dirty="0"/>
              <a:t>　</a:t>
            </a:r>
            <a:r>
              <a:rPr lang="ja-JP" altLang="en-US" dirty="0" smtClean="0"/>
              <a:t>・　・　・　・　・　・　・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948411" y="5400844"/>
            <a:ext cx="346316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034705" y="1442954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023819" y="5497449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948411" y="5973618"/>
            <a:ext cx="148113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削除</a:t>
            </a:r>
            <a:endParaRPr lang="en-US" altLang="ja-JP" dirty="0" smtClean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2891210" y="5980546"/>
            <a:ext cx="1520370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全</a:t>
            </a:r>
            <a:r>
              <a:rPr lang="en-US" altLang="en-US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削</a:t>
            </a:r>
            <a:r>
              <a:rPr lang="en-US" altLang="en-US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除</a:t>
            </a:r>
            <a:endParaRPr lang="en-US" altLang="ja-JP" dirty="0" smtClean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77615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02672" y="822598"/>
            <a:ext cx="8082436" cy="5741734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02672" y="1378251"/>
            <a:ext cx="4034605" cy="4709810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収入用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DB</a:t>
            </a:r>
            <a:endParaRPr kumimoji="1" lang="ja-JP" altLang="en-US" sz="2800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557332" y="1371891"/>
            <a:ext cx="4034605" cy="4709810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支出用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DB</a:t>
            </a:r>
            <a:endParaRPr kumimoji="1" lang="ja-JP" altLang="en-US" sz="2800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02672" y="822598"/>
            <a:ext cx="8082436" cy="55565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メニュー</a:t>
            </a:r>
            <a:endParaRPr kumimoji="1" lang="ja-JP" altLang="en-US" sz="2400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02672" y="6088061"/>
            <a:ext cx="8082436" cy="476271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テキストボックス（エラー、実行結果表示</a:t>
            </a:r>
            <a:r>
              <a:rPr kumimoji="1" lang="en-US" altLang="ja-JP" sz="2400" dirty="0" err="1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etc</a:t>
            </a:r>
            <a:r>
              <a:rPr kumimoji="1" lang="ja-JP" altLang="en-US" sz="24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）</a:t>
            </a:r>
            <a:endParaRPr kumimoji="1" lang="ja-JP" altLang="en-US" sz="2400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00532" y="18716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メイリオ"/>
                <a:ea typeface="メイリオ"/>
                <a:cs typeface="メイリオ"/>
              </a:rPr>
              <a:t>メイン画面</a:t>
            </a:r>
            <a:endParaRPr kumimoji="1" lang="ja-JP" altLang="en-US" sz="28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66171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00532" y="187161"/>
            <a:ext cx="6297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表示条件設定</a:t>
            </a:r>
            <a:r>
              <a:rPr kumimoji="1" lang="ja-JP" altLang="en-US" sz="2800" dirty="0" smtClean="0">
                <a:latin typeface="メイリオ"/>
                <a:ea typeface="メイリオ"/>
                <a:cs typeface="メイリオ"/>
              </a:rPr>
              <a:t>画面</a:t>
            </a:r>
            <a:r>
              <a:rPr kumimoji="1" lang="en-US" altLang="ja-JP" sz="28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20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kumimoji="1" lang="ja-JP" altLang="en-US" sz="2000" dirty="0" smtClean="0">
                <a:latin typeface="メイリオ"/>
                <a:ea typeface="メイリオ"/>
                <a:cs typeface="メイリオ"/>
              </a:rPr>
              <a:t>メニュー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&gt;&gt;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選択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(select)</a:t>
            </a:r>
            <a:r>
              <a:rPr kumimoji="1" lang="en-US" altLang="ja-JP" sz="2000" dirty="0" smtClean="0">
                <a:latin typeface="メイリオ"/>
                <a:ea typeface="メイリオ"/>
                <a:cs typeface="メイリオ"/>
              </a:rPr>
              <a:t>)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72189" y="922421"/>
            <a:ext cx="6951579" cy="397023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2783233" y="423760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633422" y="423760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CANCEL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13905" y="12386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542603" y="1238678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/>
          <p:cNvSpPr/>
          <p:nvPr/>
        </p:nvSpPr>
        <p:spPr>
          <a:xfrm rot="10800000">
            <a:off x="2850082" y="1323082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3229723" y="1238678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/>
          <p:cNvSpPr/>
          <p:nvPr/>
        </p:nvSpPr>
        <p:spPr>
          <a:xfrm rot="10800000">
            <a:off x="3537202" y="1323082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3911491" y="1238678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二等辺三角形 19"/>
          <p:cNvSpPr/>
          <p:nvPr/>
        </p:nvSpPr>
        <p:spPr>
          <a:xfrm rot="10800000">
            <a:off x="4218970" y="1323082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5702993" y="1238678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21"/>
          <p:cNvSpPr/>
          <p:nvPr/>
        </p:nvSpPr>
        <p:spPr>
          <a:xfrm rot="10800000">
            <a:off x="6010472" y="1323083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390113" y="1238678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10800000">
            <a:off x="6697592" y="1323082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7071881" y="1238678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二等辺三角形 25"/>
          <p:cNvSpPr/>
          <p:nvPr/>
        </p:nvSpPr>
        <p:spPr>
          <a:xfrm rot="10800000">
            <a:off x="7379360" y="1323082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4780354" y="1238678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二等辺三角形 28"/>
          <p:cNvSpPr/>
          <p:nvPr/>
        </p:nvSpPr>
        <p:spPr>
          <a:xfrm rot="10800000">
            <a:off x="5087833" y="1323083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713905" y="19168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542501" y="1916883"/>
            <a:ext cx="427808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7071780" y="1912627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二等辺三角形 32"/>
          <p:cNvSpPr/>
          <p:nvPr/>
        </p:nvSpPr>
        <p:spPr>
          <a:xfrm rot="10800000">
            <a:off x="7379259" y="2006206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259393" y="25371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526323" y="2537180"/>
            <a:ext cx="1238134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35"/>
          <p:cNvSpPr/>
          <p:nvPr/>
        </p:nvSpPr>
        <p:spPr>
          <a:xfrm rot="10800000">
            <a:off x="3435362" y="2630759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724361" y="31307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2553059" y="3130739"/>
            <a:ext cx="167636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4491464" y="3130739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二等辺三角形 39"/>
          <p:cNvSpPr/>
          <p:nvPr/>
        </p:nvSpPr>
        <p:spPr>
          <a:xfrm rot="10800000">
            <a:off x="4798943" y="3224318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1015894" y="5246697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二等辺三角形 41"/>
          <p:cNvSpPr/>
          <p:nvPr/>
        </p:nvSpPr>
        <p:spPr>
          <a:xfrm rot="10800000">
            <a:off x="1323373" y="5340276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649378" y="524669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：コンボボックス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4015742" y="5246697"/>
            <a:ext cx="167636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697247" y="524669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：テキストボックス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99316" y="591400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2394993" y="591400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CANCEL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652554" y="59056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：ボタン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270808" y="3684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latin typeface="メイリオ"/>
                <a:ea typeface="メイリオ"/>
                <a:cs typeface="メイリオ"/>
              </a:rPr>
              <a:t>テーブル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2694712" y="3788015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873634" y="36945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収入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3589263" y="3790825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768185" y="36840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支出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4" name="円/楕円 53"/>
          <p:cNvSpPr/>
          <p:nvPr/>
        </p:nvSpPr>
        <p:spPr>
          <a:xfrm>
            <a:off x="5094067" y="5996935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229486" y="58805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：ラジオボタン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710130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00532" y="187161"/>
            <a:ext cx="6445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更新条件入力</a:t>
            </a:r>
            <a:r>
              <a:rPr kumimoji="1" lang="ja-JP" altLang="en-US" sz="2800" dirty="0" smtClean="0">
                <a:latin typeface="メイリオ"/>
                <a:ea typeface="メイリオ"/>
                <a:cs typeface="メイリオ"/>
              </a:rPr>
              <a:t>画面</a:t>
            </a:r>
            <a:r>
              <a:rPr kumimoji="1" lang="en-US" altLang="ja-JP" sz="28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20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kumimoji="1" lang="ja-JP" altLang="en-US" sz="2000" dirty="0" smtClean="0">
                <a:latin typeface="メイリオ"/>
                <a:ea typeface="メイリオ"/>
                <a:cs typeface="メイリオ"/>
              </a:rPr>
              <a:t>メニュー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&gt;&gt;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更新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(update)</a:t>
            </a:r>
            <a:r>
              <a:rPr kumimoji="1" lang="en-US" altLang="ja-JP" sz="2000" dirty="0" smtClean="0">
                <a:latin typeface="メイリオ"/>
                <a:ea typeface="メイリオ"/>
                <a:cs typeface="メイリオ"/>
              </a:rPr>
              <a:t>)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00532" y="895684"/>
            <a:ext cx="8769678" cy="4184316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037225" y="4451495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887414" y="4451495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CANCEL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665656" y="1416247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/>
          <p:cNvSpPr/>
          <p:nvPr/>
        </p:nvSpPr>
        <p:spPr>
          <a:xfrm rot="10800000">
            <a:off x="1973135" y="1500651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352776" y="1416247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/>
          <p:cNvSpPr/>
          <p:nvPr/>
        </p:nvSpPr>
        <p:spPr>
          <a:xfrm rot="10800000">
            <a:off x="2660255" y="1500651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3034544" y="1416247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二等辺三角形 19"/>
          <p:cNvSpPr/>
          <p:nvPr/>
        </p:nvSpPr>
        <p:spPr>
          <a:xfrm rot="10800000">
            <a:off x="3342023" y="1500651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6304461" y="1416247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21"/>
          <p:cNvSpPr/>
          <p:nvPr/>
        </p:nvSpPr>
        <p:spPr>
          <a:xfrm rot="10800000">
            <a:off x="6611940" y="1500652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991581" y="1416247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10800000">
            <a:off x="7299060" y="1500651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7673349" y="1416247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二等辺三角形 25"/>
          <p:cNvSpPr/>
          <p:nvPr/>
        </p:nvSpPr>
        <p:spPr>
          <a:xfrm rot="10800000">
            <a:off x="7980828" y="1500651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665656" y="2104035"/>
            <a:ext cx="2342061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1649378" y="2724332"/>
            <a:ext cx="1238134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35"/>
          <p:cNvSpPr/>
          <p:nvPr/>
        </p:nvSpPr>
        <p:spPr>
          <a:xfrm rot="10800000">
            <a:off x="2558417" y="2817911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図形グループ 3"/>
          <p:cNvGrpSpPr/>
          <p:nvPr/>
        </p:nvGrpSpPr>
        <p:grpSpPr>
          <a:xfrm>
            <a:off x="315608" y="1425830"/>
            <a:ext cx="1342131" cy="2261393"/>
            <a:chOff x="1259393" y="1693190"/>
            <a:chExt cx="1342131" cy="2261393"/>
          </a:xfrm>
        </p:grpSpPr>
        <p:sp>
          <p:nvSpPr>
            <p:cNvPr id="12" name="テキスト ボックス 11"/>
            <p:cNvSpPr txBox="1"/>
            <p:nvPr/>
          </p:nvSpPr>
          <p:spPr>
            <a:xfrm>
              <a:off x="1713905" y="169319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日付：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1713905" y="237139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内容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1259393" y="299169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カテゴリ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1724361" y="35852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金額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</p:grpSp>
      <p:sp>
        <p:nvSpPr>
          <p:cNvPr id="38" name="正方形/長方形 37"/>
          <p:cNvSpPr/>
          <p:nvPr/>
        </p:nvSpPr>
        <p:spPr>
          <a:xfrm>
            <a:off x="1649378" y="3317891"/>
            <a:ext cx="167636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1015894" y="5447217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二等辺三角形 41"/>
          <p:cNvSpPr/>
          <p:nvPr/>
        </p:nvSpPr>
        <p:spPr>
          <a:xfrm rot="10800000">
            <a:off x="1323373" y="5540796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649378" y="544721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：コンボボックス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4015742" y="5447217"/>
            <a:ext cx="167636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697247" y="544721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：テキストボックス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99316" y="611452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2394993" y="611452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CANCEL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652554" y="61061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：ボタン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49" name="図形グループ 48"/>
          <p:cNvGrpSpPr/>
          <p:nvPr/>
        </p:nvGrpSpPr>
        <p:grpSpPr>
          <a:xfrm>
            <a:off x="4967622" y="1425830"/>
            <a:ext cx="1342131" cy="2261393"/>
            <a:chOff x="1259393" y="1693190"/>
            <a:chExt cx="1342131" cy="2261393"/>
          </a:xfrm>
        </p:grpSpPr>
        <p:sp>
          <p:nvSpPr>
            <p:cNvPr id="50" name="テキスト ボックス 49"/>
            <p:cNvSpPr txBox="1"/>
            <p:nvPr/>
          </p:nvSpPr>
          <p:spPr>
            <a:xfrm>
              <a:off x="1713905" y="169319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日付：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1713905" y="237139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内容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1259393" y="299169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カテゴリ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1724361" y="35852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金額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6299297" y="2724332"/>
            <a:ext cx="1238134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6299297" y="3317891"/>
            <a:ext cx="167636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6304461" y="2104035"/>
            <a:ext cx="2342061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41994" y="9727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latin typeface="メイリオ"/>
                <a:ea typeface="メイリオ"/>
                <a:cs typeface="メイリオ"/>
              </a:rPr>
              <a:t>更新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条件</a:t>
            </a:r>
            <a:endParaRPr lang="en-US" altLang="en-US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094750" y="9727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latin typeface="メイリオ"/>
                <a:ea typeface="メイリオ"/>
                <a:cs typeface="メイリオ"/>
              </a:rPr>
              <a:t>更新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後</a:t>
            </a:r>
            <a:endParaRPr lang="en-US" altLang="en-US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991827" y="38926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latin typeface="メイリオ"/>
                <a:ea typeface="メイリオ"/>
                <a:cs typeface="メイリオ"/>
              </a:rPr>
              <a:t>テーブル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4" name="円/楕円 63"/>
          <p:cNvSpPr/>
          <p:nvPr/>
        </p:nvSpPr>
        <p:spPr>
          <a:xfrm>
            <a:off x="4415731" y="3996607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594653" y="39031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収入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6" name="円/楕円 65"/>
          <p:cNvSpPr/>
          <p:nvPr/>
        </p:nvSpPr>
        <p:spPr>
          <a:xfrm>
            <a:off x="5310282" y="3999417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489204" y="38926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支出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5094067" y="6224191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229486" y="610779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：ラジオボタン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293289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00532" y="187161"/>
            <a:ext cx="5928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データ入力</a:t>
            </a:r>
            <a:r>
              <a:rPr kumimoji="1" lang="ja-JP" altLang="en-US" sz="2800" dirty="0" smtClean="0">
                <a:latin typeface="メイリオ"/>
                <a:ea typeface="メイリオ"/>
                <a:cs typeface="メイリオ"/>
              </a:rPr>
              <a:t>画面</a:t>
            </a:r>
            <a:r>
              <a:rPr kumimoji="1" lang="en-US" altLang="ja-JP" sz="28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20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kumimoji="1" lang="ja-JP" altLang="en-US" sz="2000" dirty="0" smtClean="0">
                <a:latin typeface="メイリオ"/>
                <a:ea typeface="メイリオ"/>
                <a:cs typeface="メイリオ"/>
              </a:rPr>
              <a:t>メニュー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&gt;&gt;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挿入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(insert)</a:t>
            </a:r>
            <a:r>
              <a:rPr kumimoji="1" lang="en-US" altLang="ja-JP" sz="2000" dirty="0" smtClean="0">
                <a:latin typeface="メイリオ"/>
                <a:ea typeface="メイリオ"/>
                <a:cs typeface="メイリオ"/>
              </a:rPr>
              <a:t>)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521250" y="909053"/>
            <a:ext cx="6096000" cy="3983607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232293" y="423760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5082482" y="423760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CANCEL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62965" y="11852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991663" y="1185206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/>
          <p:cNvSpPr/>
          <p:nvPr/>
        </p:nvSpPr>
        <p:spPr>
          <a:xfrm rot="10800000">
            <a:off x="3299142" y="1269610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039719" y="1185206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/>
          <p:cNvSpPr/>
          <p:nvPr/>
        </p:nvSpPr>
        <p:spPr>
          <a:xfrm rot="10800000">
            <a:off x="4347198" y="1269610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5109159" y="1185206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二等辺三角形 19"/>
          <p:cNvSpPr/>
          <p:nvPr/>
        </p:nvSpPr>
        <p:spPr>
          <a:xfrm rot="10800000">
            <a:off x="5416638" y="1269610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162965" y="18634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991561" y="1863411"/>
            <a:ext cx="427808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708453" y="24837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176333" y="30772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3005031" y="3077267"/>
            <a:ext cx="167636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603608" y="11852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年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668029" y="11852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月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724319" y="11852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日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996910" y="2483708"/>
            <a:ext cx="3818227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1015894" y="5246697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二等辺三角形 53"/>
          <p:cNvSpPr/>
          <p:nvPr/>
        </p:nvSpPr>
        <p:spPr>
          <a:xfrm rot="10800000">
            <a:off x="1323373" y="5340276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649378" y="524669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：コンボボックス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4015742" y="5246697"/>
            <a:ext cx="167636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697247" y="524669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：テキストボックス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999316" y="591400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2394993" y="591400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CANCEL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652554" y="59056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：ボタン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711952" y="36171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latin typeface="メイリオ"/>
                <a:ea typeface="メイリオ"/>
                <a:cs typeface="メイリオ"/>
              </a:rPr>
              <a:t>テーブル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3135856" y="3721175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314778" y="36277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収入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4030407" y="3723985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209329" y="36171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支出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5" name="円/楕円 64"/>
          <p:cNvSpPr/>
          <p:nvPr/>
        </p:nvSpPr>
        <p:spPr>
          <a:xfrm>
            <a:off x="5094067" y="5996935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229486" y="58805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：ラジオボタン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957234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00532" y="187161"/>
            <a:ext cx="6343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削除条件入力</a:t>
            </a:r>
            <a:r>
              <a:rPr kumimoji="1" lang="ja-JP" altLang="en-US" sz="2800" dirty="0" smtClean="0">
                <a:latin typeface="メイリオ"/>
                <a:ea typeface="メイリオ"/>
                <a:cs typeface="メイリオ"/>
              </a:rPr>
              <a:t>画面</a:t>
            </a:r>
            <a:r>
              <a:rPr kumimoji="1" lang="en-US" altLang="ja-JP" sz="28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20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kumimoji="1" lang="ja-JP" altLang="en-US" sz="2000" dirty="0" smtClean="0">
                <a:latin typeface="メイリオ"/>
                <a:ea typeface="メイリオ"/>
                <a:cs typeface="メイリオ"/>
              </a:rPr>
              <a:t>メニュー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&gt;&gt;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削除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(delete)</a:t>
            </a:r>
            <a:r>
              <a:rPr kumimoji="1" lang="en-US" altLang="ja-JP" sz="2000" dirty="0" smtClean="0">
                <a:latin typeface="メイリオ"/>
                <a:ea typeface="メイリオ"/>
                <a:cs typeface="メイリオ"/>
              </a:rPr>
              <a:t>)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015894" y="5246697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二等辺三角形 53"/>
          <p:cNvSpPr/>
          <p:nvPr/>
        </p:nvSpPr>
        <p:spPr>
          <a:xfrm rot="10800000">
            <a:off x="1323373" y="5340276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649378" y="524669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：コンボボックス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4015742" y="5246697"/>
            <a:ext cx="167636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697247" y="524669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：テキストボックス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999316" y="591400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2394993" y="591400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CANCEL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652554" y="59056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：ボタン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072189" y="909053"/>
            <a:ext cx="6951579" cy="3983607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2783233" y="423760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4633422" y="423760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CANCEL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713905" y="12520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2542603" y="1252046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二等辺三角形 39"/>
          <p:cNvSpPr/>
          <p:nvPr/>
        </p:nvSpPr>
        <p:spPr>
          <a:xfrm rot="10800000">
            <a:off x="2850082" y="1336450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3229723" y="1252046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二等辺三角形 41"/>
          <p:cNvSpPr/>
          <p:nvPr/>
        </p:nvSpPr>
        <p:spPr>
          <a:xfrm rot="10800000">
            <a:off x="3537202" y="1336450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3911491" y="1252046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二等辺三角形 43"/>
          <p:cNvSpPr/>
          <p:nvPr/>
        </p:nvSpPr>
        <p:spPr>
          <a:xfrm rot="10800000">
            <a:off x="4218970" y="1336450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5702993" y="1252046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二等辺三角形 45"/>
          <p:cNvSpPr/>
          <p:nvPr/>
        </p:nvSpPr>
        <p:spPr>
          <a:xfrm rot="10800000">
            <a:off x="6010472" y="1336451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6390113" y="1252046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二等辺三角形 47"/>
          <p:cNvSpPr/>
          <p:nvPr/>
        </p:nvSpPr>
        <p:spPr>
          <a:xfrm rot="10800000">
            <a:off x="6697592" y="1336450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7071881" y="1252046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二等辺三角形 61"/>
          <p:cNvSpPr/>
          <p:nvPr/>
        </p:nvSpPr>
        <p:spPr>
          <a:xfrm rot="10800000">
            <a:off x="7379360" y="1336450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4780354" y="1252046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二等辺三角形 63"/>
          <p:cNvSpPr/>
          <p:nvPr/>
        </p:nvSpPr>
        <p:spPr>
          <a:xfrm rot="10800000">
            <a:off x="5087833" y="1336451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713905" y="19302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2542501" y="1930251"/>
            <a:ext cx="427808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7071780" y="1925995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二等辺三角形 67"/>
          <p:cNvSpPr/>
          <p:nvPr/>
        </p:nvSpPr>
        <p:spPr>
          <a:xfrm rot="10800000">
            <a:off x="7379259" y="2019574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1259393" y="25505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2526323" y="2550548"/>
            <a:ext cx="1238134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二等辺三角形 70"/>
          <p:cNvSpPr/>
          <p:nvPr/>
        </p:nvSpPr>
        <p:spPr>
          <a:xfrm rot="10800000">
            <a:off x="3435362" y="2644127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724361" y="31441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2553059" y="3144107"/>
            <a:ext cx="167636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4491464" y="3144107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二等辺三角形 74"/>
          <p:cNvSpPr/>
          <p:nvPr/>
        </p:nvSpPr>
        <p:spPr>
          <a:xfrm rot="10800000">
            <a:off x="4798943" y="3237686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270808" y="36439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latin typeface="メイリオ"/>
                <a:ea typeface="メイリオ"/>
                <a:cs typeface="メイリオ"/>
              </a:rPr>
              <a:t>テーブル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7" name="円/楕円 76"/>
          <p:cNvSpPr/>
          <p:nvPr/>
        </p:nvSpPr>
        <p:spPr>
          <a:xfrm>
            <a:off x="2694712" y="3747911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2873634" y="36544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収入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9" name="円/楕円 78"/>
          <p:cNvSpPr/>
          <p:nvPr/>
        </p:nvSpPr>
        <p:spPr>
          <a:xfrm>
            <a:off x="3589263" y="3750721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3768185" y="36439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支出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1" name="円/楕円 80"/>
          <p:cNvSpPr/>
          <p:nvPr/>
        </p:nvSpPr>
        <p:spPr>
          <a:xfrm>
            <a:off x="5094067" y="6010303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229486" y="589391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：ラジオボタン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32988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658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収支計算結果表示</a:t>
            </a:r>
            <a:r>
              <a:rPr kumimoji="1" lang="ja-JP" altLang="en-US" sz="2800" dirty="0" smtClean="0">
                <a:latin typeface="メイリオ"/>
                <a:ea typeface="メイリオ"/>
                <a:cs typeface="メイリオ"/>
              </a:rPr>
              <a:t>画面</a:t>
            </a:r>
            <a:r>
              <a:rPr kumimoji="1" lang="en-US" altLang="ja-JP" sz="28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20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kumimoji="1" lang="ja-JP" altLang="en-US" sz="2000" dirty="0" smtClean="0">
                <a:latin typeface="メイリオ"/>
                <a:ea typeface="メイリオ"/>
                <a:cs typeface="メイリオ"/>
              </a:rPr>
              <a:t>メニュー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&gt;&gt;</a:t>
            </a:r>
            <a:r>
              <a:rPr lang="en-US" altLang="en-US" sz="2000" dirty="0" smtClean="0">
                <a:latin typeface="メイリオ"/>
                <a:ea typeface="メイリオ"/>
                <a:cs typeface="メイリオ"/>
              </a:rPr>
              <a:t>収支計算</a:t>
            </a:r>
            <a:r>
              <a:rPr kumimoji="1" lang="en-US" altLang="ja-JP" sz="2000" dirty="0" smtClean="0">
                <a:latin typeface="メイリオ"/>
                <a:ea typeface="メイリオ"/>
                <a:cs typeface="メイリオ"/>
              </a:rPr>
              <a:t>)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138948" y="815477"/>
            <a:ext cx="4879474" cy="522705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341974" y="1047937"/>
            <a:ext cx="4445518" cy="433953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4026496" y="553434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269759" y="6293294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464424" y="62849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：ボタン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836561" y="6254940"/>
            <a:ext cx="1315626" cy="518135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152187" y="629329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r>
              <a:rPr lang="en-US" altLang="en-US" dirty="0" smtClean="0">
                <a:latin typeface="メイリオ"/>
                <a:ea typeface="メイリオ"/>
                <a:cs typeface="メイリオ"/>
              </a:rPr>
              <a:t>テーブル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65526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436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latin typeface="メイリオ"/>
                <a:ea typeface="メイリオ"/>
                <a:cs typeface="メイリオ"/>
              </a:rPr>
              <a:t>Android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上画面</a:t>
            </a:r>
            <a:r>
              <a:rPr lang="en-US" altLang="ja-JP" sz="28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入力画面</a:t>
            </a:r>
            <a:r>
              <a:rPr lang="en-US" altLang="ja-JP" sz="2800" dirty="0" smtClean="0">
                <a:latin typeface="メイリオ"/>
                <a:ea typeface="メイリオ"/>
                <a:cs typeface="メイリオ"/>
              </a:rPr>
              <a:t>)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01579" y="815476"/>
            <a:ext cx="4130842" cy="578852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243462" y="12959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43462" y="18113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81797" y="23267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243462" y="28421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81797" y="33575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latin typeface="メイリオ"/>
                <a:ea typeface="メイリオ"/>
                <a:cs typeface="メイリオ"/>
              </a:rPr>
              <a:t>テーブル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243462" y="5982125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保存</a:t>
            </a:r>
            <a:endParaRPr lang="en-US" altLang="ja-JP" dirty="0" smtClean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2812909" y="5982125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取消</a:t>
            </a:r>
            <a:endParaRPr lang="en-US" altLang="ja-JP" dirty="0" smtClean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120625" y="1295947"/>
            <a:ext cx="234442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2120625" y="1814570"/>
            <a:ext cx="234442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2120625" y="2842117"/>
            <a:ext cx="234442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2120625" y="2326727"/>
            <a:ext cx="234442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2371546" y="3464224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50468" y="33707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収入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3266097" y="3467034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445019" y="33602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支出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7421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436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latin typeface="メイリオ"/>
                <a:ea typeface="メイリオ"/>
                <a:cs typeface="メイリオ"/>
              </a:rPr>
              <a:t>Android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上画面</a:t>
            </a:r>
            <a:r>
              <a:rPr lang="en-US" altLang="ja-JP" sz="28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編集画面</a:t>
            </a:r>
            <a:r>
              <a:rPr lang="en-US" altLang="ja-JP" sz="2800" dirty="0" smtClean="0">
                <a:latin typeface="メイリオ"/>
                <a:ea typeface="メイリオ"/>
                <a:cs typeface="メイリオ"/>
              </a:rPr>
              <a:t>)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01579" y="815476"/>
            <a:ext cx="4130842" cy="578852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948411" y="1344854"/>
            <a:ext cx="346316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429544" y="2259263"/>
            <a:ext cx="461665" cy="28947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/>
              <a:t>・　・　・</a:t>
            </a:r>
            <a:r>
              <a:rPr lang="en-US" altLang="ja-JP" dirty="0"/>
              <a:t>　</a:t>
            </a:r>
            <a:r>
              <a:rPr kumimoji="1" lang="ja-JP" altLang="en-US" dirty="0" smtClean="0"/>
              <a:t>・</a:t>
            </a:r>
            <a:r>
              <a:rPr lang="en-US" altLang="ja-JP" dirty="0"/>
              <a:t>　</a:t>
            </a:r>
            <a:r>
              <a:rPr lang="ja-JP" altLang="en-US" dirty="0" smtClean="0"/>
              <a:t>・　・　・　・　・　・　・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8411" y="5761780"/>
            <a:ext cx="346316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15446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95252</TotalTime>
  <Words>248</Words>
  <Application>Microsoft Macintosh PowerPoint</Application>
  <PresentationFormat>画面に合わせる (4:3)</PresentationFormat>
  <Paragraphs>104</Paragraphs>
  <Slides>10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ホワイト</vt:lpstr>
      <vt:lpstr>家計簿プログラム GUIレイアウト  最終更新日：2015/04/05 ver 3.5.0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家計簿プログラム GUIレイアウト</dc:title>
  <dc:creator>松村 憲</dc:creator>
  <cp:lastModifiedBy>松村 憲</cp:lastModifiedBy>
  <cp:revision>40</cp:revision>
  <dcterms:created xsi:type="dcterms:W3CDTF">2014-05-31T08:31:25Z</dcterms:created>
  <dcterms:modified xsi:type="dcterms:W3CDTF">2015-04-05T10:49:34Z</dcterms:modified>
</cp:coreProperties>
</file>