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63" r:id="rId4"/>
    <p:sldId id="266" r:id="rId5"/>
    <p:sldId id="265" r:id="rId6"/>
    <p:sldId id="269" r:id="rId7"/>
    <p:sldId id="270" r:id="rId8"/>
    <p:sldId id="267" r:id="rId9"/>
    <p:sldId id="268" r:id="rId1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17/10/11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Manager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2017</a:t>
            </a:r>
            <a:r>
              <a:rPr lang="en-US" altLang="ja-JP" sz="2800" dirty="0" smtClean="0"/>
              <a:t>/</a:t>
            </a:r>
            <a:r>
              <a:rPr lang="en-US" altLang="ja-JP" sz="2800" dirty="0" smtClean="0"/>
              <a:t>10</a:t>
            </a:r>
            <a:r>
              <a:rPr lang="en-US" altLang="ja-JP" sz="2800" dirty="0" smtClean="0"/>
              <a:t>/12</a:t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2.11.0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画面仕様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545" y="969818"/>
            <a:ext cx="507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認証画面と管理画面がある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認証に成功すると管理画面にアクセスできる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0532" y="186354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>
                <a:latin typeface="メイリオ"/>
                <a:ea typeface="メイリオ"/>
                <a:cs typeface="メイリオ"/>
              </a:rPr>
              <a:t>認証画面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6545" y="2542325"/>
            <a:ext cx="507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未認証時は認証画面にリダイレクトされる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認証に成功すると管理画面にアクセスできる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34922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545" y="969818"/>
            <a:ext cx="7635424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登録フォーム、検索フォーム、一覧画面から構成される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登録フォームから収支情報を登録する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日付は表示されるカレンダーから選択する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カテゴリは既に登録されているものが一覧表示されるので、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その中から選択する（新規カテゴリを入力するのも可）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収支情報を入力後、登録ボタンを押す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と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収支情報が登録され、一覧が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更新される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>
                <a:latin typeface="メイリオ"/>
                <a:ea typeface="メイリオ"/>
                <a:cs typeface="メイリオ"/>
              </a:rPr>
              <a:t>収支情報が不正な場合、エラーを通知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検索フォームから収支情報を検索する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検索条件を入力後、検索ボタンを押すと条件を満たす収支情報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の一覧が表示される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リセットボタンを押下すると検索条件をリセットされる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一覧画面には１ページあたり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50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件の収支情報が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表示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最新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から順番に表示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削除ボタンを押すと、削除確認画面が表示される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「はい」を選択すると対応する収支情報が削除される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「いいえ」を選択すると管理画面に戻る</a:t>
            </a:r>
            <a:endParaRPr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認証画面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8" name="図形グループ 7"/>
          <p:cNvGrpSpPr/>
          <p:nvPr/>
        </p:nvGrpSpPr>
        <p:grpSpPr>
          <a:xfrm>
            <a:off x="783269" y="935182"/>
            <a:ext cx="7575640" cy="5541817"/>
            <a:chOff x="783269" y="935182"/>
            <a:chExt cx="7575640" cy="5541817"/>
          </a:xfrm>
        </p:grpSpPr>
        <p:sp>
          <p:nvSpPr>
            <p:cNvPr id="53" name="正方形/長方形 52"/>
            <p:cNvSpPr/>
            <p:nvPr/>
          </p:nvSpPr>
          <p:spPr>
            <a:xfrm>
              <a:off x="783269" y="935182"/>
              <a:ext cx="7575640" cy="55418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3059362" y="2228031"/>
              <a:ext cx="2979091" cy="296742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186840" y="2516692"/>
              <a:ext cx="1289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 err="1" smtClean="0">
                  <a:latin typeface="メイリオ"/>
                  <a:ea typeface="メイリオ"/>
                  <a:cs typeface="メイリオ"/>
                </a:rPr>
                <a:t>ユーザーID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429000" y="2944112"/>
              <a:ext cx="2299854" cy="406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3186840" y="3523456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パスワード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429000" y="3833304"/>
              <a:ext cx="2299854" cy="406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4167908" y="4525818"/>
              <a:ext cx="1560945" cy="417945"/>
            </a:xfrm>
            <a:prstGeom prst="roundRect">
              <a:avLst/>
            </a:prstGeom>
            <a:solidFill>
              <a:schemeClr val="accent1"/>
            </a:solidFill>
            <a:ln w="25400"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ログイン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3" name="直線コネクタ 2"/>
            <p:cNvCxnSpPr/>
            <p:nvPr/>
          </p:nvCxnSpPr>
          <p:spPr>
            <a:xfrm>
              <a:off x="3532910" y="3048002"/>
              <a:ext cx="0" cy="2193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3532910" y="3939311"/>
              <a:ext cx="0" cy="2193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09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52" name="表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406797"/>
              </p:ext>
            </p:extLst>
          </p:nvPr>
        </p:nvGraphicFramePr>
        <p:xfrm>
          <a:off x="993905" y="2447618"/>
          <a:ext cx="6891640" cy="38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正方形/長方形 52"/>
          <p:cNvSpPr/>
          <p:nvPr/>
        </p:nvSpPr>
        <p:spPr>
          <a:xfrm>
            <a:off x="529279" y="935182"/>
            <a:ext cx="8095186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111273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90823" y="113645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220806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698033" y="113302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3780954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011567" y="114177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211127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691791" y="115201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6989782" y="1153142"/>
            <a:ext cx="550589" cy="234858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>
            <a:off x="658396" y="1547091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4124211" y="208033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56158" y="208265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597125" y="2082654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二等辺三角形 66"/>
          <p:cNvSpPr/>
          <p:nvPr/>
        </p:nvSpPr>
        <p:spPr>
          <a:xfrm rot="5400000">
            <a:off x="5439130" y="213410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二等辺三角形 67"/>
          <p:cNvSpPr/>
          <p:nvPr/>
        </p:nvSpPr>
        <p:spPr>
          <a:xfrm rot="16200000">
            <a:off x="3923520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13885" y="2082654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93905" y="2080339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二等辺三角形 21"/>
          <p:cNvSpPr/>
          <p:nvPr/>
        </p:nvSpPr>
        <p:spPr>
          <a:xfrm rot="16200000">
            <a:off x="3596344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3693379" y="213439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5764549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 rot="5400000">
            <a:off x="5673943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7621284" y="1153142"/>
            <a:ext cx="864625" cy="233094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5" name="図 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39" name="図 3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40" name="図 3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41" name="図 4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42" name="図 4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43" name="図 4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44" name="図 43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45" name="図 4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46" name="図 4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47" name="図 4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  <p:grpSp>
        <p:nvGrpSpPr>
          <p:cNvPr id="6" name="図形グループ 5"/>
          <p:cNvGrpSpPr/>
          <p:nvPr/>
        </p:nvGrpSpPr>
        <p:grpSpPr>
          <a:xfrm>
            <a:off x="4388461" y="1192639"/>
            <a:ext cx="280240" cy="165946"/>
            <a:chOff x="4954166" y="1192639"/>
            <a:chExt cx="280240" cy="165946"/>
          </a:xfrm>
        </p:grpSpPr>
        <p:sp>
          <p:nvSpPr>
            <p:cNvPr id="37" name="角丸四角形 36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直線コネクタ 2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直線コネクタ 49"/>
          <p:cNvCxnSpPr/>
          <p:nvPr/>
        </p:nvCxnSpPr>
        <p:spPr>
          <a:xfrm>
            <a:off x="658396" y="2034307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590823" y="167111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099728" y="1722329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417204" y="16595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107228" y="166848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2607492" y="1720187"/>
            <a:ext cx="536114" cy="1493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図形グループ 7"/>
          <p:cNvGrpSpPr/>
          <p:nvPr/>
        </p:nvGrpSpPr>
        <p:grpSpPr>
          <a:xfrm>
            <a:off x="3219724" y="1710865"/>
            <a:ext cx="602185" cy="165865"/>
            <a:chOff x="3681524" y="1722410"/>
            <a:chExt cx="602185" cy="165865"/>
          </a:xfrm>
        </p:grpSpPr>
        <p:sp>
          <p:nvSpPr>
            <p:cNvPr id="76" name="角丸四角形 75"/>
            <p:cNvSpPr/>
            <p:nvPr/>
          </p:nvSpPr>
          <p:spPr>
            <a:xfrm>
              <a:off x="3681524" y="1722410"/>
              <a:ext cx="602185" cy="165865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8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を含む</a:t>
              </a:r>
              <a:endParaRPr kumimoji="1" lang="ja-JP" altLang="en-US" sz="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" name="二等辺三角形 1"/>
            <p:cNvSpPr/>
            <p:nvPr/>
          </p:nvSpPr>
          <p:spPr>
            <a:xfrm rot="10800000">
              <a:off x="4126021" y="1761549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テキスト ボックス 76"/>
          <p:cNvSpPr txBox="1"/>
          <p:nvPr/>
        </p:nvSpPr>
        <p:spPr>
          <a:xfrm>
            <a:off x="3813143" y="16717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4573905" y="1715149"/>
            <a:ext cx="402504" cy="16690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303020" y="16723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1741308" y="1715007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角丸四角形 81"/>
          <p:cNvSpPr/>
          <p:nvPr/>
        </p:nvSpPr>
        <p:spPr>
          <a:xfrm>
            <a:off x="5797831" y="1723285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115307" y="1660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416321" y="1715963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角丸四角形 84"/>
          <p:cNvSpPr/>
          <p:nvPr/>
        </p:nvSpPr>
        <p:spPr>
          <a:xfrm>
            <a:off x="7931715" y="1685552"/>
            <a:ext cx="529807" cy="2317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検索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71" name="図形グループ 70"/>
          <p:cNvGrpSpPr/>
          <p:nvPr/>
        </p:nvGrpSpPr>
        <p:grpSpPr>
          <a:xfrm>
            <a:off x="5017501" y="1715007"/>
            <a:ext cx="280240" cy="165946"/>
            <a:chOff x="4954166" y="1192639"/>
            <a:chExt cx="280240" cy="165946"/>
          </a:xfrm>
        </p:grpSpPr>
        <p:sp>
          <p:nvSpPr>
            <p:cNvPr id="75" name="角丸四角形 74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直線コネクタ 79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テキスト ボックス 87"/>
          <p:cNvSpPr txBox="1"/>
          <p:nvPr/>
        </p:nvSpPr>
        <p:spPr>
          <a:xfrm>
            <a:off x="5772888" y="114177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327496" y="1133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円/楕円 10"/>
          <p:cNvSpPr/>
          <p:nvPr/>
        </p:nvSpPr>
        <p:spPr>
          <a:xfrm flipH="1">
            <a:off x="6164699" y="1187777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 flipH="1">
            <a:off x="6734007" y="1190624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6753316" y="16654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7307924" y="165665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3" name="円/楕円 92"/>
          <p:cNvSpPr/>
          <p:nvPr/>
        </p:nvSpPr>
        <p:spPr>
          <a:xfrm flipH="1">
            <a:off x="7145127" y="1711407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 flipH="1">
            <a:off x="7714435" y="1714254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4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スクリーンショット（0029-09-16 14.40.30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4" y="946719"/>
            <a:ext cx="6856846" cy="522094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00532" y="18716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管理画面（カレンダー表示）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7" name="図形グループ 6"/>
          <p:cNvGrpSpPr/>
          <p:nvPr/>
        </p:nvGrpSpPr>
        <p:grpSpPr>
          <a:xfrm>
            <a:off x="3634252" y="2551542"/>
            <a:ext cx="2637496" cy="3127449"/>
            <a:chOff x="2904322" y="2297543"/>
            <a:chExt cx="2637496" cy="3127449"/>
          </a:xfrm>
        </p:grpSpPr>
        <p:pic>
          <p:nvPicPr>
            <p:cNvPr id="3" name="図 2" descr="スクリーンショット（0029-08-05 8.37.51）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322" y="2424539"/>
              <a:ext cx="2637496" cy="3000453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二等辺三角形 5"/>
            <p:cNvSpPr/>
            <p:nvPr/>
          </p:nvSpPr>
          <p:spPr>
            <a:xfrm>
              <a:off x="3048000" y="2297543"/>
              <a:ext cx="311727" cy="13854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97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管理画面（カテゴリ選択）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59" name="表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765180"/>
              </p:ext>
            </p:extLst>
          </p:nvPr>
        </p:nvGraphicFramePr>
        <p:xfrm>
          <a:off x="993905" y="2447618"/>
          <a:ext cx="6891640" cy="38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正方形/長方形 59"/>
          <p:cNvSpPr/>
          <p:nvPr/>
        </p:nvSpPr>
        <p:spPr>
          <a:xfrm>
            <a:off x="529279" y="935182"/>
            <a:ext cx="8095186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111273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90823" y="113645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20806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698033" y="113302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3780954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011567" y="114177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5211127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691791" y="115201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6989782" y="1153142"/>
            <a:ext cx="550589" cy="234858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70" name="直線コネクタ 69"/>
          <p:cNvCxnSpPr/>
          <p:nvPr/>
        </p:nvCxnSpPr>
        <p:spPr>
          <a:xfrm>
            <a:off x="658396" y="1547091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4124211" y="208033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356158" y="208265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597125" y="2082654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4" name="二等辺三角形 73"/>
          <p:cNvSpPr/>
          <p:nvPr/>
        </p:nvSpPr>
        <p:spPr>
          <a:xfrm rot="5400000">
            <a:off x="5439130" y="213410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二等辺三角形 74"/>
          <p:cNvSpPr/>
          <p:nvPr/>
        </p:nvSpPr>
        <p:spPr>
          <a:xfrm rot="16200000">
            <a:off x="3923520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013885" y="2082654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993905" y="2080339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8" name="二等辺三角形 77"/>
          <p:cNvSpPr/>
          <p:nvPr/>
        </p:nvSpPr>
        <p:spPr>
          <a:xfrm rot="16200000">
            <a:off x="3596344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二等辺三角形 78"/>
          <p:cNvSpPr/>
          <p:nvPr/>
        </p:nvSpPr>
        <p:spPr>
          <a:xfrm rot="16200000">
            <a:off x="3693379" y="213439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二等辺三角形 79"/>
          <p:cNvSpPr/>
          <p:nvPr/>
        </p:nvSpPr>
        <p:spPr>
          <a:xfrm rot="5400000">
            <a:off x="5764549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二等辺三角形 80"/>
          <p:cNvSpPr/>
          <p:nvPr/>
        </p:nvSpPr>
        <p:spPr>
          <a:xfrm rot="5400000">
            <a:off x="5673943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角丸四角形 136"/>
          <p:cNvSpPr/>
          <p:nvPr/>
        </p:nvSpPr>
        <p:spPr>
          <a:xfrm>
            <a:off x="7621284" y="1153142"/>
            <a:ext cx="864625" cy="233094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38" name="図 137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139" name="図 13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140" name="図 13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141" name="図 14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142" name="図 14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143" name="図 14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144" name="図 143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145" name="図 14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146" name="図 14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147" name="図 14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  <p:grpSp>
        <p:nvGrpSpPr>
          <p:cNvPr id="148" name="図形グループ 147"/>
          <p:cNvGrpSpPr/>
          <p:nvPr/>
        </p:nvGrpSpPr>
        <p:grpSpPr>
          <a:xfrm>
            <a:off x="4388461" y="1192639"/>
            <a:ext cx="280240" cy="165946"/>
            <a:chOff x="4954166" y="1192639"/>
            <a:chExt cx="280240" cy="165946"/>
          </a:xfrm>
        </p:grpSpPr>
        <p:sp>
          <p:nvSpPr>
            <p:cNvPr id="149" name="角丸四角形 148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50" name="直線コネクタ 149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コネクタ 150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線コネクタ 152"/>
          <p:cNvCxnSpPr/>
          <p:nvPr/>
        </p:nvCxnSpPr>
        <p:spPr>
          <a:xfrm>
            <a:off x="658396" y="2034307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/>
          <p:cNvSpPr txBox="1"/>
          <p:nvPr/>
        </p:nvSpPr>
        <p:spPr>
          <a:xfrm>
            <a:off x="590823" y="167111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55" name="角丸四角形 154"/>
          <p:cNvSpPr/>
          <p:nvPr/>
        </p:nvSpPr>
        <p:spPr>
          <a:xfrm>
            <a:off x="1099728" y="1722329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1417204" y="16595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2107228" y="166848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58" name="角丸四角形 157"/>
          <p:cNvSpPr/>
          <p:nvPr/>
        </p:nvSpPr>
        <p:spPr>
          <a:xfrm>
            <a:off x="2607492" y="1720187"/>
            <a:ext cx="536114" cy="1493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9" name="図形グループ 158"/>
          <p:cNvGrpSpPr/>
          <p:nvPr/>
        </p:nvGrpSpPr>
        <p:grpSpPr>
          <a:xfrm>
            <a:off x="3219724" y="1710865"/>
            <a:ext cx="602185" cy="165865"/>
            <a:chOff x="3681524" y="1722410"/>
            <a:chExt cx="602185" cy="165865"/>
          </a:xfrm>
        </p:grpSpPr>
        <p:sp>
          <p:nvSpPr>
            <p:cNvPr id="160" name="角丸四角形 159"/>
            <p:cNvSpPr/>
            <p:nvPr/>
          </p:nvSpPr>
          <p:spPr>
            <a:xfrm>
              <a:off x="3681524" y="1722410"/>
              <a:ext cx="602185" cy="165865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8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を含む</a:t>
              </a:r>
              <a:endParaRPr kumimoji="1" lang="ja-JP" altLang="en-US" sz="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61" name="二等辺三角形 160"/>
            <p:cNvSpPr/>
            <p:nvPr/>
          </p:nvSpPr>
          <p:spPr>
            <a:xfrm rot="10800000">
              <a:off x="4126021" y="1761549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" name="テキスト ボックス 161"/>
          <p:cNvSpPr txBox="1"/>
          <p:nvPr/>
        </p:nvSpPr>
        <p:spPr>
          <a:xfrm>
            <a:off x="3813143" y="16717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63" name="角丸四角形 162"/>
          <p:cNvSpPr/>
          <p:nvPr/>
        </p:nvSpPr>
        <p:spPr>
          <a:xfrm>
            <a:off x="4573905" y="1715149"/>
            <a:ext cx="402504" cy="16690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5303020" y="16723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65" name="角丸四角形 164"/>
          <p:cNvSpPr/>
          <p:nvPr/>
        </p:nvSpPr>
        <p:spPr>
          <a:xfrm>
            <a:off x="1741308" y="1715007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角丸四角形 165"/>
          <p:cNvSpPr/>
          <p:nvPr/>
        </p:nvSpPr>
        <p:spPr>
          <a:xfrm>
            <a:off x="5797831" y="1723285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6115307" y="1660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68" name="角丸四角形 167"/>
          <p:cNvSpPr/>
          <p:nvPr/>
        </p:nvSpPr>
        <p:spPr>
          <a:xfrm>
            <a:off x="6416321" y="1715963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角丸四角形 168"/>
          <p:cNvSpPr/>
          <p:nvPr/>
        </p:nvSpPr>
        <p:spPr>
          <a:xfrm>
            <a:off x="7931715" y="1685552"/>
            <a:ext cx="529807" cy="2317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検索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170" name="図形グループ 169"/>
          <p:cNvGrpSpPr/>
          <p:nvPr/>
        </p:nvGrpSpPr>
        <p:grpSpPr>
          <a:xfrm>
            <a:off x="5017501" y="1715007"/>
            <a:ext cx="280240" cy="165946"/>
            <a:chOff x="4954166" y="1192639"/>
            <a:chExt cx="280240" cy="165946"/>
          </a:xfrm>
        </p:grpSpPr>
        <p:sp>
          <p:nvSpPr>
            <p:cNvPr id="171" name="角丸四角形 170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72" name="直線コネクタ 171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テキスト ボックス 174"/>
          <p:cNvSpPr txBox="1"/>
          <p:nvPr/>
        </p:nvSpPr>
        <p:spPr>
          <a:xfrm>
            <a:off x="5772888" y="114177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6327496" y="1133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77" name="円/楕円 176"/>
          <p:cNvSpPr/>
          <p:nvPr/>
        </p:nvSpPr>
        <p:spPr>
          <a:xfrm flipH="1">
            <a:off x="6164699" y="1187777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円/楕円 177"/>
          <p:cNvSpPr/>
          <p:nvPr/>
        </p:nvSpPr>
        <p:spPr>
          <a:xfrm flipH="1">
            <a:off x="6734007" y="1190624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6753316" y="16654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7307924" y="165665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81" name="円/楕円 180"/>
          <p:cNvSpPr/>
          <p:nvPr/>
        </p:nvSpPr>
        <p:spPr>
          <a:xfrm flipH="1">
            <a:off x="7145127" y="1711407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円/楕円 181"/>
          <p:cNvSpPr/>
          <p:nvPr/>
        </p:nvSpPr>
        <p:spPr>
          <a:xfrm flipH="1">
            <a:off x="7714435" y="1714254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正方形/長方形 182"/>
          <p:cNvSpPr/>
          <p:nvPr/>
        </p:nvSpPr>
        <p:spPr>
          <a:xfrm>
            <a:off x="529279" y="937497"/>
            <a:ext cx="8095186" cy="554181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84" name="図 183" descr="スクリーンショット（0029-08-13 15.04.02）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123" y="1693157"/>
            <a:ext cx="4251885" cy="18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0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管理画面（登録失敗時）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80" name="表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874527"/>
              </p:ext>
            </p:extLst>
          </p:nvPr>
        </p:nvGraphicFramePr>
        <p:xfrm>
          <a:off x="993905" y="2447618"/>
          <a:ext cx="6891640" cy="38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1" name="正方形/長方形 80"/>
          <p:cNvSpPr/>
          <p:nvPr/>
        </p:nvSpPr>
        <p:spPr>
          <a:xfrm>
            <a:off x="529279" y="935182"/>
            <a:ext cx="8095186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1111273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90823" y="113645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220806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698033" y="113302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3780954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011567" y="114177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5211127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4691791" y="115201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6989782" y="1153142"/>
            <a:ext cx="550589" cy="234858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91" name="直線コネクタ 90"/>
          <p:cNvCxnSpPr/>
          <p:nvPr/>
        </p:nvCxnSpPr>
        <p:spPr>
          <a:xfrm>
            <a:off x="658396" y="1547091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4124211" y="208033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4356158" y="208265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4597125" y="2082654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5" name="二等辺三角形 94"/>
          <p:cNvSpPr/>
          <p:nvPr/>
        </p:nvSpPr>
        <p:spPr>
          <a:xfrm rot="5400000">
            <a:off x="5439130" y="213410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二等辺三角形 95"/>
          <p:cNvSpPr/>
          <p:nvPr/>
        </p:nvSpPr>
        <p:spPr>
          <a:xfrm rot="16200000">
            <a:off x="3923520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5013885" y="2082654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993905" y="2080339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9" name="二等辺三角形 98"/>
          <p:cNvSpPr/>
          <p:nvPr/>
        </p:nvSpPr>
        <p:spPr>
          <a:xfrm rot="16200000">
            <a:off x="3596344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二等辺三角形 99"/>
          <p:cNvSpPr/>
          <p:nvPr/>
        </p:nvSpPr>
        <p:spPr>
          <a:xfrm rot="16200000">
            <a:off x="3693379" y="213439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二等辺三角形 100"/>
          <p:cNvSpPr/>
          <p:nvPr/>
        </p:nvSpPr>
        <p:spPr>
          <a:xfrm rot="5400000">
            <a:off x="5764549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二等辺三角形 139"/>
          <p:cNvSpPr/>
          <p:nvPr/>
        </p:nvSpPr>
        <p:spPr>
          <a:xfrm rot="5400000">
            <a:off x="5673943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角丸四角形 140"/>
          <p:cNvSpPr/>
          <p:nvPr/>
        </p:nvSpPr>
        <p:spPr>
          <a:xfrm>
            <a:off x="7621284" y="1153142"/>
            <a:ext cx="864625" cy="233094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42" name="図 14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143" name="図 14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144" name="図 143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145" name="図 14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146" name="図 14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147" name="図 14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148" name="図 147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149" name="図 14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150" name="図 14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151" name="図 15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  <p:grpSp>
        <p:nvGrpSpPr>
          <p:cNvPr id="152" name="図形グループ 151"/>
          <p:cNvGrpSpPr/>
          <p:nvPr/>
        </p:nvGrpSpPr>
        <p:grpSpPr>
          <a:xfrm>
            <a:off x="4388461" y="1192639"/>
            <a:ext cx="280240" cy="165946"/>
            <a:chOff x="4954166" y="1192639"/>
            <a:chExt cx="280240" cy="165946"/>
          </a:xfrm>
        </p:grpSpPr>
        <p:sp>
          <p:nvSpPr>
            <p:cNvPr id="153" name="角丸四角形 152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直線コネクタ 153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直線コネクタ 156"/>
          <p:cNvCxnSpPr/>
          <p:nvPr/>
        </p:nvCxnSpPr>
        <p:spPr>
          <a:xfrm>
            <a:off x="658396" y="2034307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/>
          <p:cNvSpPr txBox="1"/>
          <p:nvPr/>
        </p:nvSpPr>
        <p:spPr>
          <a:xfrm>
            <a:off x="590823" y="167111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59" name="角丸四角形 158"/>
          <p:cNvSpPr/>
          <p:nvPr/>
        </p:nvSpPr>
        <p:spPr>
          <a:xfrm>
            <a:off x="1099728" y="1722329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1417204" y="16595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2107228" y="166848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62" name="角丸四角形 161"/>
          <p:cNvSpPr/>
          <p:nvPr/>
        </p:nvSpPr>
        <p:spPr>
          <a:xfrm>
            <a:off x="2607492" y="1720187"/>
            <a:ext cx="536114" cy="1493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3" name="図形グループ 162"/>
          <p:cNvGrpSpPr/>
          <p:nvPr/>
        </p:nvGrpSpPr>
        <p:grpSpPr>
          <a:xfrm>
            <a:off x="3219724" y="1710865"/>
            <a:ext cx="602185" cy="165865"/>
            <a:chOff x="3681524" y="1722410"/>
            <a:chExt cx="602185" cy="165865"/>
          </a:xfrm>
        </p:grpSpPr>
        <p:sp>
          <p:nvSpPr>
            <p:cNvPr id="164" name="角丸四角形 163"/>
            <p:cNvSpPr/>
            <p:nvPr/>
          </p:nvSpPr>
          <p:spPr>
            <a:xfrm>
              <a:off x="3681524" y="1722410"/>
              <a:ext cx="602185" cy="165865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8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を含む</a:t>
              </a:r>
              <a:endParaRPr kumimoji="1" lang="ja-JP" altLang="en-US" sz="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65" name="二等辺三角形 164"/>
            <p:cNvSpPr/>
            <p:nvPr/>
          </p:nvSpPr>
          <p:spPr>
            <a:xfrm rot="10800000">
              <a:off x="4126021" y="1761549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6" name="テキスト ボックス 165"/>
          <p:cNvSpPr txBox="1"/>
          <p:nvPr/>
        </p:nvSpPr>
        <p:spPr>
          <a:xfrm>
            <a:off x="3813143" y="16717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67" name="角丸四角形 166"/>
          <p:cNvSpPr/>
          <p:nvPr/>
        </p:nvSpPr>
        <p:spPr>
          <a:xfrm>
            <a:off x="4573905" y="1715149"/>
            <a:ext cx="402504" cy="16690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5303020" y="16723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69" name="角丸四角形 168"/>
          <p:cNvSpPr/>
          <p:nvPr/>
        </p:nvSpPr>
        <p:spPr>
          <a:xfrm>
            <a:off x="1741308" y="1715007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角丸四角形 169"/>
          <p:cNvSpPr/>
          <p:nvPr/>
        </p:nvSpPr>
        <p:spPr>
          <a:xfrm>
            <a:off x="5797831" y="1723285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6115307" y="1660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72" name="角丸四角形 171"/>
          <p:cNvSpPr/>
          <p:nvPr/>
        </p:nvSpPr>
        <p:spPr>
          <a:xfrm>
            <a:off x="6416321" y="1715963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角丸四角形 172"/>
          <p:cNvSpPr/>
          <p:nvPr/>
        </p:nvSpPr>
        <p:spPr>
          <a:xfrm>
            <a:off x="7931715" y="1685552"/>
            <a:ext cx="529807" cy="2317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検索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174" name="図形グループ 173"/>
          <p:cNvGrpSpPr/>
          <p:nvPr/>
        </p:nvGrpSpPr>
        <p:grpSpPr>
          <a:xfrm>
            <a:off x="5017501" y="1715007"/>
            <a:ext cx="280240" cy="165946"/>
            <a:chOff x="4954166" y="1192639"/>
            <a:chExt cx="280240" cy="165946"/>
          </a:xfrm>
        </p:grpSpPr>
        <p:sp>
          <p:nvSpPr>
            <p:cNvPr id="175" name="角丸四角形 174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76" name="直線コネクタ 175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テキスト ボックス 178"/>
          <p:cNvSpPr txBox="1"/>
          <p:nvPr/>
        </p:nvSpPr>
        <p:spPr>
          <a:xfrm>
            <a:off x="5772888" y="114177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6327496" y="1133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81" name="円/楕円 180"/>
          <p:cNvSpPr/>
          <p:nvPr/>
        </p:nvSpPr>
        <p:spPr>
          <a:xfrm flipH="1">
            <a:off x="6164699" y="1187777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円/楕円 181"/>
          <p:cNvSpPr/>
          <p:nvPr/>
        </p:nvSpPr>
        <p:spPr>
          <a:xfrm flipH="1">
            <a:off x="6734007" y="1190624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6753316" y="16654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7307924" y="165665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85" name="円/楕円 184"/>
          <p:cNvSpPr/>
          <p:nvPr/>
        </p:nvSpPr>
        <p:spPr>
          <a:xfrm flipH="1">
            <a:off x="7145127" y="1711407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円/楕円 185"/>
          <p:cNvSpPr/>
          <p:nvPr/>
        </p:nvSpPr>
        <p:spPr>
          <a:xfrm flipH="1">
            <a:off x="7714435" y="1714254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正方形/長方形 186"/>
          <p:cNvSpPr/>
          <p:nvPr/>
        </p:nvSpPr>
        <p:spPr>
          <a:xfrm>
            <a:off x="529279" y="937497"/>
            <a:ext cx="8095186" cy="554181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188" name="図形グループ 187"/>
          <p:cNvGrpSpPr/>
          <p:nvPr/>
        </p:nvGrpSpPr>
        <p:grpSpPr>
          <a:xfrm>
            <a:off x="1834387" y="1845574"/>
            <a:ext cx="5525476" cy="1981328"/>
            <a:chOff x="1834387" y="2031998"/>
            <a:chExt cx="5525476" cy="1981328"/>
          </a:xfrm>
        </p:grpSpPr>
        <p:sp>
          <p:nvSpPr>
            <p:cNvPr id="189" name="角丸四角形 188"/>
            <p:cNvSpPr/>
            <p:nvPr/>
          </p:nvSpPr>
          <p:spPr>
            <a:xfrm>
              <a:off x="1834387" y="2031998"/>
              <a:ext cx="5525476" cy="19813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角丸四角形 189"/>
            <p:cNvSpPr/>
            <p:nvPr/>
          </p:nvSpPr>
          <p:spPr>
            <a:xfrm>
              <a:off x="2120718" y="2660552"/>
              <a:ext cx="4910463" cy="67604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　日付</a:t>
              </a:r>
              <a:r>
                <a:rPr kumimoji="1" lang="en-US" altLang="ja-JP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,</a:t>
              </a:r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が不正です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1" name="角丸四角形 190"/>
            <p:cNvSpPr/>
            <p:nvPr/>
          </p:nvSpPr>
          <p:spPr>
            <a:xfrm>
              <a:off x="6239950" y="3613694"/>
              <a:ext cx="550589" cy="2992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OK</a:t>
              </a:r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192" name="直線コネクタ 191"/>
            <p:cNvCxnSpPr/>
            <p:nvPr/>
          </p:nvCxnSpPr>
          <p:spPr>
            <a:xfrm>
              <a:off x="1844210" y="2496127"/>
              <a:ext cx="551565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コネクタ 192"/>
            <p:cNvCxnSpPr/>
            <p:nvPr/>
          </p:nvCxnSpPr>
          <p:spPr>
            <a:xfrm>
              <a:off x="1834387" y="3514407"/>
              <a:ext cx="551565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テキスト ボックス 193"/>
            <p:cNvSpPr txBox="1"/>
            <p:nvPr/>
          </p:nvSpPr>
          <p:spPr>
            <a:xfrm>
              <a:off x="2058312" y="211908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エラー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02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</a:t>
            </a:r>
            <a:r>
              <a:rPr lang="en-US" altLang="en-US" sz="2800" dirty="0" smtClean="0">
                <a:latin typeface="メイリオ"/>
                <a:ea typeface="メイリオ"/>
                <a:cs typeface="メイリオ"/>
              </a:rPr>
              <a:t>削除確認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時）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71" name="表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082201"/>
              </p:ext>
            </p:extLst>
          </p:nvPr>
        </p:nvGraphicFramePr>
        <p:xfrm>
          <a:off x="993905" y="2447618"/>
          <a:ext cx="6891640" cy="38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正方形/長方形 71"/>
          <p:cNvSpPr/>
          <p:nvPr/>
        </p:nvSpPr>
        <p:spPr>
          <a:xfrm>
            <a:off x="529279" y="935182"/>
            <a:ext cx="8095186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1111273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90823" y="113645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220806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698033" y="113302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3780954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011567" y="114177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5211127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691791" y="115201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6989782" y="1153142"/>
            <a:ext cx="550589" cy="234858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82" name="直線コネクタ 81"/>
          <p:cNvCxnSpPr/>
          <p:nvPr/>
        </p:nvCxnSpPr>
        <p:spPr>
          <a:xfrm>
            <a:off x="658396" y="1547091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4124211" y="208033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356158" y="208265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4597125" y="2082654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6" name="二等辺三角形 85"/>
          <p:cNvSpPr/>
          <p:nvPr/>
        </p:nvSpPr>
        <p:spPr>
          <a:xfrm rot="5400000">
            <a:off x="5439130" y="213410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二等辺三角形 86"/>
          <p:cNvSpPr/>
          <p:nvPr/>
        </p:nvSpPr>
        <p:spPr>
          <a:xfrm rot="16200000">
            <a:off x="3923520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013885" y="2082654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993905" y="2080339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0" name="二等辺三角形 89"/>
          <p:cNvSpPr/>
          <p:nvPr/>
        </p:nvSpPr>
        <p:spPr>
          <a:xfrm rot="16200000">
            <a:off x="3596344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二等辺三角形 90"/>
          <p:cNvSpPr/>
          <p:nvPr/>
        </p:nvSpPr>
        <p:spPr>
          <a:xfrm rot="16200000">
            <a:off x="3693379" y="213439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二等辺三角形 91"/>
          <p:cNvSpPr/>
          <p:nvPr/>
        </p:nvSpPr>
        <p:spPr>
          <a:xfrm rot="5400000">
            <a:off x="5764549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二等辺三角形 92"/>
          <p:cNvSpPr/>
          <p:nvPr/>
        </p:nvSpPr>
        <p:spPr>
          <a:xfrm rot="5400000">
            <a:off x="5673943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角丸四角形 93"/>
          <p:cNvSpPr/>
          <p:nvPr/>
        </p:nvSpPr>
        <p:spPr>
          <a:xfrm>
            <a:off x="7621284" y="1153142"/>
            <a:ext cx="864625" cy="233094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95" name="図 9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96" name="図 9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97" name="図 9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98" name="図 97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99" name="図 9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100" name="図 9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101" name="図 10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140" name="図 13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141" name="図 14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142" name="図 14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  <p:grpSp>
        <p:nvGrpSpPr>
          <p:cNvPr id="143" name="図形グループ 142"/>
          <p:cNvGrpSpPr/>
          <p:nvPr/>
        </p:nvGrpSpPr>
        <p:grpSpPr>
          <a:xfrm>
            <a:off x="4388461" y="1192639"/>
            <a:ext cx="280240" cy="165946"/>
            <a:chOff x="4954166" y="1192639"/>
            <a:chExt cx="280240" cy="165946"/>
          </a:xfrm>
        </p:grpSpPr>
        <p:sp>
          <p:nvSpPr>
            <p:cNvPr id="144" name="角丸四角形 143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直線コネクタ 144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直線コネクタ 147"/>
          <p:cNvCxnSpPr/>
          <p:nvPr/>
        </p:nvCxnSpPr>
        <p:spPr>
          <a:xfrm>
            <a:off x="658396" y="2034307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/>
          <p:cNvSpPr txBox="1"/>
          <p:nvPr/>
        </p:nvSpPr>
        <p:spPr>
          <a:xfrm>
            <a:off x="590823" y="167111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50" name="角丸四角形 149"/>
          <p:cNvSpPr/>
          <p:nvPr/>
        </p:nvSpPr>
        <p:spPr>
          <a:xfrm>
            <a:off x="1099728" y="1722329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1417204" y="16595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2107228" y="166848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53" name="角丸四角形 152"/>
          <p:cNvSpPr/>
          <p:nvPr/>
        </p:nvSpPr>
        <p:spPr>
          <a:xfrm>
            <a:off x="2607492" y="1720187"/>
            <a:ext cx="536114" cy="1493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4" name="図形グループ 153"/>
          <p:cNvGrpSpPr/>
          <p:nvPr/>
        </p:nvGrpSpPr>
        <p:grpSpPr>
          <a:xfrm>
            <a:off x="3219724" y="1710865"/>
            <a:ext cx="602185" cy="165865"/>
            <a:chOff x="3681524" y="1722410"/>
            <a:chExt cx="602185" cy="165865"/>
          </a:xfrm>
        </p:grpSpPr>
        <p:sp>
          <p:nvSpPr>
            <p:cNvPr id="155" name="角丸四角形 154"/>
            <p:cNvSpPr/>
            <p:nvPr/>
          </p:nvSpPr>
          <p:spPr>
            <a:xfrm>
              <a:off x="3681524" y="1722410"/>
              <a:ext cx="602185" cy="165865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8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を含む</a:t>
              </a:r>
              <a:endParaRPr kumimoji="1" lang="ja-JP" altLang="en-US" sz="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56" name="二等辺三角形 155"/>
            <p:cNvSpPr/>
            <p:nvPr/>
          </p:nvSpPr>
          <p:spPr>
            <a:xfrm rot="10800000">
              <a:off x="4126021" y="1761549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7" name="テキスト ボックス 156"/>
          <p:cNvSpPr txBox="1"/>
          <p:nvPr/>
        </p:nvSpPr>
        <p:spPr>
          <a:xfrm>
            <a:off x="3813143" y="16717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58" name="角丸四角形 157"/>
          <p:cNvSpPr/>
          <p:nvPr/>
        </p:nvSpPr>
        <p:spPr>
          <a:xfrm>
            <a:off x="4573905" y="1715149"/>
            <a:ext cx="402504" cy="16690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5303020" y="16723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1741308" y="1715007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角丸四角形 160"/>
          <p:cNvSpPr/>
          <p:nvPr/>
        </p:nvSpPr>
        <p:spPr>
          <a:xfrm>
            <a:off x="5797831" y="1723285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6115307" y="1660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63" name="角丸四角形 162"/>
          <p:cNvSpPr/>
          <p:nvPr/>
        </p:nvSpPr>
        <p:spPr>
          <a:xfrm>
            <a:off x="6416321" y="1715963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角丸四角形 163"/>
          <p:cNvSpPr/>
          <p:nvPr/>
        </p:nvSpPr>
        <p:spPr>
          <a:xfrm>
            <a:off x="7931715" y="1685552"/>
            <a:ext cx="529807" cy="2317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検索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165" name="図形グループ 164"/>
          <p:cNvGrpSpPr/>
          <p:nvPr/>
        </p:nvGrpSpPr>
        <p:grpSpPr>
          <a:xfrm>
            <a:off x="5017501" y="1715007"/>
            <a:ext cx="280240" cy="165946"/>
            <a:chOff x="4954166" y="1192639"/>
            <a:chExt cx="280240" cy="165946"/>
          </a:xfrm>
        </p:grpSpPr>
        <p:sp>
          <p:nvSpPr>
            <p:cNvPr id="166" name="角丸四角形 165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67" name="直線コネクタ 166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テキスト ボックス 169"/>
          <p:cNvSpPr txBox="1"/>
          <p:nvPr/>
        </p:nvSpPr>
        <p:spPr>
          <a:xfrm>
            <a:off x="5772888" y="114177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6327496" y="1133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72" name="円/楕円 171"/>
          <p:cNvSpPr/>
          <p:nvPr/>
        </p:nvSpPr>
        <p:spPr>
          <a:xfrm flipH="1">
            <a:off x="6164699" y="1187777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円/楕円 172"/>
          <p:cNvSpPr/>
          <p:nvPr/>
        </p:nvSpPr>
        <p:spPr>
          <a:xfrm flipH="1">
            <a:off x="6734007" y="1190624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6753316" y="16654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7307924" y="165665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76" name="円/楕円 175"/>
          <p:cNvSpPr/>
          <p:nvPr/>
        </p:nvSpPr>
        <p:spPr>
          <a:xfrm flipH="1">
            <a:off x="7145127" y="1711407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円/楕円 176"/>
          <p:cNvSpPr/>
          <p:nvPr/>
        </p:nvSpPr>
        <p:spPr>
          <a:xfrm flipH="1">
            <a:off x="7714435" y="1714254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正方形/長方形 177"/>
          <p:cNvSpPr/>
          <p:nvPr/>
        </p:nvSpPr>
        <p:spPr>
          <a:xfrm>
            <a:off x="529279" y="937497"/>
            <a:ext cx="8095186" cy="554181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179" name="図形グループ 178"/>
          <p:cNvGrpSpPr/>
          <p:nvPr/>
        </p:nvGrpSpPr>
        <p:grpSpPr>
          <a:xfrm>
            <a:off x="2920983" y="2447634"/>
            <a:ext cx="2989891" cy="875242"/>
            <a:chOff x="3017146" y="2447634"/>
            <a:chExt cx="2989891" cy="875242"/>
          </a:xfrm>
        </p:grpSpPr>
        <p:grpSp>
          <p:nvGrpSpPr>
            <p:cNvPr id="180" name="図形グループ 179"/>
            <p:cNvGrpSpPr/>
            <p:nvPr/>
          </p:nvGrpSpPr>
          <p:grpSpPr>
            <a:xfrm>
              <a:off x="3017146" y="2447634"/>
              <a:ext cx="2989891" cy="875242"/>
              <a:chOff x="1834387" y="2031998"/>
              <a:chExt cx="5525476" cy="1981328"/>
            </a:xfrm>
          </p:grpSpPr>
          <p:sp>
            <p:nvSpPr>
              <p:cNvPr id="182" name="角丸四角形 181"/>
              <p:cNvSpPr/>
              <p:nvPr/>
            </p:nvSpPr>
            <p:spPr>
              <a:xfrm>
                <a:off x="1834387" y="2031998"/>
                <a:ext cx="5525476" cy="1981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角丸四角形 182"/>
              <p:cNvSpPr/>
              <p:nvPr/>
            </p:nvSpPr>
            <p:spPr>
              <a:xfrm>
                <a:off x="5667601" y="3225109"/>
                <a:ext cx="1522149" cy="552982"/>
              </a:xfrm>
              <a:prstGeom prst="roundRect">
                <a:avLst/>
              </a:prstGeom>
              <a:solidFill>
                <a:srgbClr val="008000"/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 smtClean="0">
                    <a:solidFill>
                      <a:srgbClr val="FFFFFF"/>
                    </a:solidFill>
                    <a:latin typeface="メイリオ"/>
                    <a:ea typeface="メイリオ"/>
                    <a:cs typeface="メイリオ"/>
                  </a:rPr>
                  <a:t>はい</a:t>
                </a:r>
                <a:endParaRPr kumimoji="1" lang="ja-JP" altLang="en-US" sz="1200" dirty="0">
                  <a:solidFill>
                    <a:srgbClr val="FFFFFF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184" name="テキスト ボックス 183"/>
              <p:cNvSpPr txBox="1"/>
              <p:nvPr/>
            </p:nvSpPr>
            <p:spPr>
              <a:xfrm>
                <a:off x="2058312" y="2119080"/>
                <a:ext cx="1980029" cy="696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 dirty="0" smtClean="0">
                    <a:latin typeface="メイリオ"/>
                    <a:ea typeface="メイリオ"/>
                    <a:cs typeface="メイリオ"/>
                  </a:rPr>
                  <a:t>本当に削除しますか？</a:t>
                </a:r>
                <a:endParaRPr kumimoji="1" lang="ja-JP" altLang="en-US" sz="14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sp>
          <p:nvSpPr>
            <p:cNvPr id="181" name="角丸四角形 180"/>
            <p:cNvSpPr/>
            <p:nvPr/>
          </p:nvSpPr>
          <p:spPr>
            <a:xfrm>
              <a:off x="4172054" y="2974685"/>
              <a:ext cx="823650" cy="244277"/>
            </a:xfrm>
            <a:prstGeom prst="roundRect">
              <a:avLst/>
            </a:prstGeom>
            <a:solidFill>
              <a:srgbClr val="FF0000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いいえ</a:t>
              </a:r>
              <a:endParaRPr kumimoji="1" lang="ja-JP" altLang="en-US" sz="12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24345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109217</TotalTime>
  <Words>337</Words>
  <Application>Microsoft Macintosh PowerPoint</Application>
  <PresentationFormat>画面に合わせる (4:3)</PresentationFormat>
  <Paragraphs>156</Paragraphs>
  <Slides>9</Slides>
  <Notes>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ホワイト</vt:lpstr>
      <vt:lpstr>家計簿プログラム(Manager) GUIレイアウト  最終更新日：2017/10/12 ver 2.11.0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115</cp:revision>
  <dcterms:created xsi:type="dcterms:W3CDTF">2014-05-31T08:31:25Z</dcterms:created>
  <dcterms:modified xsi:type="dcterms:W3CDTF">2017-10-11T22:36:24Z</dcterms:modified>
</cp:coreProperties>
</file>