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6" r:id="rId4"/>
    <p:sldId id="265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2017/05/01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5133990" y="4623225"/>
            <a:ext cx="2409517" cy="872852"/>
            <a:chOff x="5133990" y="4623225"/>
            <a:chExt cx="2409517" cy="872852"/>
          </a:xfrm>
        </p:grpSpPr>
        <p:sp>
          <p:nvSpPr>
            <p:cNvPr id="32" name="円形吹き出し 31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アプリ起動時の月の収支</a:t>
              </a: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が表示される</a:t>
              </a:r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951388" y="1272749"/>
            <a:ext cx="2409517" cy="872852"/>
            <a:chOff x="5443408" y="1665279"/>
            <a:chExt cx="2409517" cy="872852"/>
          </a:xfrm>
        </p:grpSpPr>
        <p:sp>
          <p:nvSpPr>
            <p:cNvPr id="28" name="円形吹き出し 27"/>
            <p:cNvSpPr/>
            <p:nvPr/>
          </p:nvSpPr>
          <p:spPr>
            <a:xfrm>
              <a:off x="5443408" y="1665279"/>
              <a:ext cx="2409517" cy="872852"/>
            </a:xfrm>
            <a:prstGeom prst="wedgeEllipseCallout">
              <a:avLst>
                <a:gd name="adj1" fmla="val -68517"/>
                <a:gd name="adj2" fmla="val -29623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648428" y="183766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アプリ起動時の</a:t>
              </a:r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日付が</a:t>
              </a: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入力されている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" name="二等辺三角形 6"/>
          <p:cNvSpPr/>
          <p:nvPr/>
        </p:nvSpPr>
        <p:spPr>
          <a:xfrm rot="10800000">
            <a:off x="5590680" y="2436092"/>
            <a:ext cx="182047" cy="15605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5772727" y="2934356"/>
            <a:ext cx="2409517" cy="1065921"/>
            <a:chOff x="5443408" y="1665278"/>
            <a:chExt cx="2409517" cy="1065921"/>
          </a:xfrm>
        </p:grpSpPr>
        <p:sp>
          <p:nvSpPr>
            <p:cNvPr id="35" name="円形吹き出し 34"/>
            <p:cNvSpPr/>
            <p:nvPr/>
          </p:nvSpPr>
          <p:spPr>
            <a:xfrm>
              <a:off x="5443408" y="1665278"/>
              <a:ext cx="2409517" cy="1065921"/>
            </a:xfrm>
            <a:prstGeom prst="wedgeEllipseCallout">
              <a:avLst>
                <a:gd name="adj1" fmla="val -46476"/>
                <a:gd name="adj2" fmla="val -71950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648428" y="1837660"/>
              <a:ext cx="20441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カテゴリ選択ボタンが</a:t>
              </a: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表示されている</a:t>
              </a:r>
              <a:endParaRPr lang="en-US" altLang="en-US" sz="1400" dirty="0">
                <a:latin typeface="メイリオ"/>
                <a:ea typeface="メイリオ"/>
                <a:cs typeface="メイリオ"/>
              </a:endParaRPr>
            </a:p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→ 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カテゴリ選択画面へ</a:t>
              </a:r>
              <a:endParaRPr lang="en-US" altLang="en-US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1073727" y="3293131"/>
            <a:ext cx="2119453" cy="872852"/>
            <a:chOff x="5424054" y="4623225"/>
            <a:chExt cx="2119453" cy="872852"/>
          </a:xfrm>
        </p:grpSpPr>
        <p:sp>
          <p:nvSpPr>
            <p:cNvPr id="38" name="円形吹き出し 37"/>
            <p:cNvSpPr/>
            <p:nvPr/>
          </p:nvSpPr>
          <p:spPr>
            <a:xfrm>
              <a:off x="5424054" y="4623225"/>
              <a:ext cx="2119453" cy="872852"/>
            </a:xfrm>
            <a:prstGeom prst="wedgeEllipseCallout">
              <a:avLst>
                <a:gd name="adj1" fmla="val 62773"/>
                <a:gd name="adj2" fmla="val -16396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586150" y="480715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デフォルトは支出が</a:t>
              </a: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チェックされている</a:t>
              </a:r>
              <a:endParaRPr lang="en-US" altLang="en-US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03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カテゴリ選択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9" name="図形グループ 58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2399632" y="815476"/>
              <a:ext cx="4130842" cy="5788523"/>
              <a:chOff x="2399632" y="815476"/>
              <a:chExt cx="4130842" cy="5788523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2399632" y="815476"/>
                <a:ext cx="4130842" cy="57885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41515" y="1295947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日付：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3041515" y="1811337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内容</a:t>
                </a:r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：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2579850" y="2326727"/>
                <a:ext cx="13388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カテゴリ</a:t>
                </a:r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：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3041515" y="2842117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金額</a:t>
                </a:r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：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" name="角丸四角形 17"/>
              <p:cNvSpPr/>
              <p:nvPr/>
            </p:nvSpPr>
            <p:spPr>
              <a:xfrm>
                <a:off x="3041515" y="5982125"/>
                <a:ext cx="1243263" cy="36094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登録</a:t>
                </a:r>
                <a:endParaRPr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4610962" y="5982125"/>
                <a:ext cx="1243263" cy="36094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取消</a:t>
                </a:r>
                <a:endParaRPr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3918678" y="1295947"/>
                <a:ext cx="1935547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918678" y="1814570"/>
                <a:ext cx="1935547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3918678" y="2842117"/>
                <a:ext cx="1935547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918678" y="2326727"/>
                <a:ext cx="1935547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3635449" y="3464224"/>
                <a:ext cx="163286" cy="1794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3814371" y="3370783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収入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4530000" y="3467034"/>
                <a:ext cx="163286" cy="1794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708922" y="3360225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支出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3974436" y="1295947"/>
                <a:ext cx="1468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 err="1" smtClean="0">
                    <a:latin typeface="メイリオ"/>
                    <a:ea typeface="メイリオ"/>
                    <a:cs typeface="メイリオ"/>
                  </a:rPr>
                  <a:t>yyyy</a:t>
                </a:r>
                <a:r>
                  <a:rPr kumimoji="1" lang="en-US" altLang="ja-JP" sz="1600" dirty="0" smtClean="0">
                    <a:latin typeface="メイリオ"/>
                    <a:ea typeface="メイリオ"/>
                    <a:cs typeface="メイリオ"/>
                  </a:rPr>
                  <a:t>-mm-</a:t>
                </a:r>
                <a:r>
                  <a:rPr kumimoji="1" lang="en-US" altLang="ja-JP" sz="1600" dirty="0" err="1" smtClean="0">
                    <a:latin typeface="メイリオ"/>
                    <a:ea typeface="メイリオ"/>
                    <a:cs typeface="メイリオ"/>
                  </a:rPr>
                  <a:t>dd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3041515" y="4056699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 smtClean="0">
                    <a:latin typeface="メイリオ"/>
                    <a:ea typeface="メイリオ"/>
                    <a:cs typeface="メイリオ"/>
                  </a:rPr>
                  <a:t>収支</a:t>
                </a:r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：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4669812" y="4056699"/>
                <a:ext cx="11844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 smtClean="0">
                    <a:latin typeface="メイリオ"/>
                    <a:ea typeface="メイリオ"/>
                    <a:cs typeface="メイリオ"/>
                  </a:rPr>
                  <a:t>xxxxx</a:t>
                </a:r>
                <a:r>
                  <a:rPr lang="en-US" altLang="ja-JP" dirty="0">
                    <a:latin typeface="メイリオ"/>
                    <a:ea typeface="メイリオ"/>
                    <a:cs typeface="メイリオ"/>
                  </a:rPr>
                  <a:t> </a:t>
                </a:r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円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7" name="二等辺三角形 6"/>
            <p:cNvSpPr/>
            <p:nvPr/>
          </p:nvSpPr>
          <p:spPr>
            <a:xfrm rot="10800000">
              <a:off x="5590680" y="2436092"/>
              <a:ext cx="182047" cy="15605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041515" y="1804033"/>
              <a:ext cx="2812710" cy="35184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141990" y="1900429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カテゴリを選択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3136624" y="4961507"/>
              <a:ext cx="1243263" cy="28012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4529464" y="4961507"/>
              <a:ext cx="1243263" cy="28012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キャンセル</a:t>
              </a:r>
              <a:endPara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3057830" y="3612762"/>
              <a:ext cx="27963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3046285" y="2976733"/>
              <a:ext cx="2796395" cy="111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3062504" y="4237498"/>
              <a:ext cx="2796395" cy="111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3057830" y="2378681"/>
              <a:ext cx="2796395" cy="111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3046285" y="4885973"/>
              <a:ext cx="28126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角丸四角形 47"/>
            <p:cNvSpPr/>
            <p:nvPr/>
          </p:nvSpPr>
          <p:spPr>
            <a:xfrm>
              <a:off x="5471087" y="2592152"/>
              <a:ext cx="180000" cy="180000"/>
            </a:xfrm>
            <a:prstGeom prst="round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5471087" y="3190783"/>
              <a:ext cx="180000" cy="1800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5471087" y="3832879"/>
              <a:ext cx="180000" cy="1800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5471087" y="4460666"/>
              <a:ext cx="180000" cy="180000"/>
            </a:xfrm>
            <a:prstGeom prst="round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141990" y="251246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食費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144467" y="312648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水道光熱費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136624" y="375069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交通費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136624" y="440294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美容</a:t>
              </a:r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56" name="図形グループ 55"/>
          <p:cNvGrpSpPr/>
          <p:nvPr/>
        </p:nvGrpSpPr>
        <p:grpSpPr>
          <a:xfrm>
            <a:off x="5865087" y="2968992"/>
            <a:ext cx="1662549" cy="643770"/>
            <a:chOff x="5443408" y="1665279"/>
            <a:chExt cx="1662549" cy="643770"/>
          </a:xfrm>
        </p:grpSpPr>
        <p:sp>
          <p:nvSpPr>
            <p:cNvPr id="57" name="円形吹き出し 56"/>
            <p:cNvSpPr/>
            <p:nvPr/>
          </p:nvSpPr>
          <p:spPr>
            <a:xfrm>
              <a:off x="5443408" y="1665279"/>
              <a:ext cx="1662549" cy="643770"/>
            </a:xfrm>
            <a:prstGeom prst="wedgeEllipseCallout">
              <a:avLst>
                <a:gd name="adj1" fmla="val -54143"/>
                <a:gd name="adj2" fmla="val -66659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648428" y="183766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複数選択可能</a:t>
              </a:r>
              <a:endParaRPr lang="en-US" altLang="en-US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88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登録成功時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561155" y="4542410"/>
            <a:ext cx="2409517" cy="872852"/>
            <a:chOff x="5133990" y="4623225"/>
            <a:chExt cx="2409517" cy="872852"/>
          </a:xfrm>
        </p:grpSpPr>
        <p:sp>
          <p:nvSpPr>
            <p:cNvPr id="32" name="円形吹き出し 31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登録した家計簿を含めて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収支が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再計算</a:t>
              </a:r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される</a:t>
              </a:r>
            </a:p>
          </p:txBody>
        </p:sp>
      </p:grpSp>
      <p:sp>
        <p:nvSpPr>
          <p:cNvPr id="28" name="円形吹き出し 27"/>
          <p:cNvSpPr/>
          <p:nvPr/>
        </p:nvSpPr>
        <p:spPr>
          <a:xfrm>
            <a:off x="5443408" y="1665279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8428" y="1837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アプリ起動時の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日付が</a:t>
            </a: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入力されている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124452" y="5415262"/>
            <a:ext cx="2672499" cy="284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収支情報を登録しました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702815" y="4405361"/>
            <a:ext cx="2409517" cy="872852"/>
            <a:chOff x="5133990" y="4623225"/>
            <a:chExt cx="2409517" cy="872852"/>
          </a:xfrm>
        </p:grpSpPr>
        <p:sp>
          <p:nvSpPr>
            <p:cNvPr id="36" name="円形吹き出し 35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44565"/>
                <a:gd name="adj2" fmla="val 53709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登録に成功した場合の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メッセージが表示される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0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星 7 2"/>
            <p:cNvSpPr/>
            <p:nvPr/>
          </p:nvSpPr>
          <p:spPr>
            <a:xfrm>
              <a:off x="6029729" y="1400682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6207771" y="1738257"/>
            <a:ext cx="2409517" cy="872852"/>
            <a:chOff x="6207771" y="2338597"/>
            <a:chExt cx="2409517" cy="872852"/>
          </a:xfrm>
        </p:grpSpPr>
        <p:sp>
          <p:nvSpPr>
            <p:cNvPr id="6" name="円形吹き出し 5"/>
            <p:cNvSpPr/>
            <p:nvPr/>
          </p:nvSpPr>
          <p:spPr>
            <a:xfrm>
              <a:off x="6207771" y="2338597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530474" y="2542170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atin typeface="メイリオ"/>
                  <a:ea typeface="メイリオ"/>
                  <a:cs typeface="メイリオ"/>
                </a:rPr>
                <a:t>入力が不正な項目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に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マーク</a:t>
              </a:r>
              <a:r>
                <a:rPr lang="ja-JP" altLang="en-US" sz="1400" dirty="0">
                  <a:latin typeface="メイリオ"/>
                  <a:ea typeface="メイリオ"/>
                  <a:cs typeface="メイリオ"/>
                </a:rPr>
                <a:t>が表示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される</a:t>
              </a:r>
              <a:endParaRPr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3124452" y="5415262"/>
            <a:ext cx="2672499" cy="284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日付が不正です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>
            <a:off x="702815" y="4405361"/>
            <a:ext cx="2409517" cy="872852"/>
            <a:chOff x="5133990" y="4623225"/>
            <a:chExt cx="2409517" cy="872852"/>
          </a:xfrm>
        </p:grpSpPr>
        <p:sp>
          <p:nvSpPr>
            <p:cNvPr id="33" name="円形吹き出し 32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44565"/>
                <a:gd name="adj2" fmla="val 53709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85980" y="480715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入力が不正だった項目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が表示される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95574</TotalTime>
  <Words>228</Words>
  <Application>Microsoft Macintosh PowerPoint</Application>
  <PresentationFormat>画面に合わせる (4:3)</PresentationFormat>
  <Paragraphs>81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家計簿プログラム(Register) GUIレイアウト  最終更新日：2017/05/01 ver 2.1.0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70</cp:revision>
  <dcterms:created xsi:type="dcterms:W3CDTF">2014-05-31T08:31:25Z</dcterms:created>
  <dcterms:modified xsi:type="dcterms:W3CDTF">2017-05-01T13:52:50Z</dcterms:modified>
</cp:coreProperties>
</file>