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5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44" autoAdjust="0"/>
  </p:normalViewPr>
  <p:slideViewPr>
    <p:cSldViewPr snapToGrid="0" snapToObjects="1">
      <p:cViewPr varScale="1">
        <p:scale>
          <a:sx n="110" d="100"/>
          <a:sy n="110" d="100"/>
        </p:scale>
        <p:origin x="-1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2FEE5-269B-9B49-A8C4-823C45BE6055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1B25B-30E5-7A42-A56A-DF1A6F86BC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93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E1B25B-30E5-7A42-A56A-DF1A6F86BC0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06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34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75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0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1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6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29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77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A01A1-4899-9944-833D-6A66CDE659CB}" type="datetimeFigureOut">
              <a:rPr kumimoji="1" lang="ja-JP" altLang="en-US" smtClean="0"/>
              <a:t>16/07/17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5BF0A-220A-8A4B-B500-72DA1A0F34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619935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家計簿プログラム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Manager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lang="en-US" altLang="ja-JP" dirty="0" smtClean="0"/>
              <a:t>GUI</a:t>
            </a:r>
            <a:r>
              <a:rPr lang="ja-JP" altLang="en-US" dirty="0" smtClean="0"/>
              <a:t>レイアウト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ja-JP" altLang="en-US" sz="2800" dirty="0" smtClean="0"/>
              <a:t>最終更新日：</a:t>
            </a:r>
            <a:r>
              <a:rPr lang="en-US" altLang="ja-JP" sz="2800" dirty="0" smtClean="0"/>
              <a:t>2016/</a:t>
            </a:r>
            <a:r>
              <a:rPr lang="en-US" altLang="ja-JP" sz="2800" dirty="0" smtClean="0"/>
              <a:t>07/17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err="1" smtClean="0"/>
              <a:t>ver</a:t>
            </a:r>
            <a:r>
              <a:rPr lang="en-US" altLang="ja-JP" sz="2800" dirty="0" smtClean="0"/>
              <a:t> </a:t>
            </a:r>
            <a:r>
              <a:rPr lang="en-US" altLang="ja-JP" sz="2800" dirty="0" smtClean="0"/>
              <a:t>2.1.0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34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画面</a:t>
            </a:r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仕様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6545" y="969818"/>
            <a:ext cx="714811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家計簿情報を入力後、登録ボタンを押すと家計簿が登録される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742950" lvl="1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登録成功時、画面遷移なしで家計簿表の上部に表示される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１ページ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に</a:t>
            </a:r>
            <a:r>
              <a:rPr lang="en-US" altLang="ja-JP" dirty="0">
                <a:latin typeface="メイリオ"/>
                <a:ea typeface="メイリオ"/>
                <a:cs typeface="メイリオ"/>
              </a:rPr>
              <a:t>50</a:t>
            </a:r>
            <a:r>
              <a:rPr lang="ja-JP" altLang="en-US" dirty="0">
                <a:latin typeface="メイリオ"/>
                <a:ea typeface="メイリオ"/>
                <a:cs typeface="メイリオ"/>
              </a:rPr>
              <a:t>件の家計簿が表示</a:t>
            </a:r>
            <a:r>
              <a:rPr lang="ja-JP" altLang="en-US" dirty="0" smtClean="0">
                <a:latin typeface="メイリオ"/>
                <a:ea typeface="メイリオ"/>
                <a:cs typeface="メイリオ"/>
              </a:rPr>
              <a:t>される</a:t>
            </a:r>
            <a:endParaRPr lang="en-US" altLang="ja-JP" dirty="0" smtClean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endParaRPr lang="en-US" altLang="ja-JP" dirty="0">
              <a:latin typeface="メイリオ"/>
              <a:ea typeface="メイリオ"/>
              <a:cs typeface="メイリオ"/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>
                <a:latin typeface="メイリオ"/>
                <a:ea typeface="メイリオ"/>
                <a:cs typeface="メイリオ"/>
              </a:rPr>
              <a:t>最新から順番に表示される</a:t>
            </a:r>
            <a:endParaRPr lang="ja-JP" altLang="en-US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742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0532" y="18716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latin typeface="メイリオ"/>
                <a:ea typeface="メイリオ"/>
                <a:cs typeface="メイリオ"/>
              </a:rPr>
              <a:t>ブラウザ画面</a:t>
            </a:r>
            <a:endParaRPr kumimoji="1" lang="ja-JP" altLang="en-US" sz="2000" dirty="0">
              <a:latin typeface="メイリオ"/>
              <a:ea typeface="メイリオ"/>
              <a:cs typeface="メイリオ"/>
            </a:endParaRPr>
          </a:p>
        </p:txBody>
      </p:sp>
      <p:graphicFrame>
        <p:nvGraphicFramePr>
          <p:cNvPr id="52" name="表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783986"/>
              </p:ext>
            </p:extLst>
          </p:nvPr>
        </p:nvGraphicFramePr>
        <p:xfrm>
          <a:off x="993905" y="2031998"/>
          <a:ext cx="7180276" cy="424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069"/>
                <a:gridCol w="1795069"/>
                <a:gridCol w="1795069"/>
                <a:gridCol w="1795069"/>
              </a:tblGrid>
              <a:tr h="386248"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日付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内容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カテゴリ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latin typeface="メイリオ"/>
                          <a:ea typeface="メイリオ"/>
                          <a:cs typeface="メイリオ"/>
                        </a:rPr>
                        <a:t>金額</a:t>
                      </a:r>
                      <a:endParaRPr kumimoji="1" lang="ja-JP" altLang="en-US" dirty="0">
                        <a:latin typeface="メイリオ"/>
                        <a:ea typeface="メイリオ"/>
                        <a:cs typeface="メイリオ"/>
                      </a:endParaRPr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86248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正方形/長方形 52"/>
          <p:cNvSpPr/>
          <p:nvPr/>
        </p:nvSpPr>
        <p:spPr>
          <a:xfrm>
            <a:off x="783269" y="935182"/>
            <a:ext cx="7575640" cy="554181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1569818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23931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日付：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3139341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493454" y="110824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内容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5057232" y="1188941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4041905" y="11082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カテゴリ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6582196" y="1187842"/>
            <a:ext cx="797002" cy="165946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936309" y="11071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/>
                <a:ea typeface="メイリオ"/>
                <a:cs typeface="メイリオ"/>
              </a:rPr>
              <a:t>金額</a:t>
            </a:r>
            <a:r>
              <a:rPr kumimoji="1" lang="ja-JP" altLang="en-US" sz="1400" dirty="0" smtClean="0">
                <a:latin typeface="メイリオ"/>
                <a:ea typeface="メイリオ"/>
                <a:cs typeface="メイリオ"/>
              </a:rPr>
              <a:t>：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7623593" y="1118689"/>
            <a:ext cx="550589" cy="299213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  <a:latin typeface="メイリオ"/>
                <a:ea typeface="メイリオ"/>
                <a:cs typeface="メイリオ"/>
              </a:rPr>
              <a:t>登録</a:t>
            </a:r>
            <a:endParaRPr kumimoji="1" lang="ja-JP" altLang="en-US" sz="1200" dirty="0">
              <a:solidFill>
                <a:schemeClr val="tx1"/>
              </a:solidFill>
              <a:latin typeface="メイリオ"/>
              <a:ea typeface="メイリオ"/>
              <a:cs typeface="メイリオ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23931" y="1547091"/>
            <a:ext cx="7250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249506" y="1630084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メイリオ"/>
                <a:ea typeface="メイリオ"/>
                <a:cs typeface="メイリオ"/>
              </a:rPr>
              <a:t>1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481453" y="1632399"/>
            <a:ext cx="29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722420" y="1632399"/>
            <a:ext cx="49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. . .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  <p:sp>
        <p:nvSpPr>
          <p:cNvPr id="67" name="二等辺三角形 66"/>
          <p:cNvSpPr/>
          <p:nvPr/>
        </p:nvSpPr>
        <p:spPr>
          <a:xfrm rot="5400000">
            <a:off x="2564425" y="1683849"/>
            <a:ext cx="179370" cy="181212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二等辺三角形 67"/>
          <p:cNvSpPr/>
          <p:nvPr/>
        </p:nvSpPr>
        <p:spPr>
          <a:xfrm rot="16200000">
            <a:off x="1048815" y="1684770"/>
            <a:ext cx="180000" cy="180000"/>
          </a:xfrm>
          <a:prstGeom prst="triangle">
            <a:avLst/>
          </a:prstGeom>
          <a:solidFill>
            <a:srgbClr val="F75D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139180" y="1632399"/>
            <a:ext cx="407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メイリオ"/>
                <a:ea typeface="メイリオ"/>
                <a:cs typeface="メイリオ"/>
              </a:rPr>
              <a:t>20</a:t>
            </a:r>
            <a:endParaRPr kumimoji="1" lang="ja-JP" altLang="en-US" sz="1400" dirty="0">
              <a:latin typeface="メイリオ"/>
              <a:ea typeface="メイリオ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694140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95513</TotalTime>
  <Words>72</Words>
  <Application>Microsoft Macintosh PowerPoint</Application>
  <PresentationFormat>画面に合わせる (4:3)</PresentationFormat>
  <Paragraphs>24</Paragraphs>
  <Slides>3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ホワイト</vt:lpstr>
      <vt:lpstr>家計簿プログラム(Manager) GUIレイアウト  最終更新日：2016/07/17 ver 2.1.0</vt:lpstr>
      <vt:lpstr>PowerPoint プレゼンテーション</vt:lpstr>
      <vt:lpstr>PowerPoint プレゼンテーション</vt:lpstr>
    </vt:vector>
  </TitlesOfParts>
  <Company>神戸大学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家計簿プログラム GUIレイアウト</dc:title>
  <dc:creator>松村 憲</dc:creator>
  <cp:lastModifiedBy>松村 憲</cp:lastModifiedBy>
  <cp:revision>66</cp:revision>
  <dcterms:created xsi:type="dcterms:W3CDTF">2014-05-31T08:31:25Z</dcterms:created>
  <dcterms:modified xsi:type="dcterms:W3CDTF">2016-07-17T09:12:55Z</dcterms:modified>
</cp:coreProperties>
</file>