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64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344" autoAdjust="0"/>
  </p:normalViewPr>
  <p:slideViewPr>
    <p:cSldViewPr snapToGrid="0" snapToObjects="1">
      <p:cViewPr varScale="1">
        <p:scale>
          <a:sx n="107" d="100"/>
          <a:sy n="107" d="100"/>
        </p:scale>
        <p:origin x="-16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2FEE5-269B-9B49-A8C4-823C45BE6055}" type="datetimeFigureOut">
              <a:rPr kumimoji="1" lang="ja-JP" altLang="en-US" smtClean="0"/>
              <a:t>15/12/06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1B25B-30E5-7A42-A56A-DF1A6F86B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93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15/12/06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3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15/12/06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01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15/12/06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34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15/12/06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75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15/12/06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04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15/12/06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11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15/12/06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31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15/12/06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96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15/12/06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2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15/12/06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77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15/12/06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4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A01A1-4899-9944-833D-6A66CDE659CB}" type="datetimeFigureOut">
              <a:rPr kumimoji="1" lang="ja-JP" altLang="en-US" smtClean="0"/>
              <a:t>15/12/06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46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19935"/>
            <a:ext cx="7772400" cy="147002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家計簿プログラム</a:t>
            </a:r>
            <a:r>
              <a:rPr kumimoji="1" lang="en-US" altLang="ja-JP" dirty="0" smtClean="0"/>
              <a:t>(Register)</a:t>
            </a:r>
            <a:br>
              <a:rPr kumimoji="1" lang="en-US" altLang="ja-JP" dirty="0" smtClean="0"/>
            </a:br>
            <a:r>
              <a:rPr lang="en-US" altLang="ja-JP" dirty="0" smtClean="0"/>
              <a:t>GUI</a:t>
            </a:r>
            <a:r>
              <a:rPr lang="ja-JP" altLang="en-US" dirty="0" smtClean="0"/>
              <a:t>レイアウト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最終更新日：</a:t>
            </a:r>
            <a:r>
              <a:rPr lang="en-US" altLang="ja-JP" sz="2800" dirty="0" smtClean="0"/>
              <a:t>2015/</a:t>
            </a:r>
            <a:r>
              <a:rPr lang="en-US" altLang="ja-JP" sz="2800" dirty="0" smtClean="0"/>
              <a:t>12/06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err="1" smtClean="0"/>
              <a:t>ver</a:t>
            </a:r>
            <a:r>
              <a:rPr lang="en-US" altLang="ja-JP" sz="2800" dirty="0" smtClean="0"/>
              <a:t> </a:t>
            </a:r>
            <a:r>
              <a:rPr lang="en-US" altLang="ja-JP" sz="2800" dirty="0"/>
              <a:t>1</a:t>
            </a:r>
            <a:r>
              <a:rPr lang="en-US" altLang="ja-JP" sz="2800" dirty="0" smtClean="0"/>
              <a:t>.0.0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342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登録画面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2" name="図形グループ 1"/>
          <p:cNvGrpSpPr/>
          <p:nvPr/>
        </p:nvGrpSpPr>
        <p:grpSpPr>
          <a:xfrm>
            <a:off x="2399632" y="815476"/>
            <a:ext cx="4130842" cy="5788523"/>
            <a:chOff x="2399632" y="815476"/>
            <a:chExt cx="4130842" cy="5788523"/>
          </a:xfrm>
        </p:grpSpPr>
        <p:sp>
          <p:nvSpPr>
            <p:cNvPr id="5" name="正方形/長方形 4"/>
            <p:cNvSpPr/>
            <p:nvPr/>
          </p:nvSpPr>
          <p:spPr>
            <a:xfrm>
              <a:off x="2399632" y="815476"/>
              <a:ext cx="4130842" cy="57885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041515" y="129594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日付：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3041515" y="181133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内容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579850" y="2326727"/>
              <a:ext cx="13388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カテゴリ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3041515" y="284211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金額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8" name="角丸四角形 17"/>
            <p:cNvSpPr/>
            <p:nvPr/>
          </p:nvSpPr>
          <p:spPr>
            <a:xfrm>
              <a:off x="3041515" y="5982125"/>
              <a:ext cx="1243263" cy="36094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登録</a:t>
              </a:r>
              <a:endPara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9" name="角丸四角形 18"/>
            <p:cNvSpPr/>
            <p:nvPr/>
          </p:nvSpPr>
          <p:spPr>
            <a:xfrm>
              <a:off x="4610962" y="5982125"/>
              <a:ext cx="1243263" cy="36094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取消</a:t>
              </a:r>
              <a:endPara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918678" y="129594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918678" y="1814570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3918678" y="284211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3918678" y="232672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3635449" y="3464224"/>
              <a:ext cx="163286" cy="179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3814371" y="3370783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収入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4530000" y="3467034"/>
              <a:ext cx="163286" cy="179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708922" y="3360225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支出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421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登録</a:t>
            </a: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失敗時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2" name="図形グループ 1"/>
          <p:cNvGrpSpPr/>
          <p:nvPr/>
        </p:nvGrpSpPr>
        <p:grpSpPr>
          <a:xfrm>
            <a:off x="2399632" y="815476"/>
            <a:ext cx="4130842" cy="5788523"/>
            <a:chOff x="2399632" y="815476"/>
            <a:chExt cx="4130842" cy="5788523"/>
          </a:xfrm>
        </p:grpSpPr>
        <p:sp>
          <p:nvSpPr>
            <p:cNvPr id="5" name="正方形/長方形 4"/>
            <p:cNvSpPr/>
            <p:nvPr/>
          </p:nvSpPr>
          <p:spPr>
            <a:xfrm>
              <a:off x="2399632" y="815476"/>
              <a:ext cx="4130842" cy="57885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041515" y="129594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日付：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3041515" y="181133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内容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579850" y="2326727"/>
              <a:ext cx="13388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カテゴリ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3041515" y="284211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金額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8" name="角丸四角形 17"/>
            <p:cNvSpPr/>
            <p:nvPr/>
          </p:nvSpPr>
          <p:spPr>
            <a:xfrm>
              <a:off x="3041515" y="5982125"/>
              <a:ext cx="1243263" cy="36094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登録</a:t>
              </a:r>
              <a:endPara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9" name="角丸四角形 18"/>
            <p:cNvSpPr/>
            <p:nvPr/>
          </p:nvSpPr>
          <p:spPr>
            <a:xfrm>
              <a:off x="4610962" y="5982125"/>
              <a:ext cx="1243263" cy="36094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取消</a:t>
              </a:r>
              <a:endPara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918678" y="129594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918678" y="1814570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3918678" y="284211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3918678" y="232672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3635449" y="3464224"/>
              <a:ext cx="163286" cy="179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3814371" y="3370783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収入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4530000" y="3467034"/>
              <a:ext cx="163286" cy="179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708922" y="3360225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支出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</p:grpSp>
      <p:sp>
        <p:nvSpPr>
          <p:cNvPr id="3" name="星 7 2"/>
          <p:cNvSpPr/>
          <p:nvPr/>
        </p:nvSpPr>
        <p:spPr>
          <a:xfrm>
            <a:off x="6029729" y="1400682"/>
            <a:ext cx="178043" cy="154313"/>
          </a:xfrm>
          <a:prstGeom prst="star7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星 7 27"/>
          <p:cNvSpPr/>
          <p:nvPr/>
        </p:nvSpPr>
        <p:spPr>
          <a:xfrm>
            <a:off x="6029729" y="1924854"/>
            <a:ext cx="178043" cy="154313"/>
          </a:xfrm>
          <a:prstGeom prst="star7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形吹き出し 5"/>
          <p:cNvSpPr/>
          <p:nvPr/>
        </p:nvSpPr>
        <p:spPr>
          <a:xfrm>
            <a:off x="6207771" y="2338597"/>
            <a:ext cx="2409517" cy="872852"/>
          </a:xfrm>
          <a:prstGeom prst="wedgeEllipseCallout">
            <a:avLst>
              <a:gd name="adj1" fmla="val -47434"/>
              <a:gd name="adj2" fmla="val -62691"/>
            </a:avLst>
          </a:prstGeom>
          <a:solidFill>
            <a:schemeClr val="bg1"/>
          </a:solidFill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530474" y="2542170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latin typeface="メイリオ"/>
                <a:ea typeface="メイリオ"/>
                <a:cs typeface="メイリオ"/>
              </a:rPr>
              <a:t>入力が不正な項目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に</a:t>
            </a:r>
            <a:endParaRPr lang="en-US" altLang="ja-JP" sz="1400" dirty="0" smtClean="0">
              <a:latin typeface="メイリオ"/>
              <a:ea typeface="メイリオ"/>
              <a:cs typeface="メイリオ"/>
            </a:endParaRPr>
          </a:p>
          <a:p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マーク</a:t>
            </a:r>
            <a:r>
              <a:rPr lang="ja-JP" altLang="en-US" sz="1400" dirty="0">
                <a:latin typeface="メイリオ"/>
                <a:ea typeface="メイリオ"/>
                <a:cs typeface="メイリオ"/>
              </a:rPr>
              <a:t>が表示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される</a:t>
            </a:r>
            <a:endParaRPr lang="ja-JP" altLang="en-US" sz="140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1065098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95451</TotalTime>
  <Words>46</Words>
  <Application>Microsoft Macintosh PowerPoint</Application>
  <PresentationFormat>画面に合わせる (4:3)</PresentationFormat>
  <Paragraphs>23</Paragraphs>
  <Slides>3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ホワイト</vt:lpstr>
      <vt:lpstr>家計簿プログラム(Register) GUIレイアウト  最終更新日：2015/12/06 ver 1.0.0</vt:lpstr>
      <vt:lpstr>PowerPoint プレゼンテーション</vt:lpstr>
      <vt:lpstr>PowerPoint プレゼンテーション</vt:lpstr>
    </vt:vector>
  </TitlesOfParts>
  <Company>神戸大学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家計簿プログラム GUIレイアウト</dc:title>
  <dc:creator>松村 憲</dc:creator>
  <cp:lastModifiedBy>松村 憲</cp:lastModifiedBy>
  <cp:revision>49</cp:revision>
  <dcterms:created xsi:type="dcterms:W3CDTF">2014-05-31T08:31:25Z</dcterms:created>
  <dcterms:modified xsi:type="dcterms:W3CDTF">2015-12-06T10:17:52Z</dcterms:modified>
</cp:coreProperties>
</file>