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3" r:id="rId4"/>
    <p:sldId id="266" r:id="rId5"/>
    <p:sldId id="265" r:id="rId6"/>
    <p:sldId id="269" r:id="rId7"/>
    <p:sldId id="270" r:id="rId8"/>
    <p:sldId id="267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2017/10/</a:t>
            </a:r>
            <a:r>
              <a:rPr lang="en-US" altLang="ja-JP" sz="2800" dirty="0" smtClean="0"/>
              <a:t>14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2.11.0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532" y="18635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6545" y="2542325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492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63542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登録フォーム、検索フォーム、一覧画面から構成される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登録フォームから収支情報を登録する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日付は表示されるカレンダーから選択する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カテゴリは既に登録されているものが一覧表示されるので、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その中から選択する（新規カテゴリを入力するのも可）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収支情報が登録され、一覧が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収支情報が不正な場合、エラーを通知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検索フォームから収支情報を検索する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検索条件を入力後、検索ボタンを押すと条件を満たす収支情報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の一覧が表示される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リセットボタンを押下すると検索条件をリセットされる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一覧画面には１ページあたり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件の収支情報が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「はい」を選択すると対応する収支情報が削除される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4749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39" name="図 3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40" name="図 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41" name="図 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42" name="図 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43" name="図 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44" name="図 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45" name="図 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46" name="図 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47" name="図 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6" name="図形グループ 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37" name="角丸四角形 3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76" name="角丸四角形 75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" name="二等辺三角形 1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1" name="図形グループ 70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75" name="角丸四角形 74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コネクタ 79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テキスト ボックス 87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円/楕円 10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図形グループ 94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96" name="角丸四角形 95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97" name="二等辺三角形 96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テキスト ボックス 97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（0029-09-16 14.40.30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4" y="946719"/>
            <a:ext cx="6856846" cy="52209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0532" y="18716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管理画面（カレンダー表示）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3634252" y="2551542"/>
            <a:ext cx="2637496" cy="3127449"/>
            <a:chOff x="2904322" y="2297543"/>
            <a:chExt cx="2637496" cy="3127449"/>
          </a:xfrm>
        </p:grpSpPr>
        <p:pic>
          <p:nvPicPr>
            <p:cNvPr id="3" name="図 2" descr="スクリーンショット（0029-08-05 8.37.51）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322" y="2424539"/>
              <a:ext cx="2637496" cy="3000453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二等辺三角形 5"/>
            <p:cNvSpPr/>
            <p:nvPr/>
          </p:nvSpPr>
          <p:spPr>
            <a:xfrm>
              <a:off x="3048000" y="2297543"/>
              <a:ext cx="311727" cy="13854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99361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正方形/長方形 8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3" name="直線コネクタ 9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7" name="二等辺三角形 9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1" name="二等辺三角形 100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二等辺三角形 101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二等辺三角形 103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6" name="図 10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07" name="図 10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08" name="図 10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09" name="図 10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10" name="図 10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11" name="図 11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12" name="図 11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13" name="図 11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14" name="図 11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15" name="図 11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16" name="図形グループ 11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17" name="角丸四角形 11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直線コネクタ 117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コネクタ 120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3" name="角丸四角形 122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7" name="図形グループ 126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28" name="角丸四角形 127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29" name="二等辺三角形 128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0" name="テキスト ボックス 129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角丸四角形 133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6" name="角丸四角形 135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角丸四角形 184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86" name="図形グループ 185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187" name="角丸四角形 18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直線コネクタ 187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テキスト ボックス 190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3" name="円/楕円 192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5" name="図形グループ 194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196" name="角丸四角形 195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7" name="二等辺三角形 196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8" name="テキスト ボックス 197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管理画面（カテゴリ選択）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84" name="図 183" descr="スクリーンショット（0029-08-13 15.04.02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23" y="1693157"/>
            <a:ext cx="4251885" cy="18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7873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正方形/長方形 10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7" name="二等辺三角形 11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二等辺三角形 11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1" name="二等辺三角形 120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二等辺三角形 121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二等辺三角形 122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角丸四角形 124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6" name="図 12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27" name="図 12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28" name="図 12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29" name="図 12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30" name="図 12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31" name="図 13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32" name="図 13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33" name="図 13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34" name="図 13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35" name="図 13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36" name="図形グループ 13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37" name="角丸四角形 13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直線コネクタ 137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直線コネクタ 195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8" name="角丸四角形 197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1" name="角丸四角形 200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2" name="図形グループ 201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203" name="角丸四角形 202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4" name="二等辺三角形 203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5" name="テキスト ボックス 204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8" name="角丸四角形 207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角丸四角形 208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1" name="角丸四角形 210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角丸四角形 211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13" name="図形グループ 212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214" name="角丸四角形 213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15" name="直線コネクタ 214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テキスト ボックス 217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0" name="円/楕円 219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2" name="図形グループ 221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223" name="角丸四角形 222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24" name="二等辺三角形 223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5" name="テキスト ボックス 224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6" name="正方形/長方形 225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88" name="図形グループ 187"/>
          <p:cNvGrpSpPr/>
          <p:nvPr/>
        </p:nvGrpSpPr>
        <p:grpSpPr>
          <a:xfrm>
            <a:off x="1834387" y="1845574"/>
            <a:ext cx="5525476" cy="1981328"/>
            <a:chOff x="1834387" y="2031998"/>
            <a:chExt cx="5525476" cy="1981328"/>
          </a:xfrm>
        </p:grpSpPr>
        <p:sp>
          <p:nvSpPr>
            <p:cNvPr id="189" name="角丸四角形 188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角丸四角形 189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1" name="角丸四角形 190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92" name="直線コネクタ 191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テキスト ボックス 19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58149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正方形/長方形 10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7" name="二等辺三角形 11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二等辺三角形 11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1" name="二等辺三角形 120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二等辺三角形 121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二等辺三角形 122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角丸四角形 124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6" name="図 12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27" name="図 12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28" name="図 12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29" name="図 12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30" name="図 12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31" name="図 13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32" name="図 13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33" name="図 13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34" name="図 13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35" name="図 13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36" name="図形グループ 13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37" name="角丸四角形 13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直線コネクタ 137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直線コネクタ 185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8" name="角丸四角形 187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1" name="角丸四角形 190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2" name="図形グループ 191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93" name="角丸四角形 192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4" name="二等辺三角形 193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5" name="テキスト ボックス 194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6" name="角丸四角形 195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8" name="角丸四角形 197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角丸四角形 198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1" name="角丸四角形 200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角丸四角形 201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03" name="図形グループ 202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204" name="角丸四角形 203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直線コネクタ 204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テキスト ボックス 207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0" name="円/楕円 209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2" name="図形グループ 211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213" name="角丸四角形 212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4" name="二等辺三角形 213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5" name="テキスト ボックス 214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6" name="正方形/長方形 215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79" name="図形グループ 178"/>
          <p:cNvGrpSpPr/>
          <p:nvPr/>
        </p:nvGrpSpPr>
        <p:grpSpPr>
          <a:xfrm>
            <a:off x="2920983" y="2447634"/>
            <a:ext cx="2989891" cy="875242"/>
            <a:chOff x="3017146" y="2447634"/>
            <a:chExt cx="2989891" cy="875242"/>
          </a:xfrm>
        </p:grpSpPr>
        <p:grpSp>
          <p:nvGrpSpPr>
            <p:cNvPr id="180" name="図形グループ 179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182" name="角丸四角形 18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角丸四角形 182"/>
              <p:cNvSpPr/>
              <p:nvPr/>
            </p:nvSpPr>
            <p:spPr>
              <a:xfrm>
                <a:off x="5667601" y="3225109"/>
                <a:ext cx="1522149" cy="552982"/>
              </a:xfrm>
              <a:prstGeom prst="roundRect">
                <a:avLst/>
              </a:prstGeom>
              <a:solidFill>
                <a:srgbClr val="008000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181" name="角丸四角形 180"/>
            <p:cNvSpPr/>
            <p:nvPr/>
          </p:nvSpPr>
          <p:spPr>
            <a:xfrm>
              <a:off x="4172054" y="2974685"/>
              <a:ext cx="823650" cy="244277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109223</TotalTime>
  <Words>333</Words>
  <Application>Microsoft Macintosh PowerPoint</Application>
  <PresentationFormat>画面に合わせる (4:3)</PresentationFormat>
  <Paragraphs>152</Paragraphs>
  <Slides>9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家計簿プログラム(Manager) GUIレイアウト  最終更新日：2017/10/14 ver 2.11.0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119</cp:revision>
  <dcterms:created xsi:type="dcterms:W3CDTF">2014-05-31T08:31:25Z</dcterms:created>
  <dcterms:modified xsi:type="dcterms:W3CDTF">2017-10-14T14:43:02Z</dcterms:modified>
</cp:coreProperties>
</file>