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5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2016/12/15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2.3.0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3789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画面上部の入力フォームから家計簿を入力する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家計簿情報を入力後、登録ボタンを押すと家計簿が登録される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登録成功時、画面遷移なしで家計簿表の上部に表示される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件の家計簿が表示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43904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3357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図形グループ 5"/>
          <p:cNvGrpSpPr/>
          <p:nvPr/>
        </p:nvGrpSpPr>
        <p:grpSpPr>
          <a:xfrm>
            <a:off x="1834387" y="1685648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99130</TotalTime>
  <Words>178</Words>
  <Application>Microsoft Macintosh PowerPoint</Application>
  <PresentationFormat>画面に合わせる (4:3)</PresentationFormat>
  <Paragraphs>58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家計簿プログラム(Manager) GUIレイアウト  最終更新日：2016/12/15 ver 2.3.0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77</cp:revision>
  <dcterms:created xsi:type="dcterms:W3CDTF">2014-05-31T08:31:25Z</dcterms:created>
  <dcterms:modified xsi:type="dcterms:W3CDTF">2016-12-15T13:25:36Z</dcterms:modified>
</cp:coreProperties>
</file>