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6" r:id="rId4"/>
    <p:sldId id="265" r:id="rId5"/>
    <p:sldId id="267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44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17/02/12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17/02/12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Manager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2017/02/12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</a:t>
            </a:r>
            <a:r>
              <a:rPr lang="en-US" altLang="ja-JP" sz="2800" dirty="0" smtClean="0"/>
              <a:t>2.4.0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画面仕様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545" y="969818"/>
            <a:ext cx="73789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認証画面と管理画面がある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認証画面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未認証時は認証画面にリダイレクトされる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認証に成功すると管理画面にアクセスできる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管理画面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画面上部の入力フォームから家計簿を入力する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家計簿情報を入力後、登録ボタンを押すと家計簿が登録される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家計簿情報が不正な場合、エラーを通知する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登録成功時、画面遷移なしで家計簿表の上部に表示される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１ページ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に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>50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件の家計簿が表示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最新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から順番に表示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削除ボタンを押すと、対応する家計簿が削除される</a:t>
            </a:r>
            <a:endParaRPr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742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認証画面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8" name="図形グループ 7"/>
          <p:cNvGrpSpPr/>
          <p:nvPr/>
        </p:nvGrpSpPr>
        <p:grpSpPr>
          <a:xfrm>
            <a:off x="783269" y="935182"/>
            <a:ext cx="7575640" cy="5541817"/>
            <a:chOff x="783269" y="935182"/>
            <a:chExt cx="7575640" cy="5541817"/>
          </a:xfrm>
        </p:grpSpPr>
        <p:sp>
          <p:nvSpPr>
            <p:cNvPr id="53" name="正方形/長方形 52"/>
            <p:cNvSpPr/>
            <p:nvPr/>
          </p:nvSpPr>
          <p:spPr>
            <a:xfrm>
              <a:off x="783269" y="935182"/>
              <a:ext cx="7575640" cy="55418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3059362" y="2228031"/>
              <a:ext cx="2979091" cy="296742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186840" y="2516692"/>
              <a:ext cx="1289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 dirty="0" err="1" smtClean="0">
                  <a:latin typeface="メイリオ"/>
                  <a:ea typeface="メイリオ"/>
                  <a:cs typeface="メイリオ"/>
                </a:rPr>
                <a:t>ユーザーID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429000" y="2944112"/>
              <a:ext cx="2299854" cy="4063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3186840" y="3523456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パスワード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3429000" y="3833304"/>
              <a:ext cx="2299854" cy="4063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4167908" y="4525818"/>
              <a:ext cx="1560945" cy="417945"/>
            </a:xfrm>
            <a:prstGeom prst="roundRect">
              <a:avLst/>
            </a:prstGeom>
            <a:solidFill>
              <a:schemeClr val="accent1"/>
            </a:solidFill>
            <a:ln w="25400"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ログイン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3" name="直線コネクタ 2"/>
            <p:cNvCxnSpPr/>
            <p:nvPr/>
          </p:nvCxnSpPr>
          <p:spPr>
            <a:xfrm>
              <a:off x="3532910" y="3048002"/>
              <a:ext cx="0" cy="2193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3532910" y="3939311"/>
              <a:ext cx="0" cy="2193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09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52" name="表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32545"/>
              </p:ext>
            </p:extLst>
          </p:nvPr>
        </p:nvGraphicFramePr>
        <p:xfrm>
          <a:off x="993905" y="2031998"/>
          <a:ext cx="6891640" cy="424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正方形/長方形 52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469168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90993" y="11146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264677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046815" y="11110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4369749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461822" y="11186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569022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957326" y="11289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6515245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4124211" y="163008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56158" y="163239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597125" y="1632399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7" name="二等辺三角形 66"/>
          <p:cNvSpPr/>
          <p:nvPr/>
        </p:nvSpPr>
        <p:spPr>
          <a:xfrm rot="5400000">
            <a:off x="5439130" y="168384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二等辺三角形 67"/>
          <p:cNvSpPr/>
          <p:nvPr/>
        </p:nvSpPr>
        <p:spPr>
          <a:xfrm rot="16200000">
            <a:off x="3923520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013885" y="1632399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93905" y="1630084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2" name="二等辺三角形 21"/>
          <p:cNvSpPr/>
          <p:nvPr/>
        </p:nvSpPr>
        <p:spPr>
          <a:xfrm rot="16200000">
            <a:off x="3596344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3693379" y="168414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5764549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/>
          <p:cNvSpPr/>
          <p:nvPr/>
        </p:nvSpPr>
        <p:spPr>
          <a:xfrm rot="5400000">
            <a:off x="5673943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7239002" y="1121482"/>
            <a:ext cx="864625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" name="円柱 1"/>
          <p:cNvSpPr/>
          <p:nvPr/>
        </p:nvSpPr>
        <p:spPr>
          <a:xfrm>
            <a:off x="8017036" y="2447634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柱 28"/>
          <p:cNvSpPr/>
          <p:nvPr/>
        </p:nvSpPr>
        <p:spPr>
          <a:xfrm>
            <a:off x="8017036" y="2856340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柱 29"/>
          <p:cNvSpPr/>
          <p:nvPr/>
        </p:nvSpPr>
        <p:spPr>
          <a:xfrm>
            <a:off x="8017036" y="3235027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柱 30"/>
          <p:cNvSpPr/>
          <p:nvPr/>
        </p:nvSpPr>
        <p:spPr>
          <a:xfrm>
            <a:off x="8017036" y="3624105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柱 31"/>
          <p:cNvSpPr/>
          <p:nvPr/>
        </p:nvSpPr>
        <p:spPr>
          <a:xfrm>
            <a:off x="8017036" y="4008555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柱 32"/>
          <p:cNvSpPr/>
          <p:nvPr/>
        </p:nvSpPr>
        <p:spPr>
          <a:xfrm>
            <a:off x="8017036" y="4397633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柱 33"/>
          <p:cNvSpPr/>
          <p:nvPr/>
        </p:nvSpPr>
        <p:spPr>
          <a:xfrm>
            <a:off x="8017036" y="4782067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柱 34"/>
          <p:cNvSpPr/>
          <p:nvPr/>
        </p:nvSpPr>
        <p:spPr>
          <a:xfrm>
            <a:off x="8017036" y="5169935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柱 35"/>
          <p:cNvSpPr/>
          <p:nvPr/>
        </p:nvSpPr>
        <p:spPr>
          <a:xfrm>
            <a:off x="8017036" y="5559013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柱 36"/>
          <p:cNvSpPr/>
          <p:nvPr/>
        </p:nvSpPr>
        <p:spPr>
          <a:xfrm>
            <a:off x="8017036" y="5930778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4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管理画面（登録失敗時）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24211" y="163008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56158" y="163239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597125" y="1632399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7" name="二等辺三角形 66"/>
          <p:cNvSpPr/>
          <p:nvPr/>
        </p:nvSpPr>
        <p:spPr>
          <a:xfrm rot="5400000">
            <a:off x="5439130" y="168384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二等辺三角形 67"/>
          <p:cNvSpPr/>
          <p:nvPr/>
        </p:nvSpPr>
        <p:spPr>
          <a:xfrm rot="16200000">
            <a:off x="3923520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013885" y="1632399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93905" y="1630084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2" name="二等辺三角形 21"/>
          <p:cNvSpPr/>
          <p:nvPr/>
        </p:nvSpPr>
        <p:spPr>
          <a:xfrm rot="16200000">
            <a:off x="3596344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3693379" y="168414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5764549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/>
          <p:cNvSpPr/>
          <p:nvPr/>
        </p:nvSpPr>
        <p:spPr>
          <a:xfrm rot="5400000">
            <a:off x="5673943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1469168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0993" y="11146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264677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046815" y="11110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4369749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61822" y="11186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5569022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957326" y="11289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6515245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7239002" y="1121482"/>
            <a:ext cx="864625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585566"/>
              </p:ext>
            </p:extLst>
          </p:nvPr>
        </p:nvGraphicFramePr>
        <p:xfrm>
          <a:off x="993905" y="2031998"/>
          <a:ext cx="6891640" cy="424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円柱 40"/>
          <p:cNvSpPr/>
          <p:nvPr/>
        </p:nvSpPr>
        <p:spPr>
          <a:xfrm>
            <a:off x="8017036" y="2447634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柱 41"/>
          <p:cNvSpPr/>
          <p:nvPr/>
        </p:nvSpPr>
        <p:spPr>
          <a:xfrm>
            <a:off x="8017036" y="2856340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柱 44"/>
          <p:cNvSpPr/>
          <p:nvPr/>
        </p:nvSpPr>
        <p:spPr>
          <a:xfrm>
            <a:off x="8017036" y="3235027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柱 45"/>
          <p:cNvSpPr/>
          <p:nvPr/>
        </p:nvSpPr>
        <p:spPr>
          <a:xfrm>
            <a:off x="8017036" y="3624105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柱 46"/>
          <p:cNvSpPr/>
          <p:nvPr/>
        </p:nvSpPr>
        <p:spPr>
          <a:xfrm>
            <a:off x="8017036" y="4008555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柱 47"/>
          <p:cNvSpPr/>
          <p:nvPr/>
        </p:nvSpPr>
        <p:spPr>
          <a:xfrm>
            <a:off x="8017036" y="4397633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柱 48"/>
          <p:cNvSpPr/>
          <p:nvPr/>
        </p:nvSpPr>
        <p:spPr>
          <a:xfrm>
            <a:off x="8017036" y="4782067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柱 49"/>
          <p:cNvSpPr/>
          <p:nvPr/>
        </p:nvSpPr>
        <p:spPr>
          <a:xfrm>
            <a:off x="8017036" y="5169935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柱 50"/>
          <p:cNvSpPr/>
          <p:nvPr/>
        </p:nvSpPr>
        <p:spPr>
          <a:xfrm>
            <a:off x="8017036" y="5559013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柱 53"/>
          <p:cNvSpPr/>
          <p:nvPr/>
        </p:nvSpPr>
        <p:spPr>
          <a:xfrm>
            <a:off x="8017036" y="5930778"/>
            <a:ext cx="173182" cy="288636"/>
          </a:xfrm>
          <a:prstGeom prst="can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6" name="図形グループ 5"/>
          <p:cNvGrpSpPr/>
          <p:nvPr/>
        </p:nvGrpSpPr>
        <p:grpSpPr>
          <a:xfrm>
            <a:off x="1824564" y="1861028"/>
            <a:ext cx="5525476" cy="1981328"/>
            <a:chOff x="1834387" y="2031998"/>
            <a:chExt cx="5525476" cy="1981328"/>
          </a:xfrm>
        </p:grpSpPr>
        <p:sp>
          <p:nvSpPr>
            <p:cNvPr id="2" name="角丸四角形 1"/>
            <p:cNvSpPr/>
            <p:nvPr/>
          </p:nvSpPr>
          <p:spPr>
            <a:xfrm>
              <a:off x="1834387" y="2031998"/>
              <a:ext cx="5525476" cy="19813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2120718" y="2660552"/>
              <a:ext cx="4910463" cy="67604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　日付</a:t>
              </a:r>
              <a:r>
                <a:rPr kumimoji="1" lang="en-US" altLang="ja-JP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,</a:t>
              </a:r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が不正です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6239950" y="3613694"/>
              <a:ext cx="550589" cy="2992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OK</a:t>
              </a:r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40" name="直線コネクタ 39"/>
            <p:cNvCxnSpPr/>
            <p:nvPr/>
          </p:nvCxnSpPr>
          <p:spPr>
            <a:xfrm>
              <a:off x="1844210" y="2496127"/>
              <a:ext cx="551565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1834387" y="3514407"/>
              <a:ext cx="551565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/>
            <p:cNvSpPr txBox="1"/>
            <p:nvPr/>
          </p:nvSpPr>
          <p:spPr>
            <a:xfrm>
              <a:off x="2058312" y="211908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エラー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02613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99265</TotalTime>
  <Words>190</Words>
  <Application>Microsoft Macintosh PowerPoint</Application>
  <PresentationFormat>画面に合わせる (4:3)</PresentationFormat>
  <Paragraphs>59</Paragraphs>
  <Slides>5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家計簿プログラム(Manager) GUIレイアウト  最終更新日：2017/02/12 ver 2.4.0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82</cp:revision>
  <dcterms:created xsi:type="dcterms:W3CDTF">2014-05-31T08:31:25Z</dcterms:created>
  <dcterms:modified xsi:type="dcterms:W3CDTF">2017-02-12T11:26:53Z</dcterms:modified>
</cp:coreProperties>
</file>