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07" d="100"/>
          <a:sy n="10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15/11/02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15/11/02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15/11/02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15/11/02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15/11/02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15/11/02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15/11/02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15/11/02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15/11/02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15/11/02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15/11/02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15/11/02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15/11/02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(Register)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2015</a:t>
            </a:r>
            <a:r>
              <a:rPr lang="en-US" altLang="ja-JP" sz="2800" dirty="0" smtClean="0"/>
              <a:t>/</a:t>
            </a:r>
            <a:r>
              <a:rPr lang="en-US" altLang="ja-JP" sz="2800" dirty="0" smtClean="0"/>
              <a:t>11</a:t>
            </a:r>
            <a:r>
              <a:rPr lang="en-US" altLang="ja-JP" sz="2800" dirty="0" smtClean="0"/>
              <a:t>/02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1</a:t>
            </a:r>
            <a:r>
              <a:rPr lang="en-US" altLang="ja-JP" sz="2800" dirty="0" smtClean="0"/>
              <a:t>.0.0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" name="図形グループ 1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579850" y="335750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テーブル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234442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234442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234442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234442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416959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34852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506415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24307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95299</TotalTime>
  <Words>22</Words>
  <Application>Microsoft Macintosh PowerPoint</Application>
  <PresentationFormat>画面に合わせる (4:3)</PresentationFormat>
  <Paragraphs>12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家計簿プログラム(Register) GUIレイアウト  最終更新日：2015/11/02 ver 1.0.0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43</cp:revision>
  <dcterms:created xsi:type="dcterms:W3CDTF">2014-05-31T08:31:25Z</dcterms:created>
  <dcterms:modified xsi:type="dcterms:W3CDTF">2015-11-02T06:17:47Z</dcterms:modified>
</cp:coreProperties>
</file>