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2016/05/01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7 27"/>
            <p:cNvSpPr/>
            <p:nvPr/>
          </p:nvSpPr>
          <p:spPr>
            <a:xfrm>
              <a:off x="6029729" y="1924854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95461</TotalTime>
  <Words>61</Words>
  <Application>Microsoft Macintosh PowerPoint</Application>
  <PresentationFormat>画面に合わせる (4:3)</PresentationFormat>
  <Paragraphs>26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家計簿プログラム(Register) GUIレイアウト  最終更新日：2016/05/01 ver 1.1.0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53</cp:revision>
  <dcterms:created xsi:type="dcterms:W3CDTF">2014-05-31T08:31:25Z</dcterms:created>
  <dcterms:modified xsi:type="dcterms:W3CDTF">2016-05-01T00:34:56Z</dcterms:modified>
</cp:coreProperties>
</file>