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6" r:id="rId4"/>
    <p:sldId id="265" r:id="rId5"/>
    <p:sldId id="269" r:id="rId6"/>
    <p:sldId id="270" r:id="rId7"/>
    <p:sldId id="267" r:id="rId8"/>
    <p:sldId id="268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2017/08</a:t>
            </a:r>
            <a:r>
              <a:rPr lang="en-US" altLang="ja-JP" sz="2800" dirty="0" smtClean="0"/>
              <a:t>/</a:t>
            </a:r>
            <a:r>
              <a:rPr lang="en-US" altLang="ja-JP" sz="2800" dirty="0" smtClean="0"/>
              <a:t>13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2.8.0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86625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管理画面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画面上部の入力フォームから収支情報を入力する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は表示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されるカレンダーから選択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カテゴリは既に登録されているものが一覧表示されるので、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その中から選択する（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新規カテゴリを入力するのも可）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収支情報が登録され、表が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が不正な場合、エラーを通知する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78192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450272" y="803189"/>
            <a:ext cx="7666183" cy="5128055"/>
            <a:chOff x="450272" y="803189"/>
            <a:chExt cx="7666183" cy="5128055"/>
          </a:xfrm>
        </p:grpSpPr>
        <p:pic>
          <p:nvPicPr>
            <p:cNvPr id="5" name="図 4" descr="スクリーンショット（0029-08-05 8.47.25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72" y="803189"/>
              <a:ext cx="7666183" cy="5128055"/>
            </a:xfrm>
            <a:prstGeom prst="rect">
              <a:avLst/>
            </a:prstGeom>
          </p:spPr>
        </p:pic>
        <p:grpSp>
          <p:nvGrpSpPr>
            <p:cNvPr id="7" name="図形グループ 6"/>
            <p:cNvGrpSpPr/>
            <p:nvPr/>
          </p:nvGrpSpPr>
          <p:grpSpPr>
            <a:xfrm>
              <a:off x="2708050" y="2078179"/>
              <a:ext cx="2637496" cy="3127449"/>
              <a:chOff x="2904322" y="2297543"/>
              <a:chExt cx="2637496" cy="3127449"/>
            </a:xfrm>
          </p:grpSpPr>
          <p:pic>
            <p:nvPicPr>
              <p:cNvPr id="3" name="図 2" descr="スクリーンショット（0029-08-05 8.37.51）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322" y="2424539"/>
                <a:ext cx="2637496" cy="300045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6" name="二等辺三角形 5"/>
              <p:cNvSpPr/>
              <p:nvPr/>
            </p:nvSpPr>
            <p:spPr>
              <a:xfrm>
                <a:off x="3048000" y="2297543"/>
                <a:ext cx="311727" cy="13854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（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カテゴリ選択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30259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正方形/長方形 43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54" name="直線コネクタ 53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二等辺三角形 57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二等辺三角形 6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二等辺三角形 6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67" name="図 6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68" name="図 6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69" name="図 6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70" name="図 6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71" name="図 7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72" name="図 7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73" name="図 7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74" name="図 7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75" name="図 7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76" name="図 7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77" name="角丸四角形 76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図 1" descr="スクリーンショット（0029-08-13 15.04.0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90" y="1627906"/>
            <a:ext cx="4251885" cy="18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01937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正方形/長方形 46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58" name="直線コネクタ 5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二等辺三角形 61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2" name="二等辺三角形 8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二等辺三角形 8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二等辺三角形 8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7" name="図 8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88" name="図 8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89" name="図 8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90" name="図 8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91" name="図 9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92" name="図 9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93" name="図 9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94" name="図 9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95" name="図 9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96" name="図 9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97" name="角丸四角形 96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98" name="直線コネクタ 97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834387" y="1845574"/>
            <a:ext cx="5525476" cy="1981328"/>
            <a:chOff x="1834387" y="2031998"/>
            <a:chExt cx="5525476" cy="1981328"/>
          </a:xfrm>
        </p:grpSpPr>
        <p:sp>
          <p:nvSpPr>
            <p:cNvPr id="2" name="角丸四角形 1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43" name="直線コネクタ 42"/>
          <p:cNvCxnSpPr>
            <a:stCxn id="2" idx="1"/>
            <a:endCxn id="2" idx="3"/>
          </p:cNvCxnSpPr>
          <p:nvPr/>
        </p:nvCxnSpPr>
        <p:spPr>
          <a:xfrm>
            <a:off x="2920983" y="2885255"/>
            <a:ext cx="29898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97523"/>
              </p:ext>
            </p:extLst>
          </p:nvPr>
        </p:nvGraphicFramePr>
        <p:xfrm>
          <a:off x="993905" y="2031998"/>
          <a:ext cx="6891640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正方形/長方形 45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469168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0993" y="11146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64677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046815" y="11110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346659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61822" y="11186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799922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234406" y="1128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2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6515245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4124211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356158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597125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二等辺三角形 77"/>
          <p:cNvSpPr/>
          <p:nvPr/>
        </p:nvSpPr>
        <p:spPr>
          <a:xfrm rot="5400000">
            <a:off x="5439130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二等辺三角形 78"/>
          <p:cNvSpPr/>
          <p:nvPr/>
        </p:nvSpPr>
        <p:spPr>
          <a:xfrm rot="16200000">
            <a:off x="3923520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013885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93905" y="1630084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2" name="二等辺三角形 81"/>
          <p:cNvSpPr/>
          <p:nvPr/>
        </p:nvSpPr>
        <p:spPr>
          <a:xfrm rot="16200000">
            <a:off x="3596344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/>
          <p:cNvSpPr/>
          <p:nvPr/>
        </p:nvSpPr>
        <p:spPr>
          <a:xfrm rot="16200000">
            <a:off x="3693379" y="168414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二等辺三角形 83"/>
          <p:cNvSpPr/>
          <p:nvPr/>
        </p:nvSpPr>
        <p:spPr>
          <a:xfrm rot="5400000">
            <a:off x="5764549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二等辺三角形 84"/>
          <p:cNvSpPr/>
          <p:nvPr/>
        </p:nvSpPr>
        <p:spPr>
          <a:xfrm rot="5400000">
            <a:off x="5673943" y="168447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7239002" y="1121482"/>
            <a:ext cx="864625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7" name="図 8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88" name="図 8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89" name="図 8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90" name="図 8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91" name="図 9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92" name="図 9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93" name="図 9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94" name="図 9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95" name="図 9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96" name="図 9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sp>
        <p:nvSpPr>
          <p:cNvPr id="97" name="角丸四角形 96"/>
          <p:cNvSpPr/>
          <p:nvPr/>
        </p:nvSpPr>
        <p:spPr>
          <a:xfrm>
            <a:off x="4954166" y="1192639"/>
            <a:ext cx="28024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98" name="直線コネクタ 97"/>
          <p:cNvCxnSpPr/>
          <p:nvPr/>
        </p:nvCxnSpPr>
        <p:spPr>
          <a:xfrm>
            <a:off x="5001261" y="1238058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5001261" y="1277697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5003884" y="1310793"/>
            <a:ext cx="1811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785584" y="937497"/>
            <a:ext cx="7575640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" name="図形グループ 4"/>
          <p:cNvGrpSpPr/>
          <p:nvPr/>
        </p:nvGrpSpPr>
        <p:grpSpPr>
          <a:xfrm>
            <a:off x="2920983" y="2447634"/>
            <a:ext cx="2989891" cy="875242"/>
            <a:chOff x="3017146" y="2447634"/>
            <a:chExt cx="2989891" cy="875242"/>
          </a:xfrm>
        </p:grpSpPr>
        <p:grpSp>
          <p:nvGrpSpPr>
            <p:cNvPr id="6" name="図形グループ 5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2" name="角丸四角形 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52" name="角丸四角形 51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100365</TotalTime>
  <Words>240</Words>
  <Application>Microsoft Macintosh PowerPoint</Application>
  <PresentationFormat>画面に合わせる (4:3)</PresentationFormat>
  <Paragraphs>101</Paragraphs>
  <Slides>8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家計簿プログラム(Manager) GUIレイアウト  最終更新日：2017/08/13 ver 2.8.0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100</cp:revision>
  <dcterms:created xsi:type="dcterms:W3CDTF">2014-05-31T08:31:25Z</dcterms:created>
  <dcterms:modified xsi:type="dcterms:W3CDTF">2017-08-13T06:14:07Z</dcterms:modified>
</cp:coreProperties>
</file>