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16/04/12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2016/04/12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1.1.0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ブラウザ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569818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23931" y="1108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139341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93454" y="1108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57232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041905" y="11082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6582196" y="1187842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36309" y="11071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7623593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15052"/>
              </p:ext>
            </p:extLst>
          </p:nvPr>
        </p:nvGraphicFramePr>
        <p:xfrm>
          <a:off x="993905" y="1789546"/>
          <a:ext cx="7180276" cy="458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069"/>
                <a:gridCol w="1795069"/>
                <a:gridCol w="1795069"/>
                <a:gridCol w="1795069"/>
              </a:tblGrid>
              <a:tr h="416686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4166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95472</TotalTime>
  <Words>21</Words>
  <Application>Microsoft Macintosh PowerPoint</Application>
  <PresentationFormat>画面に合わせる (4:3)</PresentationFormat>
  <Paragraphs>12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家計簿プログラム(Manager) GUIレイアウト  最終更新日：2016/04/12 ver 1.1.0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54</cp:revision>
  <dcterms:created xsi:type="dcterms:W3CDTF">2014-05-31T08:31:25Z</dcterms:created>
  <dcterms:modified xsi:type="dcterms:W3CDTF">2016-04-12T14:28:13Z</dcterms:modified>
</cp:coreProperties>
</file>