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5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</a:t>
            </a:r>
            <a:r>
              <a:rPr lang="en-US" altLang="ja-JP" sz="2800" dirty="0" smtClean="0"/>
              <a:t>07/17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1481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家計簿情報を入力後、登録ボタンを押すと家計簿が登録される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最新から順番に表示される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ブラウザ画面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47706"/>
              </p:ext>
            </p:extLst>
          </p:nvPr>
        </p:nvGraphicFramePr>
        <p:xfrm>
          <a:off x="993905" y="2020446"/>
          <a:ext cx="7180276" cy="434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94645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4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249506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81453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22420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二等辺三角形 1"/>
          <p:cNvSpPr/>
          <p:nvPr/>
        </p:nvSpPr>
        <p:spPr>
          <a:xfrm rot="5400000">
            <a:off x="2564425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6200000">
            <a:off x="1048815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39180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95490</TotalTime>
  <Words>72</Words>
  <Application>Microsoft Macintosh PowerPoint</Application>
  <PresentationFormat>画面に合わせる (4:3)</PresentationFormat>
  <Paragraphs>24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家計簿プログラム(Manager) GUIレイアウト  最終更新日：2016/07/17 ver 2.1.0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63</cp:revision>
  <dcterms:created xsi:type="dcterms:W3CDTF">2014-05-31T08:31:25Z</dcterms:created>
  <dcterms:modified xsi:type="dcterms:W3CDTF">2016-07-17T08:49:59Z</dcterms:modified>
</cp:coreProperties>
</file>