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15/07/12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</a:t>
            </a:r>
            <a:r>
              <a:rPr kumimoji="1" lang="ja-JP" altLang="en-US" dirty="0" smtClean="0"/>
              <a:t>プログラム</a:t>
            </a:r>
            <a:r>
              <a:rPr kumimoji="1" lang="en-US" altLang="ja-JP" dirty="0" smtClean="0"/>
              <a:t>(Register)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2015/</a:t>
            </a:r>
            <a:r>
              <a:rPr lang="en-US" altLang="ja-JP" sz="2800" dirty="0" smtClean="0"/>
              <a:t>07/12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1</a:t>
            </a:r>
            <a:r>
              <a:rPr lang="en-US" altLang="ja-JP" sz="2800" dirty="0" smtClean="0"/>
              <a:t>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99632" y="815476"/>
            <a:ext cx="4130842" cy="578852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41515" y="129594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41515" y="181133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79850" y="2326727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41515" y="284211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79850" y="3357507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041515" y="5982125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610962" y="5982125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取消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918678" y="1295947"/>
            <a:ext cx="2344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918678" y="1814570"/>
            <a:ext cx="2344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918678" y="2842117"/>
            <a:ext cx="2344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918678" y="2326727"/>
            <a:ext cx="2344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4169599" y="3464224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48521" y="337078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5064150" y="3467034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243072" y="3360225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95254</TotalTime>
  <Words>22</Words>
  <Application>Microsoft Macintosh PowerPoint</Application>
  <PresentationFormat>画面に合わせる 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家計簿プログラム(Register) GUIレイアウト  最終更新日：2015/07/12 ver 1.0.0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41</cp:revision>
  <dcterms:created xsi:type="dcterms:W3CDTF">2014-05-31T08:31:25Z</dcterms:created>
  <dcterms:modified xsi:type="dcterms:W3CDTF">2015-07-12T13:06:01Z</dcterms:modified>
</cp:coreProperties>
</file>