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項目 1</c:v>
                </c:pt>
                <c:pt idx="1">
                  <c:v>項目 2</c:v>
                </c:pt>
                <c:pt idx="2">
                  <c:v>項目 3</c:v>
                </c:pt>
                <c:pt idx="3">
                  <c:v>項目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5832120"/>
        <c:axId val="545834680"/>
      </c:lineChart>
      <c:catAx>
        <c:axId val="545832120"/>
        <c:scaling>
          <c:orientation val="minMax"/>
        </c:scaling>
        <c:delete val="1"/>
        <c:axPos val="b"/>
        <c:majorTickMark val="out"/>
        <c:minorTickMark val="none"/>
        <c:tickLblPos val="nextTo"/>
        <c:crossAx val="545834680"/>
        <c:crosses val="autoZero"/>
        <c:auto val="1"/>
        <c:lblAlgn val="ctr"/>
        <c:lblOffset val="100"/>
        <c:noMultiLvlLbl val="0"/>
      </c:catAx>
      <c:valAx>
        <c:axId val="545834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458321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15/09/06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4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15/09/06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1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15/09/06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76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15/09/06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9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15/09/06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7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15/09/06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15/09/06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15/09/06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43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15/09/06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7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15/09/06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15/09/06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7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C137-3F13-8D43-AA57-5640E0D90177}" type="datetimeFigureOut">
              <a:rPr kumimoji="1" lang="ja-JP" altLang="en-US" smtClean="0"/>
              <a:t>15/09/06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FX Estimation Helper</a:t>
            </a:r>
            <a:br>
              <a:rPr kumimoji="1" lang="en-US" altLang="ja-JP" dirty="0" smtClean="0"/>
            </a:br>
            <a:r>
              <a:rPr lang="en-US" altLang="ja-JP" dirty="0" smtClean="0"/>
              <a:t>UI</a:t>
            </a:r>
            <a:r>
              <a:rPr lang="ja-JP" altLang="en-US" dirty="0" smtClean="0"/>
              <a:t>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最終更新日：</a:t>
            </a:r>
            <a:r>
              <a:rPr kumimoji="1" lang="en-US" altLang="ja-JP" dirty="0" smtClean="0"/>
              <a:t>2015/</a:t>
            </a:r>
            <a:r>
              <a:rPr kumimoji="1" lang="en-US" altLang="ja-JP" dirty="0" smtClean="0"/>
              <a:t>09/06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2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</a:t>
            </a:r>
            <a:endParaRPr kumimoji="1" lang="ja-JP" altLang="en-US" dirty="0"/>
          </a:p>
        </p:txBody>
      </p:sp>
      <p:grpSp>
        <p:nvGrpSpPr>
          <p:cNvPr id="17" name="図形グループ 16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3" name="正方形/長方形 2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88211" y="1430421"/>
              <a:ext cx="2045368" cy="2312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グラフ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93558" y="3930315"/>
              <a:ext cx="2045368" cy="2312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グラフ</a:t>
              </a:r>
              <a:endParaRPr kumimoji="1" lang="en-US" altLang="ja-JP" dirty="0" smtClean="0">
                <a:solidFill>
                  <a:srgbClr val="FF0000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785979" y="1430421"/>
              <a:ext cx="2045368" cy="2312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グラフ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785979" y="3930315"/>
              <a:ext cx="2045368" cy="2312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グラフ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978399" y="1430421"/>
              <a:ext cx="3564021" cy="2312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ニュース</a:t>
              </a:r>
              <a:r>
                <a:rPr lang="ja-JP" altLang="en-US" dirty="0" smtClean="0">
                  <a:solidFill>
                    <a:srgbClr val="FF0000"/>
                  </a:solidFill>
                </a:rPr>
                <a:t>（</a:t>
              </a:r>
              <a:r>
                <a:rPr lang="en-US" altLang="ja-JP" dirty="0" smtClean="0">
                  <a:solidFill>
                    <a:srgbClr val="FF0000"/>
                  </a:solidFill>
                </a:rPr>
                <a:t>Twitter</a:t>
              </a:r>
              <a:r>
                <a:rPr lang="ja-JP" altLang="en-US" dirty="0" smtClean="0">
                  <a:solidFill>
                    <a:srgbClr val="FF0000"/>
                  </a:solidFill>
                </a:rPr>
                <a:t>）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978399" y="3930315"/>
              <a:ext cx="3564021" cy="2312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ニュース</a:t>
              </a:r>
              <a:r>
                <a:rPr kumimoji="1" lang="ja-JP" altLang="en-US" dirty="0" smtClean="0">
                  <a:solidFill>
                    <a:srgbClr val="FF0000"/>
                  </a:solidFill>
                </a:rPr>
                <a:t>（</a:t>
              </a:r>
              <a:r>
                <a:rPr lang="ja-JP" altLang="en-US" dirty="0" smtClean="0">
                  <a:solidFill>
                    <a:srgbClr val="FF0000"/>
                  </a:solidFill>
                </a:rPr>
                <a:t>日経</a:t>
              </a:r>
              <a:r>
                <a:rPr lang="en-US" altLang="ja-JP" dirty="0" smtClean="0">
                  <a:solidFill>
                    <a:srgbClr val="FF0000"/>
                  </a:solidFill>
                </a:rPr>
                <a:t>RSS</a:t>
              </a:r>
              <a:r>
                <a:rPr kumimoji="1" lang="ja-JP" altLang="en-US" dirty="0" smtClean="0">
                  <a:solidFill>
                    <a:srgbClr val="FF0000"/>
                  </a:solidFill>
                </a:rPr>
                <a:t>）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2" name="図形グループ 11"/>
            <p:cNvGrpSpPr/>
            <p:nvPr/>
          </p:nvGrpSpPr>
          <p:grpSpPr>
            <a:xfrm>
              <a:off x="8271041" y="1561431"/>
              <a:ext cx="137695" cy="2048043"/>
              <a:chOff x="8271041" y="1561431"/>
              <a:chExt cx="137695" cy="2048043"/>
            </a:xfrm>
          </p:grpSpPr>
          <p:sp>
            <p:nvSpPr>
              <p:cNvPr id="10" name="正方形/長方形 9"/>
              <p:cNvSpPr/>
              <p:nvPr/>
            </p:nvSpPr>
            <p:spPr>
              <a:xfrm>
                <a:off x="8271041" y="1561431"/>
                <a:ext cx="137695" cy="204804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8297775" y="1684422"/>
                <a:ext cx="85559" cy="294105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図形グループ 12"/>
            <p:cNvGrpSpPr/>
            <p:nvPr/>
          </p:nvGrpSpPr>
          <p:grpSpPr>
            <a:xfrm>
              <a:off x="8280392" y="4066673"/>
              <a:ext cx="137695" cy="2048043"/>
              <a:chOff x="8271041" y="1561431"/>
              <a:chExt cx="137695" cy="2048043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8271041" y="1561431"/>
                <a:ext cx="137695" cy="204804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>
              <a:xfrm>
                <a:off x="8297775" y="1684422"/>
                <a:ext cx="85559" cy="294105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aphicFrame>
          <p:nvGraphicFramePr>
            <p:cNvPr id="16" name="グラフ 15"/>
            <p:cNvGraphicFramePr/>
            <p:nvPr>
              <p:extLst>
                <p:ext uri="{D42A27DB-BD31-4B8C-83A1-F6EECF244321}">
                  <p14:modId xmlns:p14="http://schemas.microsoft.com/office/powerpoint/2010/main" val="1761882966"/>
                </p:ext>
              </p:extLst>
            </p:nvPr>
          </p:nvGraphicFramePr>
          <p:xfrm>
            <a:off x="593558" y="1561430"/>
            <a:ext cx="2040021" cy="20480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5735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機能仕様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7200" y="1205650"/>
            <a:ext cx="717375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sz="2400" dirty="0" smtClean="0"/>
              <a:t>ブラウザ上に情報を表示する（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アプリ）</a:t>
            </a:r>
            <a:endParaRPr lang="en-US" altLang="ja-JP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左側</a:t>
            </a:r>
            <a:r>
              <a:rPr lang="ja-JP" altLang="en-US" sz="2400" dirty="0" smtClean="0"/>
              <a:t>に</a:t>
            </a:r>
            <a:r>
              <a:rPr lang="ja-JP" altLang="en-US" sz="2400" dirty="0" smtClean="0"/>
              <a:t>ローソク足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３</a:t>
            </a:r>
            <a:r>
              <a:rPr lang="ja-JP" altLang="en-US" sz="2400" dirty="0" smtClean="0"/>
              <a:t>種類</a:t>
            </a:r>
            <a:r>
              <a:rPr lang="ja-JP" altLang="en-US" sz="2400" dirty="0" smtClean="0"/>
              <a:t>の通貨に対して表示する</a:t>
            </a:r>
            <a:endParaRPr lang="en-US" altLang="ja-JP" sz="2400" dirty="0" smtClean="0"/>
          </a:p>
          <a:p>
            <a:pPr marL="285750" indent="-285750">
              <a:buFont typeface="Wingdings" charset="2"/>
              <a:buChar char="l"/>
            </a:pPr>
            <a:endParaRPr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右上</a:t>
            </a:r>
            <a:r>
              <a:rPr lang="ja-JP" altLang="en-US" sz="2400" dirty="0" smtClean="0"/>
              <a:t>に</a:t>
            </a:r>
            <a:r>
              <a:rPr lang="en-US" altLang="ja-JP" sz="2400" dirty="0" smtClean="0"/>
              <a:t>Twitter</a:t>
            </a:r>
            <a:r>
              <a:rPr lang="ja-JP" altLang="en-US" sz="2400" dirty="0" smtClean="0"/>
              <a:t>の</a:t>
            </a:r>
            <a:r>
              <a:rPr lang="ja-JP" altLang="en-US" sz="2400" dirty="0" smtClean="0"/>
              <a:t>価格変動に関する情報を表示する</a:t>
            </a:r>
            <a:endParaRPr lang="en-US" altLang="ja-JP" sz="24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000" dirty="0" smtClean="0"/>
              <a:t>スクロールすることで古い記事を参照できる</a:t>
            </a:r>
            <a:endParaRPr lang="en-US" altLang="ja-JP" sz="2000" dirty="0" smtClean="0"/>
          </a:p>
          <a:p>
            <a:pPr marL="285750" indent="-285750">
              <a:buFont typeface="Wingdings" charset="2"/>
              <a:buChar char="l"/>
            </a:pPr>
            <a:endParaRPr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右下</a:t>
            </a:r>
            <a:r>
              <a:rPr lang="ja-JP" altLang="en-US" sz="2400" dirty="0" smtClean="0"/>
              <a:t>に</a:t>
            </a:r>
            <a:r>
              <a:rPr lang="ja-JP" altLang="en-US" sz="2400" dirty="0" smtClean="0"/>
              <a:t>日経</a:t>
            </a:r>
            <a:r>
              <a:rPr lang="ja-JP" altLang="en-US" sz="2400" dirty="0" smtClean="0"/>
              <a:t>の価格</a:t>
            </a:r>
            <a:r>
              <a:rPr lang="ja-JP" altLang="en-US" sz="2400" dirty="0" smtClean="0"/>
              <a:t>変動に関する情報を表示する</a:t>
            </a:r>
            <a:endParaRPr lang="en-US" altLang="ja-JP" sz="24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000" dirty="0" smtClean="0"/>
              <a:t>スクロールすることで古いツイートを参照できる</a:t>
            </a:r>
            <a:endParaRPr lang="en-US" altLang="ja-JP" sz="2000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ブラウザ全体はスクロールしない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21267973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12207</TotalTime>
  <Words>99</Words>
  <Application>Microsoft Macintosh PowerPoint</Application>
  <PresentationFormat>画面に合わせる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FX Estimation Helper UI図</vt:lpstr>
      <vt:lpstr>ブラウザ画面</vt:lpstr>
      <vt:lpstr>機能仕様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FX Estimation Helper UI図</dc:title>
  <dc:creator>松村 憲</dc:creator>
  <cp:lastModifiedBy>松村 憲</cp:lastModifiedBy>
  <cp:revision>10</cp:revision>
  <dcterms:created xsi:type="dcterms:W3CDTF">2015-02-22T11:39:28Z</dcterms:created>
  <dcterms:modified xsi:type="dcterms:W3CDTF">2015-09-06T13:14:11Z</dcterms:modified>
</cp:coreProperties>
</file>