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14/11/12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2014/09/22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9544" y="225926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48411" y="5761780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02672" y="822598"/>
            <a:ext cx="8082436" cy="574173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2672" y="137825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収入用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57332" y="137189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支出用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2672" y="822598"/>
            <a:ext cx="8082436" cy="555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メニュー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2672" y="6088061"/>
            <a:ext cx="8082436" cy="4762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テキストボックス（エラー、実行結果表示</a:t>
            </a:r>
            <a:r>
              <a:rPr kumimoji="1" lang="en-US" altLang="ja-JP" sz="2400" dirty="0" err="1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etc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メイン画面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29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表示条件設定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選択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(select)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2189" y="922421"/>
            <a:ext cx="6951579" cy="39702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3905" y="1238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4260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285008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22972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353720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91149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421897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0299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010472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39011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669759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7188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37936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0354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/>
          <p:cNvSpPr/>
          <p:nvPr/>
        </p:nvSpPr>
        <p:spPr>
          <a:xfrm rot="10800000">
            <a:off x="5087833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13905" y="19168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42501" y="1916883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7071780" y="191262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0800000">
            <a:off x="7379259" y="200620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59393" y="25371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26323" y="2537180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3435362" y="2630759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4361" y="3130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53059" y="3130739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491464" y="3130739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4798943" y="3224318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70808" y="3684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694712" y="378801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73634" y="3694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589263" y="379082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8185" y="3684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013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44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更新条件入力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(update)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0532" y="895684"/>
            <a:ext cx="8769678" cy="418431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037225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87414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565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197313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277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266025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34544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3342023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30446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611940" y="150065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99158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7299060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673349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980828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65656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649378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2558417" y="281791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15608" y="1425830"/>
            <a:ext cx="1342131" cy="2261393"/>
            <a:chOff x="1259393" y="1693190"/>
            <a:chExt cx="1342131" cy="2261393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1649378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44721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54079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4472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44721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4472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610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9" name="図形グループ 48"/>
          <p:cNvGrpSpPr/>
          <p:nvPr/>
        </p:nvGrpSpPr>
        <p:grpSpPr>
          <a:xfrm>
            <a:off x="4967622" y="1425830"/>
            <a:ext cx="1342131" cy="2261393"/>
            <a:chOff x="1259393" y="1693190"/>
            <a:chExt cx="1342131" cy="2261393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6299297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299297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304461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1994" y="972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条件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4750" y="97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後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91827" y="389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15731" y="399660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594653" y="3903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5310282" y="399941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89204" y="3892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5094067" y="622419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29486" y="6107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9328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592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データ入力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挿入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(insert)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21250" y="909053"/>
            <a:ext cx="6096000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23229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8248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62965" y="11852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91663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3299142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3971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434719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0915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541663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62965" y="1863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91561" y="186341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08453" y="24837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6333" y="3077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005031" y="307726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3608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年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6802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31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996910" y="2483708"/>
            <a:ext cx="381822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11952" y="3617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135856" y="372117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14778" y="362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4030407" y="372398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09329" y="3617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5723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343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削除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(delete)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72189" y="909053"/>
            <a:ext cx="6951579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13905" y="1252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4260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285008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2972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353720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91149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 rot="10800000">
            <a:off x="421897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70299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/>
          <p:cNvSpPr/>
          <p:nvPr/>
        </p:nvSpPr>
        <p:spPr>
          <a:xfrm rot="10800000">
            <a:off x="6010472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39011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 rot="10800000">
            <a:off x="669759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7188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 rot="10800000">
            <a:off x="737936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780354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 rot="10800000">
            <a:off x="5087833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3905" y="19302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542501" y="193025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071780" y="1925995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0800000">
            <a:off x="7379259" y="2019574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59393" y="2550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526323" y="2550548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/>
          <p:cNvSpPr/>
          <p:nvPr/>
        </p:nvSpPr>
        <p:spPr>
          <a:xfrm rot="10800000">
            <a:off x="3435362" y="2644127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24361" y="3144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553059" y="314410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491464" y="314410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/>
          <p:cNvSpPr/>
          <p:nvPr/>
        </p:nvSpPr>
        <p:spPr>
          <a:xfrm rot="10800000">
            <a:off x="4798943" y="323768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270808" y="3643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694712" y="374791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873634" y="36544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589263" y="375072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768185" y="3643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094067" y="6010303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29486" y="5893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29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658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収支計算結果表示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収支計算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948" y="815477"/>
            <a:ext cx="4879474" cy="522705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41974" y="1047937"/>
            <a:ext cx="4445518" cy="43395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026496" y="553434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69759" y="6293294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64424" y="62849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36561" y="6254940"/>
            <a:ext cx="1315626" cy="51813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2187" y="6293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5526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入力画面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43462" y="1295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43462" y="1811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1797" y="2326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43462" y="2842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797" y="3357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43462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保存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812909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取消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20625" y="129594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120625" y="1814570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120625" y="284211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0625" y="232672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371546" y="346422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50468" y="3370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3266097" y="346703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45019" y="3360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編集画面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9544" y="225926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8411" y="5761780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95243</TotalTime>
  <Words>243</Words>
  <Application>Microsoft Macintosh PowerPoint</Application>
  <PresentationFormat>画面に合わせる (4:3)</PresentationFormat>
  <Paragraphs>102</Paragraphs>
  <Slides>10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家計簿プログラム GUIレイアウト  最終更新日：2014/09/22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36</cp:revision>
  <dcterms:created xsi:type="dcterms:W3CDTF">2014-05-31T08:31:25Z</dcterms:created>
  <dcterms:modified xsi:type="dcterms:W3CDTF">2014-11-30T14:14:23Z</dcterms:modified>
</cp:coreProperties>
</file>