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3" r:id="rId4"/>
    <p:sldId id="266" r:id="rId5"/>
    <p:sldId id="265" r:id="rId6"/>
    <p:sldId id="269" r:id="rId7"/>
    <p:sldId id="272" r:id="rId8"/>
    <p:sldId id="267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</a:t>
            </a:r>
            <a:r>
              <a:rPr lang="en-US" altLang="ja-JP" sz="2800" dirty="0" smtClean="0"/>
              <a:t>11/12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2.12.0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532" y="18635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6545" y="2542325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492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635424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登録フォーム、検索フォーム、一覧画面から構成される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sz="1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登録フォームから収支情報を登録する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日付は表示されるカレンダーから選択する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カテゴリは既に登録されているものが一覧表示されるので、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その中から選択する（新規カテゴリを入力するのも可）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収支情報が登録され、一覧が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収支情報が不正な場合、エラーを通知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sz="1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検索フォームから収支情報を検索する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検索条件を入力後、検索ボタンを押すと条件を満たす収支情報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の一覧が表示される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リセットボタンを押下すると検索条件をリセットされる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sz="1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一覧画面には１ページあたり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項目を選択することでソート可能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21063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39" name="図 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40" name="図 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41" name="図 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42" name="図 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43" name="図 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44" name="図 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45" name="図 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46" name="図 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47" name="図 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6" name="図形グループ 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37" name="角丸四角形 3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76" name="角丸四角形 75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" name="二等辺三角形 1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1" name="図形グループ 70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75" name="角丸四角形 74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コネクタ 79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テキスト ボックス 8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円/楕円 10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図形グループ 94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96" name="角丸四角形 95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97" name="二等辺三角形 96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テキスト ボックス 97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1" name="二等辺三角形 90"/>
          <p:cNvSpPr/>
          <p:nvPr/>
        </p:nvSpPr>
        <p:spPr>
          <a:xfrm>
            <a:off x="2516950" y="248741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二等辺三角形 92"/>
          <p:cNvSpPr/>
          <p:nvPr/>
        </p:nvSpPr>
        <p:spPr>
          <a:xfrm rot="10800000">
            <a:off x="2516951" y="264265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二等辺三角形 93"/>
          <p:cNvSpPr/>
          <p:nvPr/>
        </p:nvSpPr>
        <p:spPr>
          <a:xfrm>
            <a:off x="4227925" y="248973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二等辺三角形 98"/>
          <p:cNvSpPr/>
          <p:nvPr/>
        </p:nvSpPr>
        <p:spPr>
          <a:xfrm rot="10800000">
            <a:off x="4227926" y="264497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二等辺三角形 99"/>
          <p:cNvSpPr/>
          <p:nvPr/>
        </p:nvSpPr>
        <p:spPr>
          <a:xfrm>
            <a:off x="5950445" y="249204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 rot="10800000">
            <a:off x="5950446" y="264728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二等辺三角形 101"/>
          <p:cNvSpPr/>
          <p:nvPr/>
        </p:nvSpPr>
        <p:spPr>
          <a:xfrm>
            <a:off x="7672965" y="249436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/>
          <p:cNvSpPr/>
          <p:nvPr/>
        </p:nvSpPr>
        <p:spPr>
          <a:xfrm rot="10800000">
            <a:off x="7672966" y="264960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（0029-09-16 14.40.30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4" y="946719"/>
            <a:ext cx="6856846" cy="52209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0532" y="18716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管理画面（カレンダー表示）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3634252" y="2551542"/>
            <a:ext cx="2637496" cy="3127449"/>
            <a:chOff x="2904322" y="2297543"/>
            <a:chExt cx="2637496" cy="3127449"/>
          </a:xfrm>
        </p:grpSpPr>
        <p:pic>
          <p:nvPicPr>
            <p:cNvPr id="3" name="図 2" descr="スクリーンショット（0029-08-05 8.37.51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322" y="2424539"/>
              <a:ext cx="2637496" cy="3000453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二等辺三角形 5"/>
            <p:cNvSpPr/>
            <p:nvPr/>
          </p:nvSpPr>
          <p:spPr>
            <a:xfrm>
              <a:off x="3048000" y="2297543"/>
              <a:ext cx="311727" cy="13854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9601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7" name="角丸四角形 136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40" name="直線コネクタ 139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4" name="二等辺三角形 143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二等辺三角形 144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8" name="二等辺三角形 147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二等辺三角形 148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二等辺三角形 149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二等辺三角形 150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角丸四角形 151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53" name="図 15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54" name="図 15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55" name="図 15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56" name="図 15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57" name="図 15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58" name="図 15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59" name="図 15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60" name="図 15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61" name="図 16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62" name="図 16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63" name="図形グループ 162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64" name="角丸四角形 163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直線コネクタ 164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線コネクタ 167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3" name="角丸四角形 172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4" name="図形グループ 173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75" name="角丸四角形 174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76" name="二等辺三角形 175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7" name="テキスト ボックス 176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0" name="角丸四角形 179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角丸四角形 180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3" name="角丸四角形 182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角丸四角形 199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01" name="図形グループ 200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202" name="角丸四角形 201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03" name="直線コネクタ 202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テキスト ボックス 205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8" name="円/楕円 207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0" name="図形グループ 209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211" name="角丸四角形 210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2" name="二等辺三角形 211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3" name="テキスト ボックス 212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4" name="二等辺三角形 213"/>
          <p:cNvSpPr/>
          <p:nvPr/>
        </p:nvSpPr>
        <p:spPr>
          <a:xfrm>
            <a:off x="2516950" y="248741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二等辺三角形 214"/>
          <p:cNvSpPr/>
          <p:nvPr/>
        </p:nvSpPr>
        <p:spPr>
          <a:xfrm rot="10800000">
            <a:off x="2516951" y="264265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二等辺三角形 215"/>
          <p:cNvSpPr/>
          <p:nvPr/>
        </p:nvSpPr>
        <p:spPr>
          <a:xfrm>
            <a:off x="4227925" y="248973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二等辺三角形 216"/>
          <p:cNvSpPr/>
          <p:nvPr/>
        </p:nvSpPr>
        <p:spPr>
          <a:xfrm rot="10800000">
            <a:off x="4227926" y="264497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二等辺三角形 217"/>
          <p:cNvSpPr/>
          <p:nvPr/>
        </p:nvSpPr>
        <p:spPr>
          <a:xfrm>
            <a:off x="5950445" y="249204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二等辺三角形 218"/>
          <p:cNvSpPr/>
          <p:nvPr/>
        </p:nvSpPr>
        <p:spPr>
          <a:xfrm rot="10800000">
            <a:off x="5950446" y="264728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二等辺三角形 219"/>
          <p:cNvSpPr/>
          <p:nvPr/>
        </p:nvSpPr>
        <p:spPr>
          <a:xfrm>
            <a:off x="7672965" y="249436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二等辺三角形 220"/>
          <p:cNvSpPr/>
          <p:nvPr/>
        </p:nvSpPr>
        <p:spPr>
          <a:xfrm rot="10800000">
            <a:off x="7672966" y="264960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管理画面（カテゴリ選択）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84" name="図 183" descr="スクリーンショット（0029-08-13 15.04.02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23" y="1693157"/>
            <a:ext cx="4251885" cy="18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表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58467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正方形/長方形 80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1" name="直線コネクタ 90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5" name="二等辺三角形 94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二等辺三角形 95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9" name="二等辺三角形 98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二等辺三角形 99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二等辺三角形 139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 140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42" name="図 1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43" name="図 1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44" name="図 1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45" name="図 1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46" name="図 1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47" name="図 1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48" name="図 14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49" name="図 14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50" name="図 14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51" name="図 15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52" name="図形グループ 151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53" name="角丸四角形 152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直線コネクタ 153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直線コネクタ 156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3" name="図形グループ 162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64" name="角丸四角形 163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5" name="二等辺三角形 164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6" name="テキスト ボックス 165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7" name="角丸四角形 166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9" name="角丸四角形 168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角丸四角形 169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角丸四角形 172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74" name="図形グループ 173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175" name="角丸四角形 174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直線コネクタ 175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テキスト ボックス 178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1" name="円/楕円 180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3" name="図形グループ 182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184" name="角丸四角形 183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5" name="二等辺三角形 184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6" name="テキスト ボックス 185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7" name="二等辺三角形 186"/>
          <p:cNvSpPr/>
          <p:nvPr/>
        </p:nvSpPr>
        <p:spPr>
          <a:xfrm>
            <a:off x="2516950" y="248741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二等辺三角形 226"/>
          <p:cNvSpPr/>
          <p:nvPr/>
        </p:nvSpPr>
        <p:spPr>
          <a:xfrm rot="10800000">
            <a:off x="2516951" y="264265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二等辺三角形 227"/>
          <p:cNvSpPr/>
          <p:nvPr/>
        </p:nvSpPr>
        <p:spPr>
          <a:xfrm>
            <a:off x="4227925" y="248973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二等辺三角形 228"/>
          <p:cNvSpPr/>
          <p:nvPr/>
        </p:nvSpPr>
        <p:spPr>
          <a:xfrm rot="10800000">
            <a:off x="4227926" y="264497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二等辺三角形 229"/>
          <p:cNvSpPr/>
          <p:nvPr/>
        </p:nvSpPr>
        <p:spPr>
          <a:xfrm>
            <a:off x="5950445" y="249204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二等辺三角形 230"/>
          <p:cNvSpPr/>
          <p:nvPr/>
        </p:nvSpPr>
        <p:spPr>
          <a:xfrm rot="10800000">
            <a:off x="5950446" y="264728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二等辺三角形 231"/>
          <p:cNvSpPr/>
          <p:nvPr/>
        </p:nvSpPr>
        <p:spPr>
          <a:xfrm>
            <a:off x="7672965" y="249436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二等辺三角形 232"/>
          <p:cNvSpPr/>
          <p:nvPr/>
        </p:nvSpPr>
        <p:spPr>
          <a:xfrm rot="10800000">
            <a:off x="7672966" y="264960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88" name="図形グループ 187"/>
          <p:cNvGrpSpPr/>
          <p:nvPr/>
        </p:nvGrpSpPr>
        <p:grpSpPr>
          <a:xfrm>
            <a:off x="1834387" y="1845574"/>
            <a:ext cx="5525476" cy="1981328"/>
            <a:chOff x="1834387" y="2031998"/>
            <a:chExt cx="5525476" cy="1981328"/>
          </a:xfrm>
        </p:grpSpPr>
        <p:sp>
          <p:nvSpPr>
            <p:cNvPr id="189" name="角丸四角形 188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角丸四角形 189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1" name="角丸四角形 190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92" name="直線コネクタ 191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表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73183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正方形/長方形 79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0" name="直線コネクタ 89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4" name="二等辺三角形 93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二等辺三角形 94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8" name="二等辺三角形 97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二等辺三角形 98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二等辺三角形 99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角丸四角形 139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41" name="図 1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42" name="図 1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43" name="図 1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44" name="図 1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45" name="図 1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46" name="図 1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47" name="図 1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48" name="図 14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49" name="図 14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50" name="図 14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51" name="図形グループ 150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52" name="角丸四角形 151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線コネクタ 152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コネクタ 155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2" name="図形グループ 161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63" name="角丸四角形 162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4" name="二等辺三角形 163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6" name="角丸四角形 165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8" name="角丸四角形 167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角丸四角形 168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角丸四角形 171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73" name="図形グループ 172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174" name="角丸四角形 173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線コネクタ 174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テキスト ボックス 17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8" name="円/楕円 217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0" name="図形グループ 219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221" name="角丸四角形 220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2" name="二等辺三角形 221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3" name="テキスト ボックス 222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4" name="二等辺三角形 223"/>
          <p:cNvSpPr/>
          <p:nvPr/>
        </p:nvSpPr>
        <p:spPr>
          <a:xfrm>
            <a:off x="2516950" y="248741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二等辺三角形 224"/>
          <p:cNvSpPr/>
          <p:nvPr/>
        </p:nvSpPr>
        <p:spPr>
          <a:xfrm rot="10800000">
            <a:off x="2516951" y="264265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二等辺三角形 225"/>
          <p:cNvSpPr/>
          <p:nvPr/>
        </p:nvSpPr>
        <p:spPr>
          <a:xfrm>
            <a:off x="4227925" y="248973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二等辺三角形 226"/>
          <p:cNvSpPr/>
          <p:nvPr/>
        </p:nvSpPr>
        <p:spPr>
          <a:xfrm rot="10800000">
            <a:off x="4227926" y="264497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二等辺三角形 227"/>
          <p:cNvSpPr/>
          <p:nvPr/>
        </p:nvSpPr>
        <p:spPr>
          <a:xfrm>
            <a:off x="5950445" y="249204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二等辺三角形 228"/>
          <p:cNvSpPr/>
          <p:nvPr/>
        </p:nvSpPr>
        <p:spPr>
          <a:xfrm rot="10800000">
            <a:off x="5950446" y="264728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二等辺三角形 229"/>
          <p:cNvSpPr/>
          <p:nvPr/>
        </p:nvSpPr>
        <p:spPr>
          <a:xfrm>
            <a:off x="7672965" y="249436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二等辺三角形 230"/>
          <p:cNvSpPr/>
          <p:nvPr/>
        </p:nvSpPr>
        <p:spPr>
          <a:xfrm rot="10800000">
            <a:off x="7672966" y="264960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79" name="図形グループ 178"/>
          <p:cNvGrpSpPr/>
          <p:nvPr/>
        </p:nvGrpSpPr>
        <p:grpSpPr>
          <a:xfrm>
            <a:off x="2920983" y="2447634"/>
            <a:ext cx="2989891" cy="875242"/>
            <a:chOff x="3017146" y="2447634"/>
            <a:chExt cx="2989891" cy="875242"/>
          </a:xfrm>
        </p:grpSpPr>
        <p:grpSp>
          <p:nvGrpSpPr>
            <p:cNvPr id="180" name="図形グループ 179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182" name="角丸四角形 18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角丸四角形 182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181" name="角丸四角形 180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109234</TotalTime>
  <Words>333</Words>
  <Application>Microsoft Macintosh PowerPoint</Application>
  <PresentationFormat>画面に合わせる (4:3)</PresentationFormat>
  <Paragraphs>153</Paragraphs>
  <Slides>9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家計簿プログラム(Manager) GUIレイアウト  最終更新日：2017/11/12 ver 2.12.0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122</cp:revision>
  <dcterms:created xsi:type="dcterms:W3CDTF">2014-05-31T08:31:25Z</dcterms:created>
  <dcterms:modified xsi:type="dcterms:W3CDTF">2017-11-12T12:19:49Z</dcterms:modified>
</cp:coreProperties>
</file>