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4" autoAdjust="0"/>
  </p:normalViewPr>
  <p:slideViewPr>
    <p:cSldViewPr snapToGrid="0" snapToObjects="1">
      <p:cViewPr varScale="1">
        <p:scale>
          <a:sx n="107" d="100"/>
          <a:sy n="107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16/01/01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(Viewer)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2016/01/01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1.0.0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検索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21" name="図形グループ 20"/>
          <p:cNvGrpSpPr/>
          <p:nvPr/>
        </p:nvGrpSpPr>
        <p:grpSpPr>
          <a:xfrm>
            <a:off x="502672" y="1020233"/>
            <a:ext cx="8082436" cy="5067829"/>
            <a:chOff x="502672" y="1020233"/>
            <a:chExt cx="8082436" cy="5067829"/>
          </a:xfrm>
        </p:grpSpPr>
        <p:sp>
          <p:nvSpPr>
            <p:cNvPr id="5" name="正方形/長方形 4"/>
            <p:cNvSpPr/>
            <p:nvPr/>
          </p:nvSpPr>
          <p:spPr>
            <a:xfrm>
              <a:off x="502672" y="1378251"/>
              <a:ext cx="4034605" cy="4709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収入用</a:t>
              </a:r>
              <a:r>
                <a:rPr kumimoji="1"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テーブル</a:t>
              </a:r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537277" y="1378252"/>
              <a:ext cx="4047831" cy="4709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支出用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rPr>
                <a:t>テーブル</a:t>
              </a:r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6267112" y="1095609"/>
              <a:ext cx="799543" cy="21061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697413" y="104593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金額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971319" y="104593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カテゴリ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02672" y="1020233"/>
              <a:ext cx="8082436" cy="3580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4862260" y="1095103"/>
              <a:ext cx="799543" cy="21061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2435836" y="1095103"/>
              <a:ext cx="1528588" cy="21112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889125" y="104401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内容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8" name="角丸四角形 17"/>
            <p:cNvSpPr/>
            <p:nvPr/>
          </p:nvSpPr>
          <p:spPr>
            <a:xfrm>
              <a:off x="1077487" y="1095609"/>
              <a:ext cx="799543" cy="21061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34136" y="104252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latin typeface="メイリオ"/>
                  <a:ea typeface="メイリオ"/>
                  <a:cs typeface="メイリオ"/>
                </a:rPr>
                <a:t>日付</a:t>
              </a:r>
              <a:endParaRPr kumimoji="1" lang="ja-JP" altLang="en-US" sz="14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7211462" y="1095609"/>
              <a:ext cx="1239653" cy="210618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検索</a:t>
              </a:r>
              <a:endParaRPr kumimoji="1" lang="ja-JP" altLang="en-US" sz="12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71974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95327</TotalTime>
  <Words>16</Words>
  <Application>Microsoft Macintosh PowerPoint</Application>
  <PresentationFormat>画面に合わせる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家計簿プログラム(Viewer) GUIレイアウト  最終更新日：2016/01/01 ver 1.0.0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53</cp:revision>
  <dcterms:created xsi:type="dcterms:W3CDTF">2014-05-31T08:31:25Z</dcterms:created>
  <dcterms:modified xsi:type="dcterms:W3CDTF">2016-01-01T11:23:17Z</dcterms:modified>
</cp:coreProperties>
</file>