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1" r:id="rId4"/>
    <p:sldId id="262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20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項目 1</c:v>
                </c:pt>
                <c:pt idx="1">
                  <c:v>項目 2</c:v>
                </c:pt>
                <c:pt idx="2">
                  <c:v>項目 3</c:v>
                </c:pt>
                <c:pt idx="3">
                  <c:v>項目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4547432"/>
        <c:axId val="514550152"/>
      </c:lineChart>
      <c:catAx>
        <c:axId val="514547432"/>
        <c:scaling>
          <c:orientation val="minMax"/>
        </c:scaling>
        <c:delete val="1"/>
        <c:axPos val="b"/>
        <c:majorTickMark val="out"/>
        <c:minorTickMark val="none"/>
        <c:tickLblPos val="nextTo"/>
        <c:crossAx val="514550152"/>
        <c:crosses val="autoZero"/>
        <c:auto val="1"/>
        <c:lblAlgn val="ctr"/>
        <c:lblOffset val="100"/>
        <c:noMultiLvlLbl val="0"/>
      </c:catAx>
      <c:valAx>
        <c:axId val="514550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145474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04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1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76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93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77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98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45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43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7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74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DC137-3F13-8D43-AA57-5640E0D90177}" type="datetimeFigureOut">
              <a:rPr kumimoji="1" lang="ja-JP" altLang="en-US" smtClean="0"/>
              <a:t>16/01/16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29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FX Estimation Helper</a:t>
            </a:r>
            <a:br>
              <a:rPr kumimoji="1" lang="en-US" altLang="ja-JP" dirty="0" smtClean="0"/>
            </a:br>
            <a:r>
              <a:rPr lang="en-US" altLang="ja-JP" dirty="0" smtClean="0"/>
              <a:t>UI</a:t>
            </a:r>
            <a:r>
              <a:rPr lang="ja-JP" altLang="en-US" dirty="0" smtClean="0"/>
              <a:t>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最終更新日：</a:t>
            </a:r>
            <a:r>
              <a:rPr kumimoji="1" lang="en-US" altLang="ja-JP" dirty="0" smtClean="0"/>
              <a:t>2016/01/</a:t>
            </a:r>
            <a:r>
              <a:rPr lang="en-US" altLang="ja-JP" dirty="0"/>
              <a:t>1</a:t>
            </a:r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429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ブラウザ</a:t>
            </a:r>
            <a:r>
              <a:rPr kumimoji="1" lang="ja-JP" altLang="en-US" dirty="0" smtClean="0"/>
              <a:t>画面</a:t>
            </a:r>
            <a:r>
              <a:rPr kumimoji="1" lang="ja-JP" altLang="en-US" dirty="0" smtClean="0"/>
              <a:t>（レート表示）</a:t>
            </a:r>
            <a:endParaRPr kumimoji="1" lang="ja-JP" altLang="en-US" dirty="0"/>
          </a:p>
        </p:txBody>
      </p:sp>
      <p:grpSp>
        <p:nvGrpSpPr>
          <p:cNvPr id="29" name="図形グループ 28"/>
          <p:cNvGrpSpPr/>
          <p:nvPr/>
        </p:nvGrpSpPr>
        <p:grpSpPr>
          <a:xfrm>
            <a:off x="457200" y="1296736"/>
            <a:ext cx="8229600" cy="5106737"/>
            <a:chOff x="457200" y="1296736"/>
            <a:chExt cx="8229600" cy="5106737"/>
          </a:xfrm>
        </p:grpSpPr>
        <p:sp>
          <p:nvSpPr>
            <p:cNvPr id="3" name="正方形/長方形 2"/>
            <p:cNvSpPr/>
            <p:nvPr/>
          </p:nvSpPr>
          <p:spPr>
            <a:xfrm>
              <a:off x="457200" y="1296736"/>
              <a:ext cx="8229600" cy="5106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aphicFrame>
          <p:nvGraphicFramePr>
            <p:cNvPr id="16" name="グラフ 15"/>
            <p:cNvGraphicFramePr/>
            <p:nvPr>
              <p:extLst>
                <p:ext uri="{D42A27DB-BD31-4B8C-83A1-F6EECF244321}">
                  <p14:modId xmlns:p14="http://schemas.microsoft.com/office/powerpoint/2010/main" val="3131844476"/>
                </p:ext>
              </p:extLst>
            </p:nvPr>
          </p:nvGraphicFramePr>
          <p:xfrm>
            <a:off x="593558" y="1834359"/>
            <a:ext cx="7963507" cy="44512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9" name="直線コネクタ 18"/>
            <p:cNvCxnSpPr/>
            <p:nvPr/>
          </p:nvCxnSpPr>
          <p:spPr>
            <a:xfrm>
              <a:off x="593558" y="1770219"/>
              <a:ext cx="796350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1717558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V="1">
              <a:off x="2868891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756922" y="1383030"/>
              <a:ext cx="800219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rPr>
                <a:t>レート</a:t>
              </a:r>
              <a:endParaRPr kumimoji="1" lang="ja-JP" altLang="en-US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799343" y="138303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ツイート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27" name="直線コネクタ 26"/>
            <p:cNvCxnSpPr/>
            <p:nvPr/>
          </p:nvCxnSpPr>
          <p:spPr>
            <a:xfrm flipV="1">
              <a:off x="3611434" y="1397437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/>
            <p:cNvSpPr txBox="1"/>
            <p:nvPr/>
          </p:nvSpPr>
          <p:spPr>
            <a:xfrm>
              <a:off x="2957146" y="138303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記事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35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ブラウザ</a:t>
            </a:r>
            <a:r>
              <a:rPr kumimoji="1" lang="ja-JP" altLang="en-US" dirty="0" smtClean="0"/>
              <a:t>画面</a:t>
            </a:r>
            <a:r>
              <a:rPr kumimoji="1" lang="ja-JP" altLang="en-US" dirty="0" smtClean="0"/>
              <a:t>（ツイート表示）</a:t>
            </a:r>
            <a:endParaRPr kumimoji="1" lang="ja-JP" altLang="en-US" dirty="0"/>
          </a:p>
        </p:txBody>
      </p:sp>
      <p:grpSp>
        <p:nvGrpSpPr>
          <p:cNvPr id="34" name="図形グループ 33"/>
          <p:cNvGrpSpPr/>
          <p:nvPr/>
        </p:nvGrpSpPr>
        <p:grpSpPr>
          <a:xfrm>
            <a:off x="457200" y="1296736"/>
            <a:ext cx="8229600" cy="5106737"/>
            <a:chOff x="457200" y="1296736"/>
            <a:chExt cx="8229600" cy="5106737"/>
          </a:xfrm>
        </p:grpSpPr>
        <p:sp>
          <p:nvSpPr>
            <p:cNvPr id="19" name="正方形/長方形 18"/>
            <p:cNvSpPr/>
            <p:nvPr/>
          </p:nvSpPr>
          <p:spPr>
            <a:xfrm>
              <a:off x="457200" y="1296736"/>
              <a:ext cx="8229600" cy="5106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/>
            <p:cNvCxnSpPr/>
            <p:nvPr/>
          </p:nvCxnSpPr>
          <p:spPr>
            <a:xfrm>
              <a:off x="593558" y="1770219"/>
              <a:ext cx="796350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1717558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V="1">
              <a:off x="2868891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テキスト ボックス 23"/>
            <p:cNvSpPr txBox="1"/>
            <p:nvPr/>
          </p:nvSpPr>
          <p:spPr>
            <a:xfrm>
              <a:off x="756922" y="1383030"/>
              <a:ext cx="80021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>
                  <a:latin typeface="メイリオ"/>
                  <a:ea typeface="メイリオ"/>
                  <a:cs typeface="メイリオ"/>
                </a:rPr>
                <a:t>レート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799343" y="1383030"/>
              <a:ext cx="1005403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rPr>
                <a:t>ツイート</a:t>
              </a:r>
              <a:endParaRPr kumimoji="1" lang="ja-JP" altLang="en-US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26" name="直線コネクタ 25"/>
            <p:cNvCxnSpPr/>
            <p:nvPr/>
          </p:nvCxnSpPr>
          <p:spPr>
            <a:xfrm flipV="1">
              <a:off x="3611434" y="1397437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2957146" y="138303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記事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593559" y="1892229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smtClean="0">
                  <a:solidFill>
                    <a:srgbClr val="FF0000"/>
                  </a:solidFill>
                </a:rPr>
                <a:t>ツイート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593558" y="2549642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smtClean="0">
                  <a:solidFill>
                    <a:srgbClr val="FF0000"/>
                  </a:solidFill>
                </a:rPr>
                <a:t>ツイート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593558" y="3211791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smtClean="0">
                  <a:solidFill>
                    <a:srgbClr val="FF0000"/>
                  </a:solidFill>
                </a:rPr>
                <a:t>ツイート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336356" y="3936404"/>
              <a:ext cx="461665" cy="101385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ja-JP" altLang="en-US" dirty="0" smtClean="0"/>
                <a:t>・　・　・　・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792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ブラウザ</a:t>
            </a:r>
            <a:r>
              <a:rPr kumimoji="1" lang="ja-JP" altLang="en-US" dirty="0" smtClean="0"/>
              <a:t>画面</a:t>
            </a:r>
            <a:r>
              <a:rPr kumimoji="1" lang="ja-JP" altLang="en-US" dirty="0" smtClean="0"/>
              <a:t>（記事表示）</a:t>
            </a:r>
            <a:endParaRPr kumimoji="1" lang="ja-JP" altLang="en-US" dirty="0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457200" y="1296736"/>
            <a:ext cx="8229600" cy="5106737"/>
            <a:chOff x="457200" y="1296736"/>
            <a:chExt cx="8229600" cy="5106737"/>
          </a:xfrm>
        </p:grpSpPr>
        <p:sp>
          <p:nvSpPr>
            <p:cNvPr id="19" name="正方形/長方形 18"/>
            <p:cNvSpPr/>
            <p:nvPr/>
          </p:nvSpPr>
          <p:spPr>
            <a:xfrm>
              <a:off x="457200" y="1296736"/>
              <a:ext cx="8229600" cy="5106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/>
            <p:cNvCxnSpPr/>
            <p:nvPr/>
          </p:nvCxnSpPr>
          <p:spPr>
            <a:xfrm>
              <a:off x="593558" y="1770219"/>
              <a:ext cx="796350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1717558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2868891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756922" y="1383030"/>
              <a:ext cx="80021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>
                  <a:latin typeface="メイリオ"/>
                  <a:ea typeface="メイリオ"/>
                  <a:cs typeface="メイリオ"/>
                </a:rPr>
                <a:t>レート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799343" y="138303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ツイート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25" name="直線コネクタ 24"/>
            <p:cNvCxnSpPr/>
            <p:nvPr/>
          </p:nvCxnSpPr>
          <p:spPr>
            <a:xfrm flipV="1">
              <a:off x="3611434" y="1397437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/>
            <p:cNvSpPr txBox="1"/>
            <p:nvPr/>
          </p:nvSpPr>
          <p:spPr>
            <a:xfrm>
              <a:off x="2957146" y="1383030"/>
              <a:ext cx="595035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rPr>
                <a:t>記事</a:t>
              </a:r>
              <a:endParaRPr kumimoji="1" lang="ja-JP" altLang="en-US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93559" y="1892229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smtClean="0">
                  <a:solidFill>
                    <a:srgbClr val="FF0000"/>
                  </a:solidFill>
                </a:rPr>
                <a:t>記事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593558" y="2549642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rgbClr val="FF0000"/>
                  </a:solidFill>
                </a:rPr>
                <a:t>記事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593558" y="3211791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rgbClr val="FF0000"/>
                  </a:solidFill>
                </a:rPr>
                <a:t>記事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336356" y="3936404"/>
              <a:ext cx="461665" cy="101385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ja-JP" altLang="en-US" dirty="0" smtClean="0"/>
                <a:t>・　・　・　・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792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機能仕様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7200" y="1205650"/>
            <a:ext cx="759695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ja-JP" altLang="en-US" sz="2400" dirty="0" smtClean="0"/>
              <a:t>ブラウザ上に情報を表示する（</a:t>
            </a:r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アプリ）</a:t>
            </a:r>
            <a:endParaRPr lang="en-US" altLang="ja-JP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ja-JP" sz="2400" dirty="0"/>
          </a:p>
          <a:p>
            <a:pPr marL="285750" indent="-285750">
              <a:buFont typeface="Wingdings" charset="2"/>
              <a:buChar char="l"/>
            </a:pPr>
            <a:r>
              <a:rPr lang="ja-JP" altLang="en-US" sz="2400" dirty="0" smtClean="0"/>
              <a:t>タブでレート・ツイート・記事表示を分けている</a:t>
            </a:r>
            <a:endParaRPr lang="en-US" altLang="ja-JP" sz="2400" dirty="0" smtClean="0"/>
          </a:p>
          <a:p>
            <a:pPr marL="800100" lvl="1" indent="-342900">
              <a:buFont typeface="Arial"/>
              <a:buChar char="•"/>
            </a:pPr>
            <a:r>
              <a:rPr lang="ja-JP" altLang="en-US" sz="2400" dirty="0" smtClean="0"/>
              <a:t>レートは</a:t>
            </a:r>
            <a:r>
              <a:rPr lang="en-US" altLang="ja-JP" sz="2400" dirty="0" smtClean="0"/>
              <a:t>USDJPY</a:t>
            </a:r>
            <a:r>
              <a:rPr lang="ja-JP" altLang="en-US" sz="2400" dirty="0" smtClean="0"/>
              <a:t>を</a:t>
            </a:r>
            <a:r>
              <a:rPr lang="en-US" altLang="ja-JP" sz="2400" dirty="0" smtClean="0"/>
              <a:t>5</a:t>
            </a:r>
            <a:r>
              <a:rPr lang="ja-JP" altLang="en-US" sz="2400" dirty="0" smtClean="0"/>
              <a:t>分足ローソク足グラフで</a:t>
            </a:r>
            <a:r>
              <a:rPr lang="ja-JP" altLang="en-US" sz="2400" dirty="0" smtClean="0"/>
              <a:t>表示する</a:t>
            </a:r>
            <a:endParaRPr lang="en-US" altLang="ja-JP" sz="2400" dirty="0" smtClean="0"/>
          </a:p>
          <a:p>
            <a:pPr marL="800100" lvl="1" indent="-342900">
              <a:buFont typeface="Arial"/>
              <a:buChar char="•"/>
            </a:pPr>
            <a:r>
              <a:rPr lang="ja-JP" altLang="en-US" sz="2400" dirty="0" smtClean="0"/>
              <a:t>ツイートは最新</a:t>
            </a:r>
            <a:r>
              <a:rPr lang="en-US" altLang="ja-JP" sz="2400" dirty="0" smtClean="0"/>
              <a:t>100</a:t>
            </a:r>
            <a:r>
              <a:rPr lang="ja-JP" altLang="en-US" sz="2400" dirty="0" smtClean="0"/>
              <a:t>件を表示する</a:t>
            </a:r>
            <a:endParaRPr lang="en-US" altLang="ja-JP" sz="2400" dirty="0" smtClean="0"/>
          </a:p>
          <a:p>
            <a:pPr marL="800100" lvl="1" indent="-342900">
              <a:buFont typeface="Arial"/>
              <a:buChar char="•"/>
            </a:pPr>
            <a:r>
              <a:rPr lang="ja-JP" altLang="en-US" sz="2400" dirty="0" smtClean="0"/>
              <a:t>記事は最新</a:t>
            </a:r>
            <a:r>
              <a:rPr lang="en-US" altLang="ja-JP" sz="2400" dirty="0" smtClean="0"/>
              <a:t>100</a:t>
            </a:r>
            <a:r>
              <a:rPr lang="ja-JP" altLang="en-US" sz="2400" dirty="0" smtClean="0"/>
              <a:t>件を表示する</a:t>
            </a:r>
            <a:endParaRPr lang="en-US" altLang="ja-JP" sz="2400" dirty="0"/>
          </a:p>
          <a:p>
            <a:endParaRPr kumimoji="1" lang="en-US" altLang="ja-JP" sz="2400" dirty="0"/>
          </a:p>
          <a:p>
            <a:pPr marL="285750" indent="-285750">
              <a:buFont typeface="Wingdings" charset="2"/>
              <a:buChar char="l"/>
            </a:pPr>
            <a:r>
              <a:rPr lang="ja-JP" altLang="en-US" sz="2400" dirty="0" smtClean="0"/>
              <a:t>ブラウザ全体はスクロールしない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21267973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12327</TotalTime>
  <Words>105</Words>
  <Application>Microsoft Macintosh PowerPoint</Application>
  <PresentationFormat>画面に合わせる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FX Estimation Helper UI図</vt:lpstr>
      <vt:lpstr>ブラウザ画面（レート表示）</vt:lpstr>
      <vt:lpstr>ブラウザ画面（ツイート表示）</vt:lpstr>
      <vt:lpstr>ブラウザ画面（記事表示）</vt:lpstr>
      <vt:lpstr>機能仕様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FX Estimation Helper UI図</dc:title>
  <dc:creator>松村 憲</dc:creator>
  <cp:lastModifiedBy>松村 憲</cp:lastModifiedBy>
  <cp:revision>15</cp:revision>
  <dcterms:created xsi:type="dcterms:W3CDTF">2015-02-22T11:39:28Z</dcterms:created>
  <dcterms:modified xsi:type="dcterms:W3CDTF">2016-01-16T13:59:09Z</dcterms:modified>
</cp:coreProperties>
</file>