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2016/04/12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ブラウザ画面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8948"/>
              </p:ext>
            </p:extLst>
          </p:nvPr>
        </p:nvGraphicFramePr>
        <p:xfrm>
          <a:off x="993905" y="1789546"/>
          <a:ext cx="7180276" cy="458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416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95473</TotalTime>
  <Words>21</Words>
  <Application>Microsoft Macintosh PowerPoint</Application>
  <PresentationFormat>画面に合わせる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家計簿プログラム(Manager) GUIレイアウト  最終更新日：2016/04/12 ver 1.1.0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55</cp:revision>
  <dcterms:created xsi:type="dcterms:W3CDTF">2014-05-31T08:31:25Z</dcterms:created>
  <dcterms:modified xsi:type="dcterms:W3CDTF">2016-04-12T14:32:20Z</dcterms:modified>
</cp:coreProperties>
</file>