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793224"/>
        <c:axId val="475243608"/>
      </c:lineChart>
      <c:catAx>
        <c:axId val="519793224"/>
        <c:scaling>
          <c:orientation val="minMax"/>
        </c:scaling>
        <c:delete val="1"/>
        <c:axPos val="b"/>
        <c:majorTickMark val="out"/>
        <c:minorTickMark val="none"/>
        <c:tickLblPos val="nextTo"/>
        <c:crossAx val="475243608"/>
        <c:crosses val="autoZero"/>
        <c:auto val="1"/>
        <c:lblAlgn val="ctr"/>
        <c:lblOffset val="100"/>
        <c:noMultiLvlLbl val="0"/>
      </c:catAx>
      <c:valAx>
        <c:axId val="475243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9793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2016/</a:t>
            </a:r>
            <a:r>
              <a:rPr kumimoji="1" lang="en-US" altLang="ja-JP" dirty="0" smtClean="0"/>
              <a:t>06/</a:t>
            </a:r>
            <a:r>
              <a:rPr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00704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レート・ツイート・記事のどれかを表示する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レート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指定</a:t>
            </a:r>
            <a:r>
              <a:rPr lang="ja-JP" altLang="en-US" sz="2000" dirty="0" smtClean="0"/>
              <a:t>されたペア・期間のローソク足グラフを表示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直近</a:t>
            </a:r>
            <a:r>
              <a:rPr lang="en-US" altLang="ja-JP" sz="2000" dirty="0" smtClean="0"/>
              <a:t>75</a:t>
            </a:r>
            <a:r>
              <a:rPr lang="ja-JP" altLang="en-US" sz="2000" dirty="0" smtClean="0"/>
              <a:t>本分のレートで移動平均線を表示する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ツイート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記事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Wingdings" charset="2"/>
              <a:buChar char="l"/>
            </a:pPr>
            <a:r>
              <a:rPr lang="ja-JP" altLang="en-US" sz="2400" dirty="0" smtClean="0"/>
              <a:t>タブを押すことで表示するものを切り替える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画面遷移図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884382" y="1353127"/>
            <a:ext cx="7802633" cy="4916417"/>
            <a:chOff x="884382" y="1353127"/>
            <a:chExt cx="7802633" cy="4916417"/>
          </a:xfrm>
        </p:grpSpPr>
        <p:sp>
          <p:nvSpPr>
            <p:cNvPr id="3" name="正方形/長方形 2"/>
            <p:cNvSpPr/>
            <p:nvPr/>
          </p:nvSpPr>
          <p:spPr>
            <a:xfrm>
              <a:off x="884382" y="1353128"/>
              <a:ext cx="2140527" cy="1415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レート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53728" y="1353128"/>
              <a:ext cx="2140527" cy="14181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ツイート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52092" y="4849091"/>
              <a:ext cx="2128981" cy="1420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記事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3359728" y="2470727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3359728" y="1674091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738090" y="3001818"/>
              <a:ext cx="1431637" cy="172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6373090" y="3001819"/>
              <a:ext cx="1420091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2205183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674092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798454" y="1353127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706090" y="2470727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99346" y="425103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648025" y="3133436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9562" y="31334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84382" y="4254013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ブラウザ画面（レート）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3775934390"/>
                </p:ext>
              </p:extLst>
            </p:nvPr>
          </p:nvGraphicFramePr>
          <p:xfrm>
            <a:off x="593558" y="1834359"/>
            <a:ext cx="7963507" cy="4451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9" name="直線コネクタ 18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867727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USDJPY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二等辺三角形 5"/>
            <p:cNvSpPr/>
            <p:nvPr/>
          </p:nvSpPr>
          <p:spPr>
            <a:xfrm rot="10800000">
              <a:off x="4976089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5428670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5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分足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二等辺三角形 17"/>
            <p:cNvSpPr/>
            <p:nvPr/>
          </p:nvSpPr>
          <p:spPr>
            <a:xfrm rot="10800000">
              <a:off x="6537032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2262910" y="2389909"/>
            <a:ext cx="92363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507673" y="3304309"/>
            <a:ext cx="92363" cy="1708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776528" y="2847109"/>
            <a:ext cx="92363" cy="6280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021291" y="2574636"/>
            <a:ext cx="92363" cy="2724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260436" y="2574636"/>
            <a:ext cx="92363" cy="4849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505999" y="2955636"/>
            <a:ext cx="105435" cy="1246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759200" y="2969490"/>
            <a:ext cx="92363" cy="11522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ブラウザ画面（ツイート）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ブラウザ画面（記事）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12404</TotalTime>
  <Words>157</Words>
  <Application>Microsoft Macintosh PowerPoint</Application>
  <PresentationFormat>画面に合わせる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FX Estimation Helper UI図</vt:lpstr>
      <vt:lpstr>画面仕様</vt:lpstr>
      <vt:lpstr>画面遷移図</vt:lpstr>
      <vt:lpstr>ブラウザ画面（レート）</vt:lpstr>
      <vt:lpstr>ブラウザ画面（ツイート）</vt:lpstr>
      <vt:lpstr>ブラウザ画面（記事）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29</cp:revision>
  <dcterms:created xsi:type="dcterms:W3CDTF">2015-02-22T11:39:28Z</dcterms:created>
  <dcterms:modified xsi:type="dcterms:W3CDTF">2016-06-13T13:40:32Z</dcterms:modified>
</cp:coreProperties>
</file>