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3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17/05/08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17/05/08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17/05/08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(Viewer)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2017/05/08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</a:t>
            </a:r>
            <a:r>
              <a:rPr lang="en-US" altLang="ja-JP" sz="2800" dirty="0" smtClean="0"/>
              <a:t>1.2.0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検索</a:t>
            </a:r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endParaRPr kumimoji="1" lang="ja-JP" altLang="en-US" sz="28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3" name="図形グループ 2"/>
          <p:cNvGrpSpPr/>
          <p:nvPr/>
        </p:nvGrpSpPr>
        <p:grpSpPr>
          <a:xfrm>
            <a:off x="499501" y="1020233"/>
            <a:ext cx="8085607" cy="5429564"/>
            <a:chOff x="499501" y="1020233"/>
            <a:chExt cx="8085607" cy="5429564"/>
          </a:xfrm>
        </p:grpSpPr>
        <p:grpSp>
          <p:nvGrpSpPr>
            <p:cNvPr id="8" name="図形グループ 7"/>
            <p:cNvGrpSpPr/>
            <p:nvPr/>
          </p:nvGrpSpPr>
          <p:grpSpPr>
            <a:xfrm>
              <a:off x="499501" y="1020233"/>
              <a:ext cx="8085607" cy="5429564"/>
              <a:chOff x="499501" y="1020233"/>
              <a:chExt cx="8085607" cy="5429564"/>
            </a:xfrm>
          </p:grpSpPr>
          <p:sp>
            <p:nvSpPr>
              <p:cNvPr id="5" name="正方形/長方形 4"/>
              <p:cNvSpPr/>
              <p:nvPr/>
            </p:nvSpPr>
            <p:spPr>
              <a:xfrm>
                <a:off x="502672" y="1378251"/>
                <a:ext cx="4034605" cy="47098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 smtClean="0">
                    <a:solidFill>
                      <a:schemeClr val="tx1"/>
                    </a:solidFill>
                    <a:latin typeface="メイリオ"/>
                    <a:ea typeface="メイリオ"/>
                    <a:cs typeface="メイリオ"/>
                  </a:rPr>
                  <a:t>収入用テーブル</a:t>
                </a:r>
                <a:endParaRPr kumimoji="1" lang="ja-JP" altLang="en-US" sz="2800" dirty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4537277" y="1378252"/>
                <a:ext cx="4047831" cy="47098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 smtClean="0">
                    <a:solidFill>
                      <a:schemeClr val="tx1"/>
                    </a:solidFill>
                    <a:latin typeface="メイリオ"/>
                    <a:ea typeface="メイリオ"/>
                    <a:cs typeface="メイリオ"/>
                  </a:rPr>
                  <a:t>支出用</a:t>
                </a:r>
                <a:r>
                  <a:rPr lang="ja-JP" altLang="en-US" sz="2800" dirty="0" smtClean="0">
                    <a:solidFill>
                      <a:schemeClr val="tx1"/>
                    </a:solidFill>
                    <a:latin typeface="メイリオ"/>
                    <a:ea typeface="メイリオ"/>
                    <a:cs typeface="メイリオ"/>
                  </a:rPr>
                  <a:t>テーブル</a:t>
                </a:r>
                <a:endParaRPr kumimoji="1" lang="ja-JP" altLang="en-US" sz="2800" dirty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5774820" y="1069600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000" dirty="0" smtClean="0">
                    <a:latin typeface="メイリオ"/>
                    <a:ea typeface="メイリオ"/>
                    <a:cs typeface="メイリオ"/>
                  </a:rPr>
                  <a:t>金額</a:t>
                </a:r>
                <a:endParaRPr kumimoji="1" lang="ja-JP" altLang="en-US" sz="1000" dirty="0"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4553129" y="107991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000" dirty="0" smtClean="0">
                    <a:latin typeface="メイリオ"/>
                    <a:ea typeface="メイリオ"/>
                    <a:cs typeface="メイリオ"/>
                  </a:rPr>
                  <a:t>カテゴリ</a:t>
                </a:r>
                <a:endParaRPr kumimoji="1" lang="ja-JP" altLang="en-US" sz="1000" dirty="0"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502672" y="1020233"/>
                <a:ext cx="8082436" cy="35801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 dirty="0">
                  <a:solidFill>
                    <a:schemeClr val="tx1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15" name="角丸四角形 14"/>
              <p:cNvSpPr/>
              <p:nvPr/>
            </p:nvSpPr>
            <p:spPr>
              <a:xfrm>
                <a:off x="5216121" y="1095102"/>
                <a:ext cx="403341" cy="210113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16" name="角丸四角形 15"/>
              <p:cNvSpPr/>
              <p:nvPr/>
            </p:nvSpPr>
            <p:spPr>
              <a:xfrm>
                <a:off x="2957181" y="1099003"/>
                <a:ext cx="669614" cy="206212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2516035" y="1076950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000" dirty="0" smtClean="0">
                    <a:latin typeface="メイリオ"/>
                    <a:ea typeface="メイリオ"/>
                    <a:cs typeface="メイリオ"/>
                  </a:rPr>
                  <a:t>内容</a:t>
                </a:r>
                <a:endParaRPr kumimoji="1" lang="ja-JP" altLang="en-US" sz="1000" dirty="0"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18" name="角丸四角形 17"/>
              <p:cNvSpPr/>
              <p:nvPr/>
            </p:nvSpPr>
            <p:spPr>
              <a:xfrm>
                <a:off x="917557" y="1101512"/>
                <a:ext cx="642786" cy="2096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499501" y="1064825"/>
                <a:ext cx="44114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000" dirty="0" smtClean="0">
                    <a:latin typeface="メイリオ"/>
                    <a:ea typeface="メイリオ"/>
                    <a:cs typeface="メイリオ"/>
                  </a:rPr>
                  <a:t>日付</a:t>
                </a:r>
                <a:endParaRPr kumimoji="1" lang="ja-JP" altLang="en-US" sz="1000" dirty="0"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20" name="角丸四角形 19"/>
              <p:cNvSpPr/>
              <p:nvPr/>
            </p:nvSpPr>
            <p:spPr>
              <a:xfrm>
                <a:off x="7897091" y="1095609"/>
                <a:ext cx="554024" cy="210112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 dirty="0" smtClean="0">
                    <a:solidFill>
                      <a:srgbClr val="000000"/>
                    </a:solidFill>
                    <a:latin typeface="メイリオ"/>
                    <a:ea typeface="メイリオ"/>
                    <a:cs typeface="メイリオ"/>
                  </a:rPr>
                  <a:t>検索</a:t>
                </a:r>
                <a:endParaRPr kumimoji="1" lang="ja-JP" altLang="en-US" sz="1200" dirty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22" name="正方形/長方形 21"/>
              <p:cNvSpPr/>
              <p:nvPr/>
            </p:nvSpPr>
            <p:spPr>
              <a:xfrm>
                <a:off x="502671" y="6091778"/>
                <a:ext cx="8082437" cy="35801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 smtClean="0">
                    <a:solidFill>
                      <a:srgbClr val="000000"/>
                    </a:solidFill>
                    <a:latin typeface="メイリオ"/>
                    <a:ea typeface="メイリオ"/>
                    <a:cs typeface="メイリオ"/>
                  </a:rPr>
                  <a:t>メッセージ表示</a:t>
                </a:r>
                <a:endParaRPr kumimoji="1" lang="ja-JP" altLang="en-US" sz="1400" dirty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4" name="テキスト ボックス 3"/>
              <p:cNvSpPr txBox="1"/>
              <p:nvPr/>
            </p:nvSpPr>
            <p:spPr>
              <a:xfrm>
                <a:off x="6831667" y="1083557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/>
                  <a:t>〜</a:t>
                </a:r>
                <a:endParaRPr kumimoji="1" lang="ja-JP" altLang="en-US" sz="1000" dirty="0"/>
              </a:p>
            </p:txBody>
          </p:sp>
          <p:sp>
            <p:nvSpPr>
              <p:cNvPr id="24" name="テキスト ボックス 23"/>
              <p:cNvSpPr txBox="1"/>
              <p:nvPr/>
            </p:nvSpPr>
            <p:spPr>
              <a:xfrm>
                <a:off x="1560343" y="1076371"/>
                <a:ext cx="312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000" dirty="0" smtClean="0"/>
                  <a:t>〜</a:t>
                </a:r>
                <a:endParaRPr kumimoji="1" lang="ja-JP" altLang="en-US" sz="1000" dirty="0"/>
              </a:p>
            </p:txBody>
          </p:sp>
          <p:sp>
            <p:nvSpPr>
              <p:cNvPr id="25" name="角丸四角形 24"/>
              <p:cNvSpPr/>
              <p:nvPr/>
            </p:nvSpPr>
            <p:spPr>
              <a:xfrm>
                <a:off x="1873249" y="1097215"/>
                <a:ext cx="642786" cy="2096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26" name="角丸四角形 25"/>
              <p:cNvSpPr/>
              <p:nvPr/>
            </p:nvSpPr>
            <p:spPr>
              <a:xfrm>
                <a:off x="3661177" y="1101512"/>
                <a:ext cx="910482" cy="203703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sz="800" dirty="0" smtClean="0">
                    <a:solidFill>
                      <a:srgbClr val="000000"/>
                    </a:solidFill>
                    <a:latin typeface="メイリオ"/>
                    <a:ea typeface="メイリオ"/>
                    <a:cs typeface="メイリオ"/>
                  </a:rPr>
                  <a:t>と一致する</a:t>
                </a:r>
                <a:endParaRPr kumimoji="1" lang="ja-JP" altLang="en-US" sz="800" dirty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7" name="二等辺三角形 6"/>
              <p:cNvSpPr/>
              <p:nvPr/>
            </p:nvSpPr>
            <p:spPr>
              <a:xfrm flipH="1" flipV="1">
                <a:off x="4381832" y="1148614"/>
                <a:ext cx="108000" cy="1080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角丸四角形 26"/>
              <p:cNvSpPr/>
              <p:nvPr/>
            </p:nvSpPr>
            <p:spPr>
              <a:xfrm>
                <a:off x="6206129" y="1091915"/>
                <a:ext cx="642786" cy="2096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  <p:sp>
            <p:nvSpPr>
              <p:cNvPr id="28" name="角丸四角形 27"/>
              <p:cNvSpPr/>
              <p:nvPr/>
            </p:nvSpPr>
            <p:spPr>
              <a:xfrm>
                <a:off x="7123189" y="1091915"/>
                <a:ext cx="642786" cy="20960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endParaRPr>
              </a:p>
            </p:txBody>
          </p:sp>
        </p:grpSp>
        <p:sp>
          <p:nvSpPr>
            <p:cNvPr id="23" name="二等辺三角形 22"/>
            <p:cNvSpPr/>
            <p:nvPr/>
          </p:nvSpPr>
          <p:spPr>
            <a:xfrm flipH="1" flipV="1">
              <a:off x="5677187" y="1150929"/>
              <a:ext cx="108000" cy="108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171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0532" y="18716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カテゴリ選択</a:t>
            </a:r>
            <a:r>
              <a:rPr kumimoji="1"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endParaRPr kumimoji="1" lang="ja-JP" altLang="en-US" sz="2800" dirty="0">
              <a:latin typeface="メイリオ"/>
              <a:ea typeface="メイリオ"/>
              <a:cs typeface="メイリオ"/>
            </a:endParaRPr>
          </a:p>
        </p:txBody>
      </p:sp>
      <p:grpSp>
        <p:nvGrpSpPr>
          <p:cNvPr id="56" name="図形グループ 55"/>
          <p:cNvGrpSpPr/>
          <p:nvPr/>
        </p:nvGrpSpPr>
        <p:grpSpPr>
          <a:xfrm>
            <a:off x="2565312" y="1265685"/>
            <a:ext cx="3161233" cy="4709810"/>
            <a:chOff x="2565312" y="1265685"/>
            <a:chExt cx="3161233" cy="4709810"/>
          </a:xfrm>
        </p:grpSpPr>
        <p:sp>
          <p:nvSpPr>
            <p:cNvPr id="29" name="正方形/長方形 28"/>
            <p:cNvSpPr/>
            <p:nvPr/>
          </p:nvSpPr>
          <p:spPr>
            <a:xfrm>
              <a:off x="2565312" y="1265685"/>
              <a:ext cx="3161233" cy="4709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10" name="直線コネクタ 9"/>
            <p:cNvCxnSpPr>
              <a:stCxn id="29" idx="1"/>
              <a:endCxn id="29" idx="3"/>
            </p:cNvCxnSpPr>
            <p:nvPr/>
          </p:nvCxnSpPr>
          <p:spPr>
            <a:xfrm>
              <a:off x="2565312" y="3620590"/>
              <a:ext cx="31612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>
              <a:off x="2565312" y="3172625"/>
              <a:ext cx="31612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/>
            <p:nvPr/>
          </p:nvCxnSpPr>
          <p:spPr>
            <a:xfrm>
              <a:off x="2565312" y="2724659"/>
              <a:ext cx="31612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2565312" y="2265149"/>
              <a:ext cx="31612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>
              <a:off x="2565312" y="1805640"/>
              <a:ext cx="31612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角丸四角形 34"/>
            <p:cNvSpPr/>
            <p:nvPr/>
          </p:nvSpPr>
          <p:spPr>
            <a:xfrm>
              <a:off x="5397186" y="1932785"/>
              <a:ext cx="213897" cy="20960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6" name="角丸四角形 35"/>
            <p:cNvSpPr/>
            <p:nvPr/>
          </p:nvSpPr>
          <p:spPr>
            <a:xfrm>
              <a:off x="5397186" y="2396912"/>
              <a:ext cx="213897" cy="20960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7" name="角丸四角形 36"/>
            <p:cNvSpPr/>
            <p:nvPr/>
          </p:nvSpPr>
          <p:spPr>
            <a:xfrm>
              <a:off x="5397186" y="2837948"/>
              <a:ext cx="213897" cy="20960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38" name="角丸四角形 37"/>
            <p:cNvSpPr/>
            <p:nvPr/>
          </p:nvSpPr>
          <p:spPr>
            <a:xfrm>
              <a:off x="5397186" y="3295965"/>
              <a:ext cx="213897" cy="20960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cxnSp>
          <p:nvCxnSpPr>
            <p:cNvPr id="39" name="直線コネクタ 38"/>
            <p:cNvCxnSpPr/>
            <p:nvPr/>
          </p:nvCxnSpPr>
          <p:spPr>
            <a:xfrm>
              <a:off x="2565312" y="4087025"/>
              <a:ext cx="31612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2565312" y="4551152"/>
              <a:ext cx="31612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2565312" y="5015279"/>
              <a:ext cx="31612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2565312" y="5456316"/>
              <a:ext cx="31612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角丸四角形 42"/>
            <p:cNvSpPr/>
            <p:nvPr/>
          </p:nvSpPr>
          <p:spPr>
            <a:xfrm>
              <a:off x="5397186" y="3748547"/>
              <a:ext cx="213897" cy="20960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44" name="角丸四角形 43"/>
            <p:cNvSpPr/>
            <p:nvPr/>
          </p:nvSpPr>
          <p:spPr>
            <a:xfrm>
              <a:off x="5397186" y="4212675"/>
              <a:ext cx="213897" cy="20960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45" name="角丸四角形 44"/>
            <p:cNvSpPr/>
            <p:nvPr/>
          </p:nvSpPr>
          <p:spPr>
            <a:xfrm>
              <a:off x="5397186" y="4665257"/>
              <a:ext cx="213897" cy="20960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46" name="角丸四角形 45"/>
            <p:cNvSpPr/>
            <p:nvPr/>
          </p:nvSpPr>
          <p:spPr>
            <a:xfrm>
              <a:off x="5397186" y="5131168"/>
              <a:ext cx="213897" cy="20960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47" name="角丸四角形 46"/>
            <p:cNvSpPr/>
            <p:nvPr/>
          </p:nvSpPr>
          <p:spPr>
            <a:xfrm>
              <a:off x="2709404" y="5539353"/>
              <a:ext cx="1377687" cy="36037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 smtClean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rPr>
                <a:t>キャンセル</a:t>
              </a:r>
              <a:endParaRPr kumimoji="1" lang="ja-JP" altLang="en-US" sz="1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48" name="角丸四角形 47"/>
            <p:cNvSpPr/>
            <p:nvPr/>
          </p:nvSpPr>
          <p:spPr>
            <a:xfrm>
              <a:off x="4198759" y="5539353"/>
              <a:ext cx="1377687" cy="360373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smtClean="0">
                  <a:solidFill>
                    <a:srgbClr val="000000"/>
                  </a:solidFill>
                  <a:latin typeface="メイリオ"/>
                  <a:ea typeface="メイリオ"/>
                  <a:cs typeface="メイリオ"/>
                </a:rPr>
                <a:t>OK</a:t>
              </a:r>
              <a:endParaRPr kumimoji="1" lang="ja-JP" altLang="en-US" sz="1600" dirty="0">
                <a:solidFill>
                  <a:srgbClr val="000000"/>
                </a:solidFill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2590364" y="1350881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>
                  <a:latin typeface="メイリオ"/>
                  <a:ea typeface="メイリオ"/>
                  <a:cs typeface="メイリオ"/>
                </a:rPr>
                <a:t>カテゴリを選択</a:t>
              </a:r>
              <a:endParaRPr kumimoji="1" lang="ja-JP" altLang="en-US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2569589" y="1872613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給料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2570758" y="232568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食費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2570758" y="278199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交通費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578819" y="3226773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水道光熱費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2569589" y="369463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被服費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2565312" y="4150956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 smtClean="0">
                  <a:latin typeface="メイリオ"/>
                  <a:ea typeface="メイリオ"/>
                  <a:cs typeface="メイリオ"/>
                </a:rPr>
                <a:t>…</a:t>
              </a:r>
              <a:r>
                <a:rPr lang="ja-JP" altLang="en-US" sz="1600" dirty="0" smtClean="0">
                  <a:latin typeface="メイリオ"/>
                  <a:ea typeface="メイリオ"/>
                  <a:cs typeface="メイリオ"/>
                </a:rPr>
                <a:t>費</a:t>
              </a:r>
              <a:endParaRPr kumimoji="1" lang="ja-JP" altLang="en-US" sz="1600" dirty="0">
                <a:latin typeface="メイリオ"/>
                <a:ea typeface="メイリオ"/>
                <a:cs typeface="メイリオ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72506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95382</TotalTime>
  <Words>39</Words>
  <Application>Microsoft Macintosh PowerPoint</Application>
  <PresentationFormat>画面に合わせる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家計簿プログラム(Viewer) GUIレイアウト  最終更新日：2017/05/08 ver 1.2.0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67</cp:revision>
  <dcterms:created xsi:type="dcterms:W3CDTF">2014-05-31T08:31:25Z</dcterms:created>
  <dcterms:modified xsi:type="dcterms:W3CDTF">2017-05-08T01:58:44Z</dcterms:modified>
</cp:coreProperties>
</file>