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15/02/08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2015/02/</a:t>
            </a:r>
            <a:r>
              <a:rPr lang="en-US" altLang="ja-JP" sz="2800" dirty="0" smtClean="0"/>
              <a:t>08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3.4.0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36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Android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上画面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削除画面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1579" y="815476"/>
            <a:ext cx="4130842" cy="57885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48411" y="1344854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29544" y="2125583"/>
            <a:ext cx="461665" cy="2894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　・　・</a:t>
            </a:r>
            <a:r>
              <a:rPr lang="en-US" altLang="ja-JP" dirty="0"/>
              <a:t>　</a:t>
            </a:r>
            <a:r>
              <a:rPr kumimoji="1" lang="ja-JP" altLang="en-US" dirty="0" smtClean="0"/>
              <a:t>・</a:t>
            </a:r>
            <a:r>
              <a:rPr lang="en-US" altLang="ja-JP" dirty="0"/>
              <a:t>　</a:t>
            </a:r>
            <a:r>
              <a:rPr lang="ja-JP" altLang="en-US" dirty="0" smtClean="0"/>
              <a:t>・　・　・　・　・　・　・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48411" y="5400844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034705" y="1442954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023819" y="5497449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045567" y="598212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削除</a:t>
            </a:r>
            <a:endParaRPr lang="en-US" altLang="ja-JP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7615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02672" y="822598"/>
            <a:ext cx="8082436" cy="574173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02672" y="1378251"/>
            <a:ext cx="4034605" cy="470981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収入用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DB</a:t>
            </a:r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57332" y="1371891"/>
            <a:ext cx="4034605" cy="470981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支出用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DB</a:t>
            </a:r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2672" y="822598"/>
            <a:ext cx="8082436" cy="5556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メニュー</a:t>
            </a:r>
            <a:endParaRPr kumimoji="1" lang="ja-JP" altLang="en-US" sz="24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2672" y="6088061"/>
            <a:ext cx="8082436" cy="47627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テキストボックス（エラー、実行結果表示</a:t>
            </a:r>
            <a:r>
              <a:rPr kumimoji="1" lang="en-US" altLang="ja-JP" sz="2400" dirty="0" err="1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etc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）</a:t>
            </a:r>
            <a:endParaRPr kumimoji="1" lang="ja-JP" altLang="en-US" sz="24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メイン画面</a:t>
            </a:r>
            <a:endParaRPr kumimoji="1" lang="ja-JP" altLang="en-US" sz="28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617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297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表示条件設定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選択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(select)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2189" y="922421"/>
            <a:ext cx="6951579" cy="397023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783233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33422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13905" y="1238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4260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2850082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22972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3537202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911491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4218970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70299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6010472" y="1323083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390113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10800000">
            <a:off x="6697592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071881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10800000">
            <a:off x="7379360" y="132308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0354" y="1238678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/>
          <p:cNvSpPr/>
          <p:nvPr/>
        </p:nvSpPr>
        <p:spPr>
          <a:xfrm rot="10800000">
            <a:off x="5087833" y="1323083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13905" y="19168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42501" y="1916883"/>
            <a:ext cx="427808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7071780" y="191262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10800000">
            <a:off x="7379259" y="200620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59393" y="25371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26323" y="2537180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0800000">
            <a:off x="3435362" y="2630759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24361" y="31307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53059" y="3130739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491464" y="3130739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 rot="10800000">
            <a:off x="4798943" y="3224318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270808" y="3684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694712" y="378801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73634" y="3694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589263" y="379082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68185" y="3684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5094067" y="599693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29486" y="5880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1013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44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更新条件入力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(update)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00532" y="895684"/>
            <a:ext cx="8769678" cy="418431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037225" y="445149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887414" y="445149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65656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1973135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352776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2660255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034544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3342023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304461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6611940" y="1500652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991581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10800000">
            <a:off x="7299060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673349" y="141624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10800000">
            <a:off x="7980828" y="15006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65656" y="2104035"/>
            <a:ext cx="2342061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649378" y="2724332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0800000">
            <a:off x="2558417" y="281791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315608" y="1425830"/>
            <a:ext cx="1342131" cy="2261393"/>
            <a:chOff x="1259393" y="1693190"/>
            <a:chExt cx="1342131" cy="2261393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713905" y="16931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713905" y="237139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259393" y="29916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724361" y="35852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1649378" y="3317891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5894" y="544721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 rot="10800000">
            <a:off x="1323373" y="554079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49378" y="54472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015742" y="544721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697247" y="54472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99316" y="611452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394993" y="611452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52554" y="6106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49" name="図形グループ 48"/>
          <p:cNvGrpSpPr/>
          <p:nvPr/>
        </p:nvGrpSpPr>
        <p:grpSpPr>
          <a:xfrm>
            <a:off x="4967622" y="1425830"/>
            <a:ext cx="1342131" cy="2261393"/>
            <a:chOff x="1259393" y="1693190"/>
            <a:chExt cx="1342131" cy="2261393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1713905" y="16931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713905" y="237139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1259393" y="299169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724361" y="35852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6299297" y="2724332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299297" y="3317891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304461" y="2104035"/>
            <a:ext cx="2342061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1994" y="9727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条件</a:t>
            </a:r>
            <a:endParaRPr lang="en-US" altLang="en-US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94750" y="9727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更新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後</a:t>
            </a:r>
            <a:endParaRPr lang="en-US" altLang="en-US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991827" y="38926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4415731" y="3996607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594653" y="3903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5310282" y="3999417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89204" y="38926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5094067" y="6224191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229486" y="6107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9328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592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データ入力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挿入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(insert)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521250" y="909053"/>
            <a:ext cx="6096000" cy="398360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232293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82482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62965" y="11852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991663" y="118520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/>
          <p:cNvSpPr/>
          <p:nvPr/>
        </p:nvSpPr>
        <p:spPr>
          <a:xfrm rot="10800000">
            <a:off x="3299142" y="126961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039719" y="118520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10800000">
            <a:off x="4347198" y="126961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09159" y="118520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10800000">
            <a:off x="5416638" y="126961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62965" y="1863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91561" y="1863411"/>
            <a:ext cx="427808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08453" y="24837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76333" y="3077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005031" y="307726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03608" y="1185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年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68029" y="1185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月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724319" y="1185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996910" y="2483708"/>
            <a:ext cx="381822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二等辺三角形 53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711952" y="3617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135856" y="372117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314778" y="3627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4030407" y="372398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09329" y="3617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5094067" y="5996935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229486" y="5880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95723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6343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削除条件入力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削除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(delete)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015894" y="524669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二等辺三角形 53"/>
          <p:cNvSpPr/>
          <p:nvPr/>
        </p:nvSpPr>
        <p:spPr>
          <a:xfrm rot="10800000">
            <a:off x="1323373" y="534027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49378" y="52466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：コンボボックス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015742" y="524669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97247" y="52466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：テキストボックス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999316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2394993" y="59140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652554" y="5905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072189" y="909053"/>
            <a:ext cx="6951579" cy="398360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783233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633422" y="423760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CANCEL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13905" y="1252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4260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/>
          <p:cNvSpPr/>
          <p:nvPr/>
        </p:nvSpPr>
        <p:spPr>
          <a:xfrm rot="10800000">
            <a:off x="2850082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22972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/>
          <p:cNvSpPr/>
          <p:nvPr/>
        </p:nvSpPr>
        <p:spPr>
          <a:xfrm rot="10800000">
            <a:off x="3537202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911491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二等辺三角形 43"/>
          <p:cNvSpPr/>
          <p:nvPr/>
        </p:nvSpPr>
        <p:spPr>
          <a:xfrm rot="10800000">
            <a:off x="4218970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70299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/>
          <p:cNvSpPr/>
          <p:nvPr/>
        </p:nvSpPr>
        <p:spPr>
          <a:xfrm rot="10800000">
            <a:off x="6010472" y="13364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390113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/>
          <p:cNvSpPr/>
          <p:nvPr/>
        </p:nvSpPr>
        <p:spPr>
          <a:xfrm rot="10800000">
            <a:off x="6697592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071881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 rot="10800000">
            <a:off x="7379360" y="1336450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780354" y="1252046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 rot="10800000">
            <a:off x="5087833" y="1336451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3905" y="19302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542501" y="1930251"/>
            <a:ext cx="427808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7071780" y="1925995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0800000">
            <a:off x="7379259" y="2019574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259393" y="25505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2526323" y="2550548"/>
            <a:ext cx="123813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/>
          <p:cNvSpPr/>
          <p:nvPr/>
        </p:nvSpPr>
        <p:spPr>
          <a:xfrm rot="10800000">
            <a:off x="3435362" y="2644127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724361" y="31441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553059" y="3144107"/>
            <a:ext cx="167636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491464" y="3144107"/>
            <a:ext cx="615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/>
          <p:cNvSpPr/>
          <p:nvPr/>
        </p:nvSpPr>
        <p:spPr>
          <a:xfrm rot="10800000">
            <a:off x="4798943" y="3237686"/>
            <a:ext cx="254000" cy="2005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270808" y="3643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2694712" y="3747911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873634" y="36544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3589263" y="3750721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768185" y="3643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5094067" y="6010303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229486" y="58939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：ラジオボタン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32988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658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収支計算結果表示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kumimoji="1" lang="en-US" altLang="ja-JP" sz="28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kumimoji="1" lang="ja-JP" altLang="en-US" sz="2000" dirty="0" smtClean="0">
                <a:latin typeface="メイリオ"/>
                <a:ea typeface="メイリオ"/>
                <a:cs typeface="メイリオ"/>
              </a:rPr>
              <a:t>メニュー</a:t>
            </a:r>
            <a:r>
              <a:rPr lang="en-US" altLang="ja-JP" sz="2000" dirty="0" smtClean="0">
                <a:latin typeface="メイリオ"/>
                <a:ea typeface="メイリオ"/>
                <a:cs typeface="メイリオ"/>
              </a:rPr>
              <a:t>&gt;&gt;</a:t>
            </a:r>
            <a:r>
              <a:rPr lang="en-US" altLang="en-US" sz="2000" dirty="0" smtClean="0">
                <a:latin typeface="メイリオ"/>
                <a:ea typeface="メイリオ"/>
                <a:cs typeface="メイリオ"/>
              </a:rPr>
              <a:t>収支計算</a:t>
            </a:r>
            <a:r>
              <a:rPr kumimoji="1" lang="en-US" altLang="ja-JP" sz="2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38948" y="815477"/>
            <a:ext cx="4879474" cy="522705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41974" y="1047937"/>
            <a:ext cx="4445518" cy="433953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026496" y="5534347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269759" y="6293294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OK</a:t>
            </a:r>
            <a:endParaRPr kumimoji="1"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64424" y="62849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：ボタン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836561" y="6254940"/>
            <a:ext cx="1315626" cy="51813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52187" y="62932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5526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36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Android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上画面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入力画面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1579" y="815476"/>
            <a:ext cx="4130842" cy="57885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43462" y="12959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43462" y="18113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81797" y="23267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43462" y="28421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797" y="33575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テーブル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43462" y="598212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保存</a:t>
            </a:r>
            <a:endParaRPr lang="en-US" altLang="ja-JP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812909" y="5982125"/>
            <a:ext cx="1243263" cy="3609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取消</a:t>
            </a:r>
            <a:endParaRPr lang="en-US" altLang="ja-JP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120625" y="1295947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120625" y="1814570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120625" y="2842117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20625" y="2326727"/>
            <a:ext cx="234442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371546" y="3464224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50468" y="3370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3266097" y="3467034"/>
            <a:ext cx="163286" cy="179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45019" y="3360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36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Android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上画面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編集画面</a:t>
            </a:r>
            <a:r>
              <a:rPr lang="en-US" altLang="ja-JP" sz="28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1579" y="815476"/>
            <a:ext cx="4130842" cy="57885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48411" y="1344854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29544" y="2259263"/>
            <a:ext cx="461665" cy="2894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　・　・</a:t>
            </a:r>
            <a:r>
              <a:rPr lang="en-US" altLang="ja-JP" dirty="0"/>
              <a:t>　</a:t>
            </a:r>
            <a:r>
              <a:rPr kumimoji="1" lang="ja-JP" altLang="en-US" dirty="0" smtClean="0"/>
              <a:t>・</a:t>
            </a:r>
            <a:r>
              <a:rPr lang="en-US" altLang="ja-JP" dirty="0"/>
              <a:t>　</a:t>
            </a:r>
            <a:r>
              <a:rPr lang="ja-JP" altLang="en-US" dirty="0" smtClean="0"/>
              <a:t>・　・　・　・　・　・　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8411" y="5761780"/>
            <a:ext cx="346316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5446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95245</TotalTime>
  <Words>245</Words>
  <Application>Microsoft Macintosh PowerPoint</Application>
  <PresentationFormat>画面に合わせる (4:3)</PresentationFormat>
  <Paragraphs>103</Paragraphs>
  <Slides>10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家計簿プログラム GUIレイアウト  最終更新日：2015/02/08 ver 3.4.0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38</cp:revision>
  <dcterms:created xsi:type="dcterms:W3CDTF">2014-05-31T08:31:25Z</dcterms:created>
  <dcterms:modified xsi:type="dcterms:W3CDTF">2015-02-08T05:32:36Z</dcterms:modified>
</cp:coreProperties>
</file>