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(Viewer)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2016/09/16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1.1.0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検索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499501" y="1020233"/>
            <a:ext cx="8085607" cy="5429564"/>
            <a:chOff x="499501" y="1020233"/>
            <a:chExt cx="8085607" cy="5429564"/>
          </a:xfrm>
        </p:grpSpPr>
        <p:sp>
          <p:nvSpPr>
            <p:cNvPr id="5" name="正方形/長方形 4"/>
            <p:cNvSpPr/>
            <p:nvPr/>
          </p:nvSpPr>
          <p:spPr>
            <a:xfrm>
              <a:off x="502672" y="1378251"/>
              <a:ext cx="4034605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収入用テーブル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37277" y="1378252"/>
              <a:ext cx="4047831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支出用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74820" y="106960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金額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553129" y="107991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02672" y="1020233"/>
              <a:ext cx="8082436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216121" y="1095102"/>
              <a:ext cx="558699" cy="21011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957181" y="1099003"/>
              <a:ext cx="669614" cy="20621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516035" y="107695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内容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917557" y="1101512"/>
              <a:ext cx="642786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99501" y="10648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latin typeface="メイリオ"/>
                  <a:ea typeface="メイリオ"/>
                  <a:cs typeface="メイリオ"/>
                </a:rPr>
                <a:t>日付</a:t>
              </a:r>
              <a:endParaRPr kumimoji="1" lang="ja-JP" altLang="en-US" sz="10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7897091" y="1095609"/>
              <a:ext cx="554024" cy="21011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検索</a:t>
              </a:r>
              <a:endParaRPr kumimoji="1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2671" y="6091778"/>
              <a:ext cx="8082437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メッセージ表示</a:t>
              </a:r>
              <a:endParaRPr kumimoji="1" lang="ja-JP" altLang="en-US" sz="1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831667" y="1083557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〜</a:t>
              </a:r>
              <a:endParaRPr kumimoji="1" lang="ja-JP" altLang="en-US" sz="1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560343" y="10763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〜</a:t>
              </a:r>
              <a:endParaRPr kumimoji="1" lang="ja-JP" altLang="en-US" sz="1000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1873249" y="1097215"/>
              <a:ext cx="642786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3661177" y="1101512"/>
              <a:ext cx="910482" cy="20370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8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と一致する</a:t>
              </a:r>
              <a:endParaRPr kumimoji="1" lang="ja-JP" altLang="en-US" sz="8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7" name="二等辺三角形 6"/>
            <p:cNvSpPr/>
            <p:nvPr/>
          </p:nvSpPr>
          <p:spPr>
            <a:xfrm flipH="1" flipV="1">
              <a:off x="4381832" y="1148614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06129" y="1091915"/>
              <a:ext cx="642786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7123189" y="1091915"/>
              <a:ext cx="642786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95341</TotalTime>
  <Words>23</Words>
  <Application>Microsoft Macintosh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家計簿プログラム(Viewer) GUIレイアウト  最終更新日：2016/09/16 ver 1.1.0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59</cp:revision>
  <dcterms:created xsi:type="dcterms:W3CDTF">2014-05-31T08:31:25Z</dcterms:created>
  <dcterms:modified xsi:type="dcterms:W3CDTF">2016-09-17T01:14:01Z</dcterms:modified>
</cp:coreProperties>
</file>