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17/07/02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07/</a:t>
            </a:r>
            <a:r>
              <a:rPr lang="en-US" altLang="ja-JP" sz="2800" dirty="0"/>
              <a:t>0</a:t>
            </a:r>
            <a:r>
              <a:rPr lang="en-US" altLang="ja-JP" sz="2800" dirty="0" smtClean="0"/>
              <a:t>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2.5.0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8071440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から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、表が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対応する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32545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柱 29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85566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円柱 40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柱 48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24564" y="186102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85320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円柱 40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柱 48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3017146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2935935" y="3094434"/>
                <a:ext cx="1522149" cy="5529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680034" y="2916960"/>
              <a:ext cx="823650" cy="2442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99281</TotalTime>
  <Words>194</Words>
  <Application>Microsoft Macintosh PowerPoint</Application>
  <PresentationFormat>画面に合わせる (4:3)</PresentationFormat>
  <Paragraphs>80</Paragraphs>
  <Slides>6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家計簿プログラム(Manager) GUIレイアウト  最終更新日：2017/07/02 ver 2.5.0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87</cp:revision>
  <dcterms:created xsi:type="dcterms:W3CDTF">2014-05-31T08:31:25Z</dcterms:created>
  <dcterms:modified xsi:type="dcterms:W3CDTF">2017-07-02T05:37:12Z</dcterms:modified>
</cp:coreProperties>
</file>