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63" r:id="rId4"/>
    <p:sldId id="266" r:id="rId5"/>
    <p:sldId id="265" r:id="rId6"/>
    <p:sldId id="269" r:id="rId7"/>
    <p:sldId id="270" r:id="rId8"/>
    <p:sldId id="267" r:id="rId9"/>
    <p:sldId id="268" r:id="rId1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44" autoAdjust="0"/>
  </p:normalViewPr>
  <p:slideViewPr>
    <p:cSldViewPr snapToGrid="0" snapToObjects="1">
      <p:cViewPr varScale="1">
        <p:scale>
          <a:sx n="110" d="100"/>
          <a:sy n="11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FEE5-269B-9B49-A8C4-823C45BE6055}" type="datetimeFigureOut">
              <a:rPr kumimoji="1" lang="ja-JP" altLang="en-US" smtClean="0"/>
              <a:t>17/09/10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B25B-30E5-7A42-A56A-DF1A6F86B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3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3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0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17/09/10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3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17/09/10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17/09/10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01A1-4899-9944-833D-6A66CDE659CB}" type="datetimeFigureOut">
              <a:rPr kumimoji="1" lang="ja-JP" altLang="en-US" smtClean="0"/>
              <a:t>17/09/10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19935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家計簿プログラム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Manager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lang="en-US" altLang="ja-JP" dirty="0" smtClean="0"/>
              <a:t>GUI</a:t>
            </a:r>
            <a:r>
              <a:rPr lang="ja-JP" altLang="en-US" dirty="0" smtClean="0"/>
              <a:t>レイアウト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最終更新日：</a:t>
            </a:r>
            <a:r>
              <a:rPr lang="en-US" altLang="ja-JP" sz="2800" dirty="0" smtClean="0"/>
              <a:t>2017/</a:t>
            </a:r>
            <a:r>
              <a:rPr lang="en-US" altLang="ja-JP" sz="2800" dirty="0" smtClean="0"/>
              <a:t>09/16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err="1" smtClean="0"/>
              <a:t>ver</a:t>
            </a:r>
            <a:r>
              <a:rPr lang="en-US" altLang="ja-JP" sz="2800" dirty="0" smtClean="0"/>
              <a:t> </a:t>
            </a:r>
            <a:r>
              <a:rPr lang="en-US" altLang="ja-JP" sz="2800" dirty="0" smtClean="0"/>
              <a:t>2.9.0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42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画面仕様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545" y="969818"/>
            <a:ext cx="5070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認証画面と管理画面が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ある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認証に成功すると管理画面にアクセスできる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0532" y="186354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 smtClean="0">
                <a:latin typeface="メイリオ"/>
                <a:ea typeface="メイリオ"/>
                <a:cs typeface="メイリオ"/>
              </a:rPr>
              <a:t>認証画面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6545" y="2542325"/>
            <a:ext cx="5070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未認証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時は認証画面にリダイレクトされる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認証に成功すると管理画面にアクセス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できる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34922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545" y="969818"/>
            <a:ext cx="7635424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登録フォーム、検索フォーム、一覧画面から構成される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登録フォームから収支情報を登録する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日付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は表示されるカレンダーから選択する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カテゴリは既に登録されているものが一覧表示されるので、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dirty="0">
                <a:latin typeface="メイリオ"/>
                <a:ea typeface="メイリオ"/>
                <a:cs typeface="メイリオ"/>
              </a:rPr>
            </a:b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その中から選択する（新規カテゴリを入力するのも可）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収支情報を入力後、登録ボタンを押す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と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収支情報が登録され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、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一覧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が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dirty="0">
                <a:latin typeface="メイリオ"/>
                <a:ea typeface="メイリオ"/>
                <a:cs typeface="メイリオ"/>
              </a:rPr>
            </a:b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更新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>
                <a:latin typeface="メイリオ"/>
                <a:ea typeface="メイリオ"/>
                <a:cs typeface="メイリオ"/>
              </a:rPr>
              <a:t>収支情報が不正な場合、エラーを通知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する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検索フォームから収支情報を検索する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検索条件を入力後、検索ボタンを押すと条件を満たす収支情報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dirty="0" smtClean="0">
                <a:latin typeface="メイリオ"/>
                <a:ea typeface="メイリオ"/>
                <a:cs typeface="メイリオ"/>
              </a:rPr>
            </a:b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の一覧が表示される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リセットボタンを押下すると検索条件をリセット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一覧画面には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１ページ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あたり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50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件の収支情報が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表示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される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最新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から順番に表示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削除ボタンを押すと、削除確認画面が表示される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「はい」を選択すると対応する収支情報が削除される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「いいえ」を選択すると管理画面に戻る</a:t>
            </a:r>
            <a:endParaRPr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7421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認証画面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8" name="図形グループ 7"/>
          <p:cNvGrpSpPr/>
          <p:nvPr/>
        </p:nvGrpSpPr>
        <p:grpSpPr>
          <a:xfrm>
            <a:off x="783269" y="935182"/>
            <a:ext cx="7575640" cy="5541817"/>
            <a:chOff x="783269" y="935182"/>
            <a:chExt cx="7575640" cy="5541817"/>
          </a:xfrm>
        </p:grpSpPr>
        <p:sp>
          <p:nvSpPr>
            <p:cNvPr id="53" name="正方形/長方形 52"/>
            <p:cNvSpPr/>
            <p:nvPr/>
          </p:nvSpPr>
          <p:spPr>
            <a:xfrm>
              <a:off x="783269" y="935182"/>
              <a:ext cx="7575640" cy="55418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1" name="角丸四角形 20"/>
            <p:cNvSpPr/>
            <p:nvPr/>
          </p:nvSpPr>
          <p:spPr>
            <a:xfrm>
              <a:off x="3059362" y="2228031"/>
              <a:ext cx="2979091" cy="2967423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186840" y="2516692"/>
              <a:ext cx="1289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 dirty="0" err="1" smtClean="0">
                  <a:latin typeface="メイリオ"/>
                  <a:ea typeface="メイリオ"/>
                  <a:cs typeface="メイリオ"/>
                </a:rPr>
                <a:t>ユーザーID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429000" y="2944112"/>
              <a:ext cx="2299854" cy="4063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3186840" y="3523456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パスワード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3429000" y="3833304"/>
              <a:ext cx="2299854" cy="4063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4167908" y="4525818"/>
              <a:ext cx="1560945" cy="417945"/>
            </a:xfrm>
            <a:prstGeom prst="roundRect">
              <a:avLst/>
            </a:prstGeom>
            <a:solidFill>
              <a:schemeClr val="accent1"/>
            </a:solidFill>
            <a:ln w="25400"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ログイン</a:t>
              </a:r>
              <a:endParaRPr kumimoji="1" lang="ja-JP" altLang="en-US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3" name="直線コネクタ 2"/>
            <p:cNvCxnSpPr/>
            <p:nvPr/>
          </p:nvCxnSpPr>
          <p:spPr>
            <a:xfrm>
              <a:off x="3532910" y="3048002"/>
              <a:ext cx="0" cy="21938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3532910" y="3939311"/>
              <a:ext cx="0" cy="21938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09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52" name="表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272451"/>
              </p:ext>
            </p:extLst>
          </p:nvPr>
        </p:nvGraphicFramePr>
        <p:xfrm>
          <a:off x="993905" y="2447618"/>
          <a:ext cx="6891640" cy="38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10"/>
                <a:gridCol w="1722910"/>
                <a:gridCol w="1722910"/>
                <a:gridCol w="1722910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正方形/長方形 52"/>
          <p:cNvSpPr/>
          <p:nvPr/>
        </p:nvSpPr>
        <p:spPr>
          <a:xfrm>
            <a:off x="783269" y="935182"/>
            <a:ext cx="7575640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469168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90993" y="11146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264677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2046815" y="11110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4346659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461822" y="111868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799922" y="1187601"/>
            <a:ext cx="5616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234406" y="11289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6515245" y="1118689"/>
            <a:ext cx="550589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63" name="直線コネクタ 62"/>
          <p:cNvCxnSpPr/>
          <p:nvPr/>
        </p:nvCxnSpPr>
        <p:spPr>
          <a:xfrm>
            <a:off x="923931" y="1547091"/>
            <a:ext cx="7250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4124211" y="208033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56158" y="208265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597125" y="2082654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7" name="二等辺三角形 66"/>
          <p:cNvSpPr/>
          <p:nvPr/>
        </p:nvSpPr>
        <p:spPr>
          <a:xfrm rot="5400000">
            <a:off x="5439130" y="213410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二等辺三角形 67"/>
          <p:cNvSpPr/>
          <p:nvPr/>
        </p:nvSpPr>
        <p:spPr>
          <a:xfrm rot="16200000">
            <a:off x="3923520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013885" y="2082654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93905" y="2080339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2" name="二等辺三角形 21"/>
          <p:cNvSpPr/>
          <p:nvPr/>
        </p:nvSpPr>
        <p:spPr>
          <a:xfrm rot="16200000">
            <a:off x="3596344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3693379" y="213439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5764549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24"/>
          <p:cNvSpPr/>
          <p:nvPr/>
        </p:nvSpPr>
        <p:spPr>
          <a:xfrm rot="5400000">
            <a:off x="5673943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7239002" y="1121482"/>
            <a:ext cx="864625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5" name="図 4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463737"/>
            <a:ext cx="272533" cy="272533"/>
          </a:xfrm>
          <a:prstGeom prst="rect">
            <a:avLst/>
          </a:prstGeom>
        </p:spPr>
      </p:pic>
      <p:pic>
        <p:nvPicPr>
          <p:cNvPr id="39" name="図 38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865577"/>
            <a:ext cx="272533" cy="272533"/>
          </a:xfrm>
          <a:prstGeom prst="rect">
            <a:avLst/>
          </a:prstGeom>
        </p:spPr>
      </p:pic>
      <p:pic>
        <p:nvPicPr>
          <p:cNvPr id="40" name="図 39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244330"/>
            <a:ext cx="272533" cy="272533"/>
          </a:xfrm>
          <a:prstGeom prst="rect">
            <a:avLst/>
          </a:prstGeom>
        </p:spPr>
      </p:pic>
      <p:pic>
        <p:nvPicPr>
          <p:cNvPr id="41" name="図 40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646170"/>
            <a:ext cx="272533" cy="272533"/>
          </a:xfrm>
          <a:prstGeom prst="rect">
            <a:avLst/>
          </a:prstGeom>
        </p:spPr>
      </p:pic>
      <p:pic>
        <p:nvPicPr>
          <p:cNvPr id="42" name="図 41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020421"/>
            <a:ext cx="272533" cy="272533"/>
          </a:xfrm>
          <a:prstGeom prst="rect">
            <a:avLst/>
          </a:prstGeom>
        </p:spPr>
      </p:pic>
      <p:pic>
        <p:nvPicPr>
          <p:cNvPr id="43" name="図 42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422261"/>
            <a:ext cx="272533" cy="272533"/>
          </a:xfrm>
          <a:prstGeom prst="rect">
            <a:avLst/>
          </a:prstGeom>
        </p:spPr>
      </p:pic>
      <p:pic>
        <p:nvPicPr>
          <p:cNvPr id="44" name="図 43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4799059"/>
            <a:ext cx="272533" cy="272533"/>
          </a:xfrm>
          <a:prstGeom prst="rect">
            <a:avLst/>
          </a:prstGeom>
        </p:spPr>
      </p:pic>
      <p:pic>
        <p:nvPicPr>
          <p:cNvPr id="45" name="図 44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5200899"/>
            <a:ext cx="272533" cy="272533"/>
          </a:xfrm>
          <a:prstGeom prst="rect">
            <a:avLst/>
          </a:prstGeom>
        </p:spPr>
      </p:pic>
      <p:pic>
        <p:nvPicPr>
          <p:cNvPr id="46" name="図 45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558835"/>
            <a:ext cx="272533" cy="272533"/>
          </a:xfrm>
          <a:prstGeom prst="rect">
            <a:avLst/>
          </a:prstGeom>
        </p:spPr>
      </p:pic>
      <p:pic>
        <p:nvPicPr>
          <p:cNvPr id="47" name="図 46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960675"/>
            <a:ext cx="272533" cy="272533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>
          <a:xfrm>
            <a:off x="4954166" y="1192639"/>
            <a:ext cx="28024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5001261" y="1238058"/>
            <a:ext cx="18119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5001261" y="1277697"/>
            <a:ext cx="18119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5003884" y="1310793"/>
            <a:ext cx="18119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923931" y="2034307"/>
            <a:ext cx="7250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890993" y="165956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1469168" y="1722329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786644" y="165956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465123" y="165694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3034657" y="1720187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角丸四角形 75"/>
          <p:cNvSpPr/>
          <p:nvPr/>
        </p:nvSpPr>
        <p:spPr>
          <a:xfrm>
            <a:off x="3877789" y="1722410"/>
            <a:ext cx="602185" cy="165865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を含む</a:t>
            </a:r>
            <a:endParaRPr kumimoji="1" lang="ja-JP" altLang="en-US" sz="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" name="二等辺三角形 1"/>
          <p:cNvSpPr/>
          <p:nvPr/>
        </p:nvSpPr>
        <p:spPr>
          <a:xfrm rot="10800000">
            <a:off x="4322286" y="1761549"/>
            <a:ext cx="108000" cy="108000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4494298" y="166017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8" name="角丸四角形 77"/>
          <p:cNvSpPr/>
          <p:nvPr/>
        </p:nvSpPr>
        <p:spPr>
          <a:xfrm>
            <a:off x="5370510" y="1715149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949540" y="164922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2087658" y="1715007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角丸四角形 81"/>
          <p:cNvSpPr/>
          <p:nvPr/>
        </p:nvSpPr>
        <p:spPr>
          <a:xfrm>
            <a:off x="6513621" y="1723285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6831097" y="16605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7132111" y="1715963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角丸四角形 84"/>
          <p:cNvSpPr/>
          <p:nvPr/>
        </p:nvSpPr>
        <p:spPr>
          <a:xfrm>
            <a:off x="7553038" y="1639397"/>
            <a:ext cx="550589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検索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7694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スクリーンショット（0029-09-16 14.40.30）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54" y="946719"/>
            <a:ext cx="6856846" cy="522094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00532" y="187161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管理画面（カレンダー表示）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7" name="図形グループ 6"/>
          <p:cNvGrpSpPr/>
          <p:nvPr/>
        </p:nvGrpSpPr>
        <p:grpSpPr>
          <a:xfrm>
            <a:off x="3634252" y="2551542"/>
            <a:ext cx="2637496" cy="3127449"/>
            <a:chOff x="2904322" y="2297543"/>
            <a:chExt cx="2637496" cy="3127449"/>
          </a:xfrm>
        </p:grpSpPr>
        <p:pic>
          <p:nvPicPr>
            <p:cNvPr id="3" name="図 2" descr="スクリーンショット（0029-08-05 8.37.51）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322" y="2424539"/>
              <a:ext cx="2637496" cy="3000453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6" name="二等辺三角形 5"/>
            <p:cNvSpPr/>
            <p:nvPr/>
          </p:nvSpPr>
          <p:spPr>
            <a:xfrm>
              <a:off x="3048000" y="2297543"/>
              <a:ext cx="311727" cy="13854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971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管理画面（カテゴリ選択）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82" name="表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7814"/>
              </p:ext>
            </p:extLst>
          </p:nvPr>
        </p:nvGraphicFramePr>
        <p:xfrm>
          <a:off x="993905" y="2447618"/>
          <a:ext cx="6891640" cy="38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10"/>
                <a:gridCol w="1722910"/>
                <a:gridCol w="1722910"/>
                <a:gridCol w="1722910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3" name="正方形/長方形 82"/>
          <p:cNvSpPr/>
          <p:nvPr/>
        </p:nvSpPr>
        <p:spPr>
          <a:xfrm>
            <a:off x="783269" y="935182"/>
            <a:ext cx="7575640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469168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890993" y="11146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264677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2046815" y="11110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4346659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3461822" y="111868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5799922" y="1187601"/>
            <a:ext cx="5616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5234406" y="11289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2" name="角丸四角形 91"/>
          <p:cNvSpPr/>
          <p:nvPr/>
        </p:nvSpPr>
        <p:spPr>
          <a:xfrm>
            <a:off x="6515245" y="1118689"/>
            <a:ext cx="550589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93" name="直線コネクタ 92"/>
          <p:cNvCxnSpPr/>
          <p:nvPr/>
        </p:nvCxnSpPr>
        <p:spPr>
          <a:xfrm>
            <a:off x="923931" y="1547091"/>
            <a:ext cx="7250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4124211" y="208033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4356158" y="208265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4597125" y="2082654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7" name="二等辺三角形 96"/>
          <p:cNvSpPr/>
          <p:nvPr/>
        </p:nvSpPr>
        <p:spPr>
          <a:xfrm rot="5400000">
            <a:off x="5439130" y="213410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二等辺三角形 97"/>
          <p:cNvSpPr/>
          <p:nvPr/>
        </p:nvSpPr>
        <p:spPr>
          <a:xfrm rot="16200000">
            <a:off x="3923520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5013885" y="2082654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993905" y="2080339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1" name="二等辺三角形 100"/>
          <p:cNvSpPr/>
          <p:nvPr/>
        </p:nvSpPr>
        <p:spPr>
          <a:xfrm rot="16200000">
            <a:off x="3596344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二等辺三角形 101"/>
          <p:cNvSpPr/>
          <p:nvPr/>
        </p:nvSpPr>
        <p:spPr>
          <a:xfrm rot="16200000">
            <a:off x="3693379" y="213439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二等辺三角形 102"/>
          <p:cNvSpPr/>
          <p:nvPr/>
        </p:nvSpPr>
        <p:spPr>
          <a:xfrm rot="5400000">
            <a:off x="5764549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二等辺三角形 103"/>
          <p:cNvSpPr/>
          <p:nvPr/>
        </p:nvSpPr>
        <p:spPr>
          <a:xfrm rot="5400000">
            <a:off x="5673943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角丸四角形 104"/>
          <p:cNvSpPr/>
          <p:nvPr/>
        </p:nvSpPr>
        <p:spPr>
          <a:xfrm>
            <a:off x="7239002" y="1121482"/>
            <a:ext cx="864625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106" name="図 105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463737"/>
            <a:ext cx="272533" cy="272533"/>
          </a:xfrm>
          <a:prstGeom prst="rect">
            <a:avLst/>
          </a:prstGeom>
        </p:spPr>
      </p:pic>
      <p:pic>
        <p:nvPicPr>
          <p:cNvPr id="107" name="図 106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865577"/>
            <a:ext cx="272533" cy="272533"/>
          </a:xfrm>
          <a:prstGeom prst="rect">
            <a:avLst/>
          </a:prstGeom>
        </p:spPr>
      </p:pic>
      <p:pic>
        <p:nvPicPr>
          <p:cNvPr id="108" name="図 107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244330"/>
            <a:ext cx="272533" cy="272533"/>
          </a:xfrm>
          <a:prstGeom prst="rect">
            <a:avLst/>
          </a:prstGeom>
        </p:spPr>
      </p:pic>
      <p:pic>
        <p:nvPicPr>
          <p:cNvPr id="109" name="図 108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646170"/>
            <a:ext cx="272533" cy="272533"/>
          </a:xfrm>
          <a:prstGeom prst="rect">
            <a:avLst/>
          </a:prstGeom>
        </p:spPr>
      </p:pic>
      <p:pic>
        <p:nvPicPr>
          <p:cNvPr id="110" name="図 109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020421"/>
            <a:ext cx="272533" cy="272533"/>
          </a:xfrm>
          <a:prstGeom prst="rect">
            <a:avLst/>
          </a:prstGeom>
        </p:spPr>
      </p:pic>
      <p:pic>
        <p:nvPicPr>
          <p:cNvPr id="111" name="図 110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422261"/>
            <a:ext cx="272533" cy="272533"/>
          </a:xfrm>
          <a:prstGeom prst="rect">
            <a:avLst/>
          </a:prstGeom>
        </p:spPr>
      </p:pic>
      <p:pic>
        <p:nvPicPr>
          <p:cNvPr id="112" name="図 111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4799059"/>
            <a:ext cx="272533" cy="272533"/>
          </a:xfrm>
          <a:prstGeom prst="rect">
            <a:avLst/>
          </a:prstGeom>
        </p:spPr>
      </p:pic>
      <p:pic>
        <p:nvPicPr>
          <p:cNvPr id="113" name="図 112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5200899"/>
            <a:ext cx="272533" cy="272533"/>
          </a:xfrm>
          <a:prstGeom prst="rect">
            <a:avLst/>
          </a:prstGeom>
        </p:spPr>
      </p:pic>
      <p:pic>
        <p:nvPicPr>
          <p:cNvPr id="114" name="図 113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558835"/>
            <a:ext cx="272533" cy="272533"/>
          </a:xfrm>
          <a:prstGeom prst="rect">
            <a:avLst/>
          </a:prstGeom>
        </p:spPr>
      </p:pic>
      <p:pic>
        <p:nvPicPr>
          <p:cNvPr id="115" name="図 114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960675"/>
            <a:ext cx="272533" cy="272533"/>
          </a:xfrm>
          <a:prstGeom prst="rect">
            <a:avLst/>
          </a:prstGeom>
        </p:spPr>
      </p:pic>
      <p:sp>
        <p:nvSpPr>
          <p:cNvPr id="116" name="角丸四角形 115"/>
          <p:cNvSpPr/>
          <p:nvPr/>
        </p:nvSpPr>
        <p:spPr>
          <a:xfrm>
            <a:off x="4954166" y="1192639"/>
            <a:ext cx="28024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117" name="直線コネクタ 116"/>
          <p:cNvCxnSpPr/>
          <p:nvPr/>
        </p:nvCxnSpPr>
        <p:spPr>
          <a:xfrm>
            <a:off x="5001261" y="1238058"/>
            <a:ext cx="18119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/>
          <p:nvPr/>
        </p:nvCxnSpPr>
        <p:spPr>
          <a:xfrm>
            <a:off x="5001261" y="1277697"/>
            <a:ext cx="18119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/>
          <p:nvPr/>
        </p:nvCxnSpPr>
        <p:spPr>
          <a:xfrm>
            <a:off x="5003884" y="1310793"/>
            <a:ext cx="18119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/>
          <p:nvPr/>
        </p:nvCxnSpPr>
        <p:spPr>
          <a:xfrm>
            <a:off x="923931" y="2034307"/>
            <a:ext cx="7250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890993" y="165956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2" name="角丸四角形 121"/>
          <p:cNvSpPr/>
          <p:nvPr/>
        </p:nvSpPr>
        <p:spPr>
          <a:xfrm>
            <a:off x="1469168" y="1722329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1786644" y="165956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2465123" y="165694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5" name="角丸四角形 124"/>
          <p:cNvSpPr/>
          <p:nvPr/>
        </p:nvSpPr>
        <p:spPr>
          <a:xfrm>
            <a:off x="3034657" y="1720187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角丸四角形 125"/>
          <p:cNvSpPr/>
          <p:nvPr/>
        </p:nvSpPr>
        <p:spPr>
          <a:xfrm>
            <a:off x="3877789" y="1722410"/>
            <a:ext cx="602185" cy="165865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を含む</a:t>
            </a:r>
            <a:endParaRPr kumimoji="1" lang="ja-JP" altLang="en-US" sz="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27" name="二等辺三角形 126"/>
          <p:cNvSpPr/>
          <p:nvPr/>
        </p:nvSpPr>
        <p:spPr>
          <a:xfrm rot="10800000">
            <a:off x="4322286" y="1761549"/>
            <a:ext cx="108000" cy="108000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4494298" y="166017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9" name="角丸四角形 128"/>
          <p:cNvSpPr/>
          <p:nvPr/>
        </p:nvSpPr>
        <p:spPr>
          <a:xfrm>
            <a:off x="5370510" y="1715149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5949540" y="164922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31" name="角丸四角形 130"/>
          <p:cNvSpPr/>
          <p:nvPr/>
        </p:nvSpPr>
        <p:spPr>
          <a:xfrm>
            <a:off x="2087658" y="1715007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角丸四角形 131"/>
          <p:cNvSpPr/>
          <p:nvPr/>
        </p:nvSpPr>
        <p:spPr>
          <a:xfrm>
            <a:off x="6513621" y="1723285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6831097" y="16605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34" name="角丸四角形 133"/>
          <p:cNvSpPr/>
          <p:nvPr/>
        </p:nvSpPr>
        <p:spPr>
          <a:xfrm>
            <a:off x="7132111" y="1715963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角丸四角形 134"/>
          <p:cNvSpPr/>
          <p:nvPr/>
        </p:nvSpPr>
        <p:spPr>
          <a:xfrm>
            <a:off x="7553038" y="1639397"/>
            <a:ext cx="550589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検索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36" name="正方形/長方形 135"/>
          <p:cNvSpPr/>
          <p:nvPr/>
        </p:nvSpPr>
        <p:spPr>
          <a:xfrm>
            <a:off x="785584" y="937497"/>
            <a:ext cx="7575640" cy="554181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2" name="図 1" descr="スクリーンショット（0029-08-13 15.04.02）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123" y="1693157"/>
            <a:ext cx="4251885" cy="185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0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表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173921"/>
              </p:ext>
            </p:extLst>
          </p:nvPr>
        </p:nvGraphicFramePr>
        <p:xfrm>
          <a:off x="993905" y="2447618"/>
          <a:ext cx="6891640" cy="38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10"/>
                <a:gridCol w="1722910"/>
                <a:gridCol w="1722910"/>
                <a:gridCol w="1722910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正方形/長方形 63"/>
          <p:cNvSpPr/>
          <p:nvPr/>
        </p:nvSpPr>
        <p:spPr>
          <a:xfrm>
            <a:off x="783269" y="935182"/>
            <a:ext cx="7575640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469168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90993" y="11146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264677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046815" y="11110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4346659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461822" y="111868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799922" y="1187601"/>
            <a:ext cx="5616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5234406" y="11289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6515245" y="1118689"/>
            <a:ext cx="550589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74" name="直線コネクタ 73"/>
          <p:cNvCxnSpPr/>
          <p:nvPr/>
        </p:nvCxnSpPr>
        <p:spPr>
          <a:xfrm>
            <a:off x="923931" y="1547091"/>
            <a:ext cx="7250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4124211" y="208033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4356158" y="208265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4597125" y="2082654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8" name="二等辺三角形 77"/>
          <p:cNvSpPr/>
          <p:nvPr/>
        </p:nvSpPr>
        <p:spPr>
          <a:xfrm rot="5400000">
            <a:off x="5439130" y="213410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二等辺三角形 78"/>
          <p:cNvSpPr/>
          <p:nvPr/>
        </p:nvSpPr>
        <p:spPr>
          <a:xfrm rot="16200000">
            <a:off x="3923520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5013885" y="2082654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993905" y="2080339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4" name="二等辺三角形 103"/>
          <p:cNvSpPr/>
          <p:nvPr/>
        </p:nvSpPr>
        <p:spPr>
          <a:xfrm rot="16200000">
            <a:off x="3596344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二等辺三角形 104"/>
          <p:cNvSpPr/>
          <p:nvPr/>
        </p:nvSpPr>
        <p:spPr>
          <a:xfrm rot="16200000">
            <a:off x="3693379" y="213439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二等辺三角形 105"/>
          <p:cNvSpPr/>
          <p:nvPr/>
        </p:nvSpPr>
        <p:spPr>
          <a:xfrm rot="5400000">
            <a:off x="5764549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二等辺三角形 106"/>
          <p:cNvSpPr/>
          <p:nvPr/>
        </p:nvSpPr>
        <p:spPr>
          <a:xfrm rot="5400000">
            <a:off x="5673943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角丸四角形 107"/>
          <p:cNvSpPr/>
          <p:nvPr/>
        </p:nvSpPr>
        <p:spPr>
          <a:xfrm>
            <a:off x="7239002" y="1121482"/>
            <a:ext cx="864625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109" name="図 108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463737"/>
            <a:ext cx="272533" cy="272533"/>
          </a:xfrm>
          <a:prstGeom prst="rect">
            <a:avLst/>
          </a:prstGeom>
        </p:spPr>
      </p:pic>
      <p:pic>
        <p:nvPicPr>
          <p:cNvPr id="110" name="図 109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865577"/>
            <a:ext cx="272533" cy="272533"/>
          </a:xfrm>
          <a:prstGeom prst="rect">
            <a:avLst/>
          </a:prstGeom>
        </p:spPr>
      </p:pic>
      <p:pic>
        <p:nvPicPr>
          <p:cNvPr id="111" name="図 110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244330"/>
            <a:ext cx="272533" cy="272533"/>
          </a:xfrm>
          <a:prstGeom prst="rect">
            <a:avLst/>
          </a:prstGeom>
        </p:spPr>
      </p:pic>
      <p:pic>
        <p:nvPicPr>
          <p:cNvPr id="112" name="図 111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646170"/>
            <a:ext cx="272533" cy="272533"/>
          </a:xfrm>
          <a:prstGeom prst="rect">
            <a:avLst/>
          </a:prstGeom>
        </p:spPr>
      </p:pic>
      <p:pic>
        <p:nvPicPr>
          <p:cNvPr id="113" name="図 112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020421"/>
            <a:ext cx="272533" cy="272533"/>
          </a:xfrm>
          <a:prstGeom prst="rect">
            <a:avLst/>
          </a:prstGeom>
        </p:spPr>
      </p:pic>
      <p:pic>
        <p:nvPicPr>
          <p:cNvPr id="114" name="図 113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422261"/>
            <a:ext cx="272533" cy="272533"/>
          </a:xfrm>
          <a:prstGeom prst="rect">
            <a:avLst/>
          </a:prstGeom>
        </p:spPr>
      </p:pic>
      <p:pic>
        <p:nvPicPr>
          <p:cNvPr id="115" name="図 114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4799059"/>
            <a:ext cx="272533" cy="272533"/>
          </a:xfrm>
          <a:prstGeom prst="rect">
            <a:avLst/>
          </a:prstGeom>
        </p:spPr>
      </p:pic>
      <p:pic>
        <p:nvPicPr>
          <p:cNvPr id="116" name="図 115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5200899"/>
            <a:ext cx="272533" cy="272533"/>
          </a:xfrm>
          <a:prstGeom prst="rect">
            <a:avLst/>
          </a:prstGeom>
        </p:spPr>
      </p:pic>
      <p:pic>
        <p:nvPicPr>
          <p:cNvPr id="117" name="図 116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558835"/>
            <a:ext cx="272533" cy="272533"/>
          </a:xfrm>
          <a:prstGeom prst="rect">
            <a:avLst/>
          </a:prstGeom>
        </p:spPr>
      </p:pic>
      <p:pic>
        <p:nvPicPr>
          <p:cNvPr id="118" name="図 117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960675"/>
            <a:ext cx="272533" cy="272533"/>
          </a:xfrm>
          <a:prstGeom prst="rect">
            <a:avLst/>
          </a:prstGeom>
        </p:spPr>
      </p:pic>
      <p:sp>
        <p:nvSpPr>
          <p:cNvPr id="119" name="角丸四角形 118"/>
          <p:cNvSpPr/>
          <p:nvPr/>
        </p:nvSpPr>
        <p:spPr>
          <a:xfrm>
            <a:off x="4954166" y="1192639"/>
            <a:ext cx="28024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120" name="直線コネクタ 119"/>
          <p:cNvCxnSpPr/>
          <p:nvPr/>
        </p:nvCxnSpPr>
        <p:spPr>
          <a:xfrm>
            <a:off x="5001261" y="1238058"/>
            <a:ext cx="18119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/>
          <p:nvPr/>
        </p:nvCxnSpPr>
        <p:spPr>
          <a:xfrm>
            <a:off x="5001261" y="1277697"/>
            <a:ext cx="18119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/>
          <p:nvPr/>
        </p:nvCxnSpPr>
        <p:spPr>
          <a:xfrm>
            <a:off x="5003884" y="1310793"/>
            <a:ext cx="18119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/>
          <p:nvPr/>
        </p:nvCxnSpPr>
        <p:spPr>
          <a:xfrm>
            <a:off x="923931" y="2034307"/>
            <a:ext cx="7250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/>
          <p:cNvSpPr txBox="1"/>
          <p:nvPr/>
        </p:nvSpPr>
        <p:spPr>
          <a:xfrm>
            <a:off x="890993" y="165956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5" name="角丸四角形 124"/>
          <p:cNvSpPr/>
          <p:nvPr/>
        </p:nvSpPr>
        <p:spPr>
          <a:xfrm>
            <a:off x="1469168" y="1722329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1786644" y="165956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2465123" y="165694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8" name="角丸四角形 127"/>
          <p:cNvSpPr/>
          <p:nvPr/>
        </p:nvSpPr>
        <p:spPr>
          <a:xfrm>
            <a:off x="3034657" y="1720187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角丸四角形 128"/>
          <p:cNvSpPr/>
          <p:nvPr/>
        </p:nvSpPr>
        <p:spPr>
          <a:xfrm>
            <a:off x="3877789" y="1722410"/>
            <a:ext cx="602185" cy="165865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を含む</a:t>
            </a:r>
            <a:endParaRPr kumimoji="1" lang="ja-JP" altLang="en-US" sz="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30" name="二等辺三角形 129"/>
          <p:cNvSpPr/>
          <p:nvPr/>
        </p:nvSpPr>
        <p:spPr>
          <a:xfrm rot="10800000">
            <a:off x="4322286" y="1761549"/>
            <a:ext cx="108000" cy="108000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4494298" y="166017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32" name="角丸四角形 131"/>
          <p:cNvSpPr/>
          <p:nvPr/>
        </p:nvSpPr>
        <p:spPr>
          <a:xfrm>
            <a:off x="5370510" y="1715149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5949540" y="164922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34" name="角丸四角形 133"/>
          <p:cNvSpPr/>
          <p:nvPr/>
        </p:nvSpPr>
        <p:spPr>
          <a:xfrm>
            <a:off x="2087658" y="1715007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角丸四角形 134"/>
          <p:cNvSpPr/>
          <p:nvPr/>
        </p:nvSpPr>
        <p:spPr>
          <a:xfrm>
            <a:off x="6513621" y="1723285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6831097" y="16605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37" name="角丸四角形 136"/>
          <p:cNvSpPr/>
          <p:nvPr/>
        </p:nvSpPr>
        <p:spPr>
          <a:xfrm>
            <a:off x="7132111" y="1715963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角丸四角形 137"/>
          <p:cNvSpPr/>
          <p:nvPr/>
        </p:nvSpPr>
        <p:spPr>
          <a:xfrm>
            <a:off x="7553038" y="1639397"/>
            <a:ext cx="550589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検索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39" name="正方形/長方形 138"/>
          <p:cNvSpPr/>
          <p:nvPr/>
        </p:nvSpPr>
        <p:spPr>
          <a:xfrm>
            <a:off x="785584" y="937497"/>
            <a:ext cx="7575640" cy="554181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0532" y="18716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管理画面（登録失敗時）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6" name="図形グループ 5"/>
          <p:cNvGrpSpPr/>
          <p:nvPr/>
        </p:nvGrpSpPr>
        <p:grpSpPr>
          <a:xfrm>
            <a:off x="1834387" y="1845574"/>
            <a:ext cx="5525476" cy="1981328"/>
            <a:chOff x="1834387" y="2031998"/>
            <a:chExt cx="5525476" cy="1981328"/>
          </a:xfrm>
        </p:grpSpPr>
        <p:sp>
          <p:nvSpPr>
            <p:cNvPr id="2" name="角丸四角形 1"/>
            <p:cNvSpPr/>
            <p:nvPr/>
          </p:nvSpPr>
          <p:spPr>
            <a:xfrm>
              <a:off x="1834387" y="2031998"/>
              <a:ext cx="5525476" cy="19813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2120718" y="2660552"/>
              <a:ext cx="4910463" cy="67604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　日付</a:t>
              </a:r>
              <a:r>
                <a:rPr kumimoji="1" lang="en-US" altLang="ja-JP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,</a:t>
              </a:r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金額</a:t>
              </a:r>
              <a:r>
                <a:rPr kumimoji="1"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が不正です</a:t>
              </a:r>
              <a:endParaRPr kumimoji="1" lang="ja-JP" altLang="en-US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6239950" y="3613694"/>
              <a:ext cx="550589" cy="2992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OK</a:t>
              </a:r>
              <a:endParaRPr kumimoji="1" lang="ja-JP" altLang="en-US" sz="12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40" name="直線コネクタ 39"/>
            <p:cNvCxnSpPr/>
            <p:nvPr/>
          </p:nvCxnSpPr>
          <p:spPr>
            <a:xfrm>
              <a:off x="1844210" y="2496127"/>
              <a:ext cx="551565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1834387" y="3514407"/>
              <a:ext cx="551565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テキスト ボックス 43"/>
            <p:cNvSpPr txBox="1"/>
            <p:nvPr/>
          </p:nvSpPr>
          <p:spPr>
            <a:xfrm>
              <a:off x="2058312" y="211908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エラー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02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表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095996"/>
              </p:ext>
            </p:extLst>
          </p:nvPr>
        </p:nvGraphicFramePr>
        <p:xfrm>
          <a:off x="993905" y="2447618"/>
          <a:ext cx="6891640" cy="38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10"/>
                <a:gridCol w="1722910"/>
                <a:gridCol w="1722910"/>
                <a:gridCol w="1722910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正方形/長方形 54"/>
          <p:cNvSpPr/>
          <p:nvPr/>
        </p:nvSpPr>
        <p:spPr>
          <a:xfrm>
            <a:off x="783269" y="935182"/>
            <a:ext cx="7575640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1469168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90993" y="11146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264677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046815" y="11110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4346659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461822" y="111868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799922" y="1187601"/>
            <a:ext cx="5616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234406" y="11289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6515245" y="1118689"/>
            <a:ext cx="550589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65" name="直線コネクタ 64"/>
          <p:cNvCxnSpPr/>
          <p:nvPr/>
        </p:nvCxnSpPr>
        <p:spPr>
          <a:xfrm>
            <a:off x="923931" y="1547091"/>
            <a:ext cx="7250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4124211" y="208033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356158" y="208265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597125" y="2082654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9" name="二等辺三角形 68"/>
          <p:cNvSpPr/>
          <p:nvPr/>
        </p:nvSpPr>
        <p:spPr>
          <a:xfrm rot="5400000">
            <a:off x="5439130" y="213410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二等辺三角形 69"/>
          <p:cNvSpPr/>
          <p:nvPr/>
        </p:nvSpPr>
        <p:spPr>
          <a:xfrm rot="16200000">
            <a:off x="3923520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5013885" y="2082654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993905" y="2080339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4" name="二等辺三角形 103"/>
          <p:cNvSpPr/>
          <p:nvPr/>
        </p:nvSpPr>
        <p:spPr>
          <a:xfrm rot="16200000">
            <a:off x="3596344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二等辺三角形 104"/>
          <p:cNvSpPr/>
          <p:nvPr/>
        </p:nvSpPr>
        <p:spPr>
          <a:xfrm rot="16200000">
            <a:off x="3693379" y="213439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二等辺三角形 105"/>
          <p:cNvSpPr/>
          <p:nvPr/>
        </p:nvSpPr>
        <p:spPr>
          <a:xfrm rot="5400000">
            <a:off x="5764549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二等辺三角形 106"/>
          <p:cNvSpPr/>
          <p:nvPr/>
        </p:nvSpPr>
        <p:spPr>
          <a:xfrm rot="5400000">
            <a:off x="5673943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角丸四角形 107"/>
          <p:cNvSpPr/>
          <p:nvPr/>
        </p:nvSpPr>
        <p:spPr>
          <a:xfrm>
            <a:off x="7239002" y="1121482"/>
            <a:ext cx="864625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109" name="図 108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463737"/>
            <a:ext cx="272533" cy="272533"/>
          </a:xfrm>
          <a:prstGeom prst="rect">
            <a:avLst/>
          </a:prstGeom>
        </p:spPr>
      </p:pic>
      <p:pic>
        <p:nvPicPr>
          <p:cNvPr id="110" name="図 109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865577"/>
            <a:ext cx="272533" cy="272533"/>
          </a:xfrm>
          <a:prstGeom prst="rect">
            <a:avLst/>
          </a:prstGeom>
        </p:spPr>
      </p:pic>
      <p:pic>
        <p:nvPicPr>
          <p:cNvPr id="111" name="図 110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244330"/>
            <a:ext cx="272533" cy="272533"/>
          </a:xfrm>
          <a:prstGeom prst="rect">
            <a:avLst/>
          </a:prstGeom>
        </p:spPr>
      </p:pic>
      <p:pic>
        <p:nvPicPr>
          <p:cNvPr id="112" name="図 111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646170"/>
            <a:ext cx="272533" cy="272533"/>
          </a:xfrm>
          <a:prstGeom prst="rect">
            <a:avLst/>
          </a:prstGeom>
        </p:spPr>
      </p:pic>
      <p:pic>
        <p:nvPicPr>
          <p:cNvPr id="113" name="図 112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020421"/>
            <a:ext cx="272533" cy="272533"/>
          </a:xfrm>
          <a:prstGeom prst="rect">
            <a:avLst/>
          </a:prstGeom>
        </p:spPr>
      </p:pic>
      <p:pic>
        <p:nvPicPr>
          <p:cNvPr id="114" name="図 113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422261"/>
            <a:ext cx="272533" cy="272533"/>
          </a:xfrm>
          <a:prstGeom prst="rect">
            <a:avLst/>
          </a:prstGeom>
        </p:spPr>
      </p:pic>
      <p:pic>
        <p:nvPicPr>
          <p:cNvPr id="115" name="図 114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4799059"/>
            <a:ext cx="272533" cy="272533"/>
          </a:xfrm>
          <a:prstGeom prst="rect">
            <a:avLst/>
          </a:prstGeom>
        </p:spPr>
      </p:pic>
      <p:pic>
        <p:nvPicPr>
          <p:cNvPr id="116" name="図 115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5200899"/>
            <a:ext cx="272533" cy="272533"/>
          </a:xfrm>
          <a:prstGeom prst="rect">
            <a:avLst/>
          </a:prstGeom>
        </p:spPr>
      </p:pic>
      <p:pic>
        <p:nvPicPr>
          <p:cNvPr id="117" name="図 116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558835"/>
            <a:ext cx="272533" cy="272533"/>
          </a:xfrm>
          <a:prstGeom prst="rect">
            <a:avLst/>
          </a:prstGeom>
        </p:spPr>
      </p:pic>
      <p:pic>
        <p:nvPicPr>
          <p:cNvPr id="118" name="図 117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960675"/>
            <a:ext cx="272533" cy="272533"/>
          </a:xfrm>
          <a:prstGeom prst="rect">
            <a:avLst/>
          </a:prstGeom>
        </p:spPr>
      </p:pic>
      <p:sp>
        <p:nvSpPr>
          <p:cNvPr id="119" name="角丸四角形 118"/>
          <p:cNvSpPr/>
          <p:nvPr/>
        </p:nvSpPr>
        <p:spPr>
          <a:xfrm>
            <a:off x="4954166" y="1192639"/>
            <a:ext cx="28024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120" name="直線コネクタ 119"/>
          <p:cNvCxnSpPr/>
          <p:nvPr/>
        </p:nvCxnSpPr>
        <p:spPr>
          <a:xfrm>
            <a:off x="5001261" y="1238058"/>
            <a:ext cx="18119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/>
          <p:nvPr/>
        </p:nvCxnSpPr>
        <p:spPr>
          <a:xfrm>
            <a:off x="5001261" y="1277697"/>
            <a:ext cx="18119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/>
          <p:nvPr/>
        </p:nvCxnSpPr>
        <p:spPr>
          <a:xfrm>
            <a:off x="5003884" y="1310793"/>
            <a:ext cx="18119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/>
          <p:nvPr/>
        </p:nvCxnSpPr>
        <p:spPr>
          <a:xfrm>
            <a:off x="923931" y="2034307"/>
            <a:ext cx="7250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/>
          <p:cNvSpPr txBox="1"/>
          <p:nvPr/>
        </p:nvSpPr>
        <p:spPr>
          <a:xfrm>
            <a:off x="890993" y="165956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5" name="角丸四角形 124"/>
          <p:cNvSpPr/>
          <p:nvPr/>
        </p:nvSpPr>
        <p:spPr>
          <a:xfrm>
            <a:off x="1469168" y="1722329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1786644" y="165956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2465123" y="165694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8" name="角丸四角形 127"/>
          <p:cNvSpPr/>
          <p:nvPr/>
        </p:nvSpPr>
        <p:spPr>
          <a:xfrm>
            <a:off x="3034657" y="1720187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角丸四角形 128"/>
          <p:cNvSpPr/>
          <p:nvPr/>
        </p:nvSpPr>
        <p:spPr>
          <a:xfrm>
            <a:off x="3877789" y="1722410"/>
            <a:ext cx="602185" cy="165865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を含む</a:t>
            </a:r>
            <a:endParaRPr kumimoji="1" lang="ja-JP" altLang="en-US" sz="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30" name="二等辺三角形 129"/>
          <p:cNvSpPr/>
          <p:nvPr/>
        </p:nvSpPr>
        <p:spPr>
          <a:xfrm rot="10800000">
            <a:off x="4322286" y="1761549"/>
            <a:ext cx="108000" cy="108000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4494298" y="166017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32" name="角丸四角形 131"/>
          <p:cNvSpPr/>
          <p:nvPr/>
        </p:nvSpPr>
        <p:spPr>
          <a:xfrm>
            <a:off x="5370510" y="1715149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5949540" y="164922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34" name="角丸四角形 133"/>
          <p:cNvSpPr/>
          <p:nvPr/>
        </p:nvSpPr>
        <p:spPr>
          <a:xfrm>
            <a:off x="2087658" y="1715007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角丸四角形 134"/>
          <p:cNvSpPr/>
          <p:nvPr/>
        </p:nvSpPr>
        <p:spPr>
          <a:xfrm>
            <a:off x="6513621" y="1723285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6831097" y="16605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37" name="角丸四角形 136"/>
          <p:cNvSpPr/>
          <p:nvPr/>
        </p:nvSpPr>
        <p:spPr>
          <a:xfrm>
            <a:off x="7132111" y="1715963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角丸四角形 137"/>
          <p:cNvSpPr/>
          <p:nvPr/>
        </p:nvSpPr>
        <p:spPr>
          <a:xfrm>
            <a:off x="7553038" y="1639397"/>
            <a:ext cx="550589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検索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39" name="正方形/長方形 138"/>
          <p:cNvSpPr/>
          <p:nvPr/>
        </p:nvSpPr>
        <p:spPr>
          <a:xfrm>
            <a:off x="785584" y="937497"/>
            <a:ext cx="7575640" cy="554181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0532" y="18716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管理画面（</a:t>
            </a:r>
            <a:r>
              <a:rPr lang="en-US" altLang="en-US" sz="2800" dirty="0" smtClean="0">
                <a:latin typeface="メイリオ"/>
                <a:ea typeface="メイリオ"/>
                <a:cs typeface="メイリオ"/>
              </a:rPr>
              <a:t>削除確認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時）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5" name="図形グループ 4"/>
          <p:cNvGrpSpPr/>
          <p:nvPr/>
        </p:nvGrpSpPr>
        <p:grpSpPr>
          <a:xfrm>
            <a:off x="2920983" y="2447634"/>
            <a:ext cx="2989891" cy="875242"/>
            <a:chOff x="3017146" y="2447634"/>
            <a:chExt cx="2989891" cy="875242"/>
          </a:xfrm>
        </p:grpSpPr>
        <p:grpSp>
          <p:nvGrpSpPr>
            <p:cNvPr id="6" name="図形グループ 5"/>
            <p:cNvGrpSpPr/>
            <p:nvPr/>
          </p:nvGrpSpPr>
          <p:grpSpPr>
            <a:xfrm>
              <a:off x="3017146" y="2447634"/>
              <a:ext cx="2989891" cy="875242"/>
              <a:chOff x="1834387" y="2031998"/>
              <a:chExt cx="5525476" cy="1981328"/>
            </a:xfrm>
          </p:grpSpPr>
          <p:sp>
            <p:nvSpPr>
              <p:cNvPr id="2" name="角丸四角形 1"/>
              <p:cNvSpPr/>
              <p:nvPr/>
            </p:nvSpPr>
            <p:spPr>
              <a:xfrm>
                <a:off x="1834387" y="2031998"/>
                <a:ext cx="5525476" cy="19813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角丸四角形 26"/>
              <p:cNvSpPr/>
              <p:nvPr/>
            </p:nvSpPr>
            <p:spPr>
              <a:xfrm>
                <a:off x="5667601" y="3225109"/>
                <a:ext cx="1522149" cy="552982"/>
              </a:xfrm>
              <a:prstGeom prst="roundRect">
                <a:avLst/>
              </a:prstGeom>
              <a:solidFill>
                <a:srgbClr val="008000"/>
              </a:soli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200" dirty="0" smtClean="0">
                    <a:solidFill>
                      <a:srgbClr val="FFFFFF"/>
                    </a:solidFill>
                    <a:latin typeface="メイリオ"/>
                    <a:ea typeface="メイリオ"/>
                    <a:cs typeface="メイリオ"/>
                  </a:rPr>
                  <a:t>はい</a:t>
                </a:r>
                <a:endParaRPr kumimoji="1" lang="ja-JP" altLang="en-US" sz="1200" dirty="0">
                  <a:solidFill>
                    <a:srgbClr val="FFFFFF"/>
                  </a:solidFill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2058312" y="2119080"/>
                <a:ext cx="1980029" cy="696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 dirty="0" smtClean="0">
                    <a:latin typeface="メイリオ"/>
                    <a:ea typeface="メイリオ"/>
                    <a:cs typeface="メイリオ"/>
                  </a:rPr>
                  <a:t>本当に削除しますか？</a:t>
                </a:r>
                <a:endParaRPr kumimoji="1" lang="ja-JP" altLang="en-US" sz="1400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  <p:sp>
          <p:nvSpPr>
            <p:cNvPr id="52" name="角丸四角形 51"/>
            <p:cNvSpPr/>
            <p:nvPr/>
          </p:nvSpPr>
          <p:spPr>
            <a:xfrm>
              <a:off x="4172054" y="2974685"/>
              <a:ext cx="823650" cy="244277"/>
            </a:xfrm>
            <a:prstGeom prst="roundRect">
              <a:avLst/>
            </a:prstGeom>
            <a:solidFill>
              <a:srgbClr val="FF0000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 smtClean="0">
                  <a:solidFill>
                    <a:schemeClr val="bg1"/>
                  </a:solidFill>
                  <a:latin typeface="メイリオ"/>
                  <a:ea typeface="メイリオ"/>
                  <a:cs typeface="メイリオ"/>
                </a:rPr>
                <a:t>いいえ</a:t>
              </a:r>
              <a:endParaRPr kumimoji="1" lang="ja-JP" altLang="en-US" sz="12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24345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108470</TotalTime>
  <Words>313</Words>
  <Application>Microsoft Macintosh PowerPoint</Application>
  <PresentationFormat>画面に合わせる (4:3)</PresentationFormat>
  <Paragraphs>140</Paragraphs>
  <Slides>9</Slides>
  <Notes>8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ホワイト</vt:lpstr>
      <vt:lpstr>家計簿プログラム(Manager) GUIレイアウト  最終更新日：2017/09/16 ver 2.9.0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家計簿プログラム GUIレイアウト</dc:title>
  <dc:creator>松村 憲</dc:creator>
  <cp:lastModifiedBy>松村 憲</cp:lastModifiedBy>
  <cp:revision>108</cp:revision>
  <dcterms:created xsi:type="dcterms:W3CDTF">2014-05-31T08:31:25Z</dcterms:created>
  <dcterms:modified xsi:type="dcterms:W3CDTF">2017-09-16T05:44:02Z</dcterms:modified>
</cp:coreProperties>
</file>