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00"/>
    <a:srgbClr val="FF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00BC00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053800"/>
        <c:axId val="475056856"/>
      </c:lineChart>
      <c:catAx>
        <c:axId val="475053800"/>
        <c:scaling>
          <c:orientation val="minMax"/>
        </c:scaling>
        <c:delete val="1"/>
        <c:axPos val="b"/>
        <c:majorTickMark val="out"/>
        <c:minorTickMark val="none"/>
        <c:tickLblPos val="nextTo"/>
        <c:crossAx val="475056856"/>
        <c:crosses val="autoZero"/>
        <c:auto val="1"/>
        <c:lblAlgn val="ctr"/>
        <c:lblOffset val="100"/>
        <c:noMultiLvlLbl val="0"/>
      </c:catAx>
      <c:valAx>
        <c:axId val="475056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5053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</a:t>
            </a:r>
            <a:r>
              <a:rPr kumimoji="1" lang="en-US" altLang="ja-JP" dirty="0" smtClean="0"/>
              <a:t>/</a:t>
            </a:r>
            <a:r>
              <a:rPr lang="en-US" altLang="ja-JP" dirty="0" smtClean="0"/>
              <a:t>10</a:t>
            </a:r>
            <a:r>
              <a:rPr kumimoji="1" lang="en-US" altLang="ja-JP" dirty="0" smtClean="0"/>
              <a:t>/</a:t>
            </a:r>
            <a:r>
              <a:rPr lang="en-US" altLang="ja-JP" dirty="0" smtClean="0"/>
              <a:t>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8084264" cy="4955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レート・ツイート・記事のどれかを表示する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レート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指定されたペア・期間のローソク足グラフを表示する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/>
              <a:t>ローソク足にマウスを近づける</a:t>
            </a:r>
            <a:r>
              <a:rPr lang="ja-JP" altLang="en-US" sz="2000" dirty="0" smtClean="0"/>
              <a:t>とレート</a:t>
            </a:r>
            <a:r>
              <a:rPr lang="ja-JP" altLang="en-US" sz="2000" dirty="0"/>
              <a:t>情報が表示</a:t>
            </a:r>
            <a:r>
              <a:rPr lang="ja-JP" altLang="en-US" sz="2000" dirty="0" smtClean="0"/>
              <a:t>される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直近</a:t>
            </a:r>
            <a:r>
              <a:rPr lang="en-US" altLang="ja-JP" sz="2000" dirty="0" smtClean="0"/>
              <a:t>75</a:t>
            </a:r>
            <a:r>
              <a:rPr lang="ja-JP" altLang="en-US" sz="2000" dirty="0" smtClean="0"/>
              <a:t>本分のレートで移動平均線を表示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未来のレート情報をローソク足グラフで表示する</a:t>
            </a:r>
            <a:endParaRPr lang="en-US" altLang="ja-JP" sz="2000" dirty="0" smtClean="0"/>
          </a:p>
          <a:p>
            <a:pPr marL="1714500" lvl="3" indent="-342900">
              <a:buFont typeface="Arial"/>
              <a:buChar char="•"/>
            </a:pPr>
            <a:r>
              <a:rPr lang="ja-JP" altLang="en-US" sz="1600" dirty="0" smtClean="0"/>
              <a:t>過去のレート情報と未来のレート情報の間には境界線が表示されている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ツイート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記事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Wingdings" charset="2"/>
              <a:buChar char="l"/>
            </a:pPr>
            <a:r>
              <a:rPr lang="ja-JP" altLang="en-US" sz="2400" dirty="0" smtClean="0"/>
              <a:t>タブを押すことで表示するものを切り替える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画面遷移図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884382" y="1353127"/>
            <a:ext cx="7802633" cy="4916417"/>
            <a:chOff x="884382" y="1353127"/>
            <a:chExt cx="7802633" cy="4916417"/>
          </a:xfrm>
        </p:grpSpPr>
        <p:sp>
          <p:nvSpPr>
            <p:cNvPr id="3" name="正方形/長方形 2"/>
            <p:cNvSpPr/>
            <p:nvPr/>
          </p:nvSpPr>
          <p:spPr>
            <a:xfrm>
              <a:off x="884382" y="1353128"/>
              <a:ext cx="2140527" cy="1415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レート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53728" y="1353128"/>
              <a:ext cx="2140527" cy="14181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ツイート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52092" y="4849091"/>
              <a:ext cx="2128981" cy="1420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記事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3359728" y="2470727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3359728" y="1674091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738090" y="3001818"/>
              <a:ext cx="1431637" cy="172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6373090" y="3001819"/>
              <a:ext cx="1420091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2205183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674092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798454" y="1353127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706090" y="2470727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99346" y="425103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648025" y="3133436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9562" y="31334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84382" y="4254013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ブラウザ画面（レート）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3" name="正方形/長方形 2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16" name="グラフ 15"/>
            <p:cNvGraphicFramePr/>
            <p:nvPr>
              <p:extLst>
                <p:ext uri="{D42A27DB-BD31-4B8C-83A1-F6EECF244321}">
                  <p14:modId xmlns:p14="http://schemas.microsoft.com/office/powerpoint/2010/main" val="3814607497"/>
                </p:ext>
              </p:extLst>
            </p:nvPr>
          </p:nvGraphicFramePr>
          <p:xfrm>
            <a:off x="593558" y="1834359"/>
            <a:ext cx="7963507" cy="4451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9" name="直線コネクタ 18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576387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USDJPY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二等辺三角形 5"/>
            <p:cNvSpPr/>
            <p:nvPr/>
          </p:nvSpPr>
          <p:spPr>
            <a:xfrm rot="10800000">
              <a:off x="6684749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7137330" y="1397437"/>
              <a:ext cx="1350818" cy="3241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5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分足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二等辺三角形 17"/>
            <p:cNvSpPr/>
            <p:nvPr/>
          </p:nvSpPr>
          <p:spPr>
            <a:xfrm rot="10800000">
              <a:off x="8245692" y="1513765"/>
              <a:ext cx="160159" cy="11277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2262910" y="2389909"/>
            <a:ext cx="92363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507673" y="3304309"/>
            <a:ext cx="92363" cy="1708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776528" y="2847109"/>
            <a:ext cx="92363" cy="6280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021291" y="2574636"/>
            <a:ext cx="92363" cy="2724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260436" y="2574636"/>
            <a:ext cx="92363" cy="4849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3505999" y="2955636"/>
            <a:ext cx="105435" cy="1246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759200" y="2969490"/>
            <a:ext cx="92363" cy="11522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3693427">
            <a:off x="3768020" y="3423912"/>
            <a:ext cx="244672" cy="1763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吹き出し 32"/>
          <p:cNvSpPr/>
          <p:nvPr/>
        </p:nvSpPr>
        <p:spPr>
          <a:xfrm>
            <a:off x="2516976" y="2320630"/>
            <a:ext cx="1087582" cy="1132199"/>
          </a:xfrm>
          <a:prstGeom prst="wedgeRoundRectCallout">
            <a:avLst>
              <a:gd name="adj1" fmla="val 61640"/>
              <a:gd name="adj2" fmla="val 3645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始値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 xxx</a:t>
            </a: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終値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 xxx</a:t>
            </a: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高値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 xxx</a:t>
            </a: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安値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: xxx</a:t>
            </a:r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315355" y="2042177"/>
            <a:ext cx="0" cy="4030732"/>
          </a:xfrm>
          <a:prstGeom prst="line">
            <a:avLst/>
          </a:prstGeom>
          <a:ln w="19050">
            <a:solidFill>
              <a:srgbClr val="FF6B7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ブラウザ画面（ツイート）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ブラウザ画面（記事）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211</Words>
  <Application>Microsoft Macintosh PowerPoint</Application>
  <PresentationFormat>画面に合わせる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FX Estimation Helper UI図</vt:lpstr>
      <vt:lpstr>画面仕様</vt:lpstr>
      <vt:lpstr>画面遷移図</vt:lpstr>
      <vt:lpstr>ブラウザ画面（レート）</vt:lpstr>
      <vt:lpstr>ブラウザ画面（ツイート）</vt:lpstr>
      <vt:lpstr>ブラウザ画面（記事）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36</cp:revision>
  <dcterms:created xsi:type="dcterms:W3CDTF">2015-02-22T11:39:28Z</dcterms:created>
  <dcterms:modified xsi:type="dcterms:W3CDTF">2016-10-16T08:07:34Z</dcterms:modified>
</cp:coreProperties>
</file>