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63" r:id="rId4"/>
    <p:sldId id="266" r:id="rId5"/>
    <p:sldId id="265" r:id="rId6"/>
    <p:sldId id="269" r:id="rId7"/>
    <p:sldId id="272" r:id="rId8"/>
    <p:sldId id="267" r:id="rId9"/>
    <p:sldId id="268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17/12/02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17/12/02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17/12/02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17/12/02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17/12/02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17/12/02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17/12/02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17/12/02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17/12/02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17/12/02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17/12/02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17/12/02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17/12/02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2017/</a:t>
            </a:r>
            <a:r>
              <a:rPr lang="en-US" altLang="ja-JP" sz="2800" dirty="0" smtClean="0"/>
              <a:t>12/02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2.13.0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認証画面と管理画面がある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0532" y="18635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6545" y="2542325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未認証時は認証画面にリダイレクトされる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認証に成功すると管理画面にアクセスできる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34922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00548"/>
            <a:ext cx="7635424" cy="5816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登録フォーム、検索フォーム、一覧画面から構成される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sz="10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登録フォームから収支情報を登録する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日付は表示されるカレンダーから選択する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カテゴリは既に登録されているものが一覧表示されるので、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その中から選択する（新規カテゴリを入力するのも可）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収支情報を入力後、登録ボタンを押す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と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収支情報が登録され、一覧が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更新される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>
                <a:latin typeface="メイリオ"/>
                <a:ea typeface="メイリオ"/>
                <a:cs typeface="メイリオ"/>
              </a:rPr>
              <a:t>収支情報が不正な場合、エラーを通知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sz="10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検索フォームから収支情報を検索する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検索条件を入力後、検索ボタンを押すと条件を満たす収支情報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dirty="0" smtClean="0">
                <a:latin typeface="メイリオ"/>
                <a:ea typeface="メイリオ"/>
                <a:cs typeface="メイリオ"/>
              </a:rPr>
            </a:b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の一覧が表示される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リセットボタンを押下すると検索条件をリセットされる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sz="1000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一覧画面には１ページあたり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件の収支情報が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表示件数は管理画面で変更可能（デフォルト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: 50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件）</a:t>
            </a: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最新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から順番に表示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en-US" altLang="en-US" dirty="0" smtClean="0">
                <a:latin typeface="メイリオ"/>
                <a:ea typeface="メイリオ"/>
                <a:cs typeface="メイリオ"/>
              </a:rPr>
              <a:t>項目を選択することでソート可能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削除ボタンを押すと、削除確認画面が表示される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「はい」を選択すると対応する収支情報が削除される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「いいえ」を選択すると管理画面に戻る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認証画面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8" name="図形グループ 7"/>
          <p:cNvGrpSpPr/>
          <p:nvPr/>
        </p:nvGrpSpPr>
        <p:grpSpPr>
          <a:xfrm>
            <a:off x="783269" y="935182"/>
            <a:ext cx="7575640" cy="5541817"/>
            <a:chOff x="783269" y="935182"/>
            <a:chExt cx="7575640" cy="5541817"/>
          </a:xfrm>
        </p:grpSpPr>
        <p:sp>
          <p:nvSpPr>
            <p:cNvPr id="53" name="正方形/長方形 52"/>
            <p:cNvSpPr/>
            <p:nvPr/>
          </p:nvSpPr>
          <p:spPr>
            <a:xfrm>
              <a:off x="783269" y="935182"/>
              <a:ext cx="7575640" cy="55418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3059362" y="2228031"/>
              <a:ext cx="2979091" cy="296742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186840" y="2516692"/>
              <a:ext cx="1289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400" dirty="0" err="1" smtClean="0">
                  <a:latin typeface="メイリオ"/>
                  <a:ea typeface="メイリオ"/>
                  <a:cs typeface="メイリオ"/>
                </a:rPr>
                <a:t>ユーザーID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3429000" y="2944112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3186840" y="3523456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パスワード</a:t>
              </a:r>
              <a:r>
                <a:rPr kumimoji="1" lang="ja-JP" altLang="en-US" sz="1400" dirty="0" smtClean="0">
                  <a:latin typeface="メイリオ"/>
                  <a:ea typeface="メイリオ"/>
                  <a:cs typeface="メイリオ"/>
                </a:rPr>
                <a:t>：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429000" y="3833304"/>
              <a:ext cx="2299854" cy="4063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167908" y="4525818"/>
              <a:ext cx="1560945" cy="417945"/>
            </a:xfrm>
            <a:prstGeom prst="roundRect">
              <a:avLst/>
            </a:prstGeom>
            <a:solidFill>
              <a:schemeClr val="accent1"/>
            </a:solidFill>
            <a:ln w="25400"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ログイン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3532910" y="3048002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3532910" y="3939311"/>
              <a:ext cx="0" cy="21938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09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57391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111273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90823" y="11364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220806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698033" y="1133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378095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011567" y="11417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211127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691791" y="11520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" name="二等辺三角形 21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二等辺三角形 24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図 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39" name="図 3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40" name="図 3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41" name="図 4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42" name="図 4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43" name="図 4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44" name="図 4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45" name="図 4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46" name="図 4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47" name="図 4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grpSp>
        <p:nvGrpSpPr>
          <p:cNvPr id="6" name="図形グループ 5"/>
          <p:cNvGrpSpPr/>
          <p:nvPr/>
        </p:nvGrpSpPr>
        <p:grpSpPr>
          <a:xfrm>
            <a:off x="4388461" y="1192639"/>
            <a:ext cx="280240" cy="165946"/>
            <a:chOff x="4954166" y="1192639"/>
            <a:chExt cx="280240" cy="165946"/>
          </a:xfrm>
        </p:grpSpPr>
        <p:sp>
          <p:nvSpPr>
            <p:cNvPr id="37" name="角丸四角形 36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線コネクタ 49"/>
          <p:cNvCxnSpPr/>
          <p:nvPr/>
        </p:nvCxnSpPr>
        <p:spPr>
          <a:xfrm>
            <a:off x="658396" y="2034307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590823" y="1671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109972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41720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107228" y="16684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4" name="角丸四角形 73"/>
          <p:cNvSpPr/>
          <p:nvPr/>
        </p:nvSpPr>
        <p:spPr>
          <a:xfrm>
            <a:off x="2607492" y="1720187"/>
            <a:ext cx="536114" cy="149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図形グループ 7"/>
          <p:cNvGrpSpPr/>
          <p:nvPr/>
        </p:nvGrpSpPr>
        <p:grpSpPr>
          <a:xfrm>
            <a:off x="3219724" y="1710865"/>
            <a:ext cx="602185" cy="165865"/>
            <a:chOff x="3681524" y="1722410"/>
            <a:chExt cx="602185" cy="165865"/>
          </a:xfrm>
        </p:grpSpPr>
        <p:sp>
          <p:nvSpPr>
            <p:cNvPr id="76" name="角丸四角形 75"/>
            <p:cNvSpPr/>
            <p:nvPr/>
          </p:nvSpPr>
          <p:spPr>
            <a:xfrm>
              <a:off x="3681524" y="1722410"/>
              <a:ext cx="602185" cy="16586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を含む</a:t>
              </a:r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" name="二等辺三角形 1"/>
            <p:cNvSpPr/>
            <p:nvPr/>
          </p:nvSpPr>
          <p:spPr>
            <a:xfrm rot="10800000">
              <a:off x="412602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テキスト ボックス 76"/>
          <p:cNvSpPr txBox="1"/>
          <p:nvPr/>
        </p:nvSpPr>
        <p:spPr>
          <a:xfrm>
            <a:off x="3813143" y="16717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78" name="角丸四角形 77"/>
          <p:cNvSpPr/>
          <p:nvPr/>
        </p:nvSpPr>
        <p:spPr>
          <a:xfrm>
            <a:off x="4573905" y="1715149"/>
            <a:ext cx="402504" cy="1669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303020" y="1672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174130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角丸四角形 81"/>
          <p:cNvSpPr/>
          <p:nvPr/>
        </p:nvSpPr>
        <p:spPr>
          <a:xfrm>
            <a:off x="579783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11530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641632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角丸四角形 84"/>
          <p:cNvSpPr/>
          <p:nvPr/>
        </p:nvSpPr>
        <p:spPr>
          <a:xfrm>
            <a:off x="7931715" y="1685552"/>
            <a:ext cx="529807" cy="2317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71" name="図形グループ 70"/>
          <p:cNvGrpSpPr/>
          <p:nvPr/>
        </p:nvGrpSpPr>
        <p:grpSpPr>
          <a:xfrm>
            <a:off x="5017501" y="1715007"/>
            <a:ext cx="280240" cy="165946"/>
            <a:chOff x="4954166" y="1192639"/>
            <a:chExt cx="280240" cy="165946"/>
          </a:xfrm>
        </p:grpSpPr>
        <p:sp>
          <p:nvSpPr>
            <p:cNvPr id="75" name="角丸四角形 74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直線コネクタ 79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テキスト ボックス 87"/>
          <p:cNvSpPr txBox="1"/>
          <p:nvPr/>
        </p:nvSpPr>
        <p:spPr>
          <a:xfrm>
            <a:off x="5772888" y="1141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327496" y="113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円/楕円 10"/>
          <p:cNvSpPr/>
          <p:nvPr/>
        </p:nvSpPr>
        <p:spPr>
          <a:xfrm flipH="1">
            <a:off x="6164699" y="118777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 flipH="1">
            <a:off x="6734007" y="119062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5" name="図形グループ 94"/>
          <p:cNvGrpSpPr/>
          <p:nvPr/>
        </p:nvGrpSpPr>
        <p:grpSpPr>
          <a:xfrm>
            <a:off x="7244601" y="1714972"/>
            <a:ext cx="519922" cy="154577"/>
            <a:chOff x="3729152" y="1722410"/>
            <a:chExt cx="519922" cy="154577"/>
          </a:xfrm>
        </p:grpSpPr>
        <p:sp>
          <p:nvSpPr>
            <p:cNvPr id="96" name="角丸四角形 95"/>
            <p:cNvSpPr/>
            <p:nvPr/>
          </p:nvSpPr>
          <p:spPr>
            <a:xfrm>
              <a:off x="3729152" y="1722410"/>
              <a:ext cx="519922" cy="154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97" name="二等辺三角形 96"/>
            <p:cNvSpPr/>
            <p:nvPr/>
          </p:nvSpPr>
          <p:spPr>
            <a:xfrm rot="10800000">
              <a:off x="410293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8" name="テキスト ボックス 97"/>
          <p:cNvSpPr txBox="1"/>
          <p:nvPr/>
        </p:nvSpPr>
        <p:spPr>
          <a:xfrm>
            <a:off x="6756029" y="1672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種類：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1" name="二等辺三角形 90"/>
          <p:cNvSpPr/>
          <p:nvPr/>
        </p:nvSpPr>
        <p:spPr>
          <a:xfrm>
            <a:off x="2516950" y="248741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二等辺三角形 92"/>
          <p:cNvSpPr/>
          <p:nvPr/>
        </p:nvSpPr>
        <p:spPr>
          <a:xfrm rot="10800000">
            <a:off x="2516951" y="264265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二等辺三角形 93"/>
          <p:cNvSpPr/>
          <p:nvPr/>
        </p:nvSpPr>
        <p:spPr>
          <a:xfrm>
            <a:off x="4227925" y="248973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二等辺三角形 98"/>
          <p:cNvSpPr/>
          <p:nvPr/>
        </p:nvSpPr>
        <p:spPr>
          <a:xfrm rot="10800000">
            <a:off x="4227926" y="264497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二等辺三角形 99"/>
          <p:cNvSpPr/>
          <p:nvPr/>
        </p:nvSpPr>
        <p:spPr>
          <a:xfrm>
            <a:off x="5950445" y="249204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二等辺三角形 100"/>
          <p:cNvSpPr/>
          <p:nvPr/>
        </p:nvSpPr>
        <p:spPr>
          <a:xfrm rot="10800000">
            <a:off x="5950446" y="264728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二等辺三角形 101"/>
          <p:cNvSpPr/>
          <p:nvPr/>
        </p:nvSpPr>
        <p:spPr>
          <a:xfrm>
            <a:off x="7672965" y="249436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二等辺三角形 102"/>
          <p:cNvSpPr/>
          <p:nvPr/>
        </p:nvSpPr>
        <p:spPr>
          <a:xfrm rot="10800000">
            <a:off x="7672966" y="264960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120566" y="212235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表示件数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7832121" y="21690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スクリーンショット（0029-09-16 14.40.30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4" y="946719"/>
            <a:ext cx="6856846" cy="52209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00532" y="18716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管理画面（カレンダー表示）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3634252" y="2551542"/>
            <a:ext cx="2637496" cy="3127449"/>
            <a:chOff x="2904322" y="2297543"/>
            <a:chExt cx="2637496" cy="3127449"/>
          </a:xfrm>
        </p:grpSpPr>
        <p:pic>
          <p:nvPicPr>
            <p:cNvPr id="3" name="図 2" descr="スクリーンショット（0029-08-05 8.37.51）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322" y="2424539"/>
              <a:ext cx="2637496" cy="3000453"/>
            </a:xfrm>
            <a:prstGeom prst="rect">
              <a:avLst/>
            </a:prstGeo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二等辺三角形 5"/>
            <p:cNvSpPr/>
            <p:nvPr/>
          </p:nvSpPr>
          <p:spPr>
            <a:xfrm>
              <a:off x="3048000" y="2297543"/>
              <a:ext cx="311727" cy="13854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97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表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37235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3" name="正方形/長方形 82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84" name="角丸四角形 83"/>
          <p:cNvSpPr/>
          <p:nvPr/>
        </p:nvSpPr>
        <p:spPr>
          <a:xfrm>
            <a:off x="1111273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90823" y="11364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6" name="角丸四角形 85"/>
          <p:cNvSpPr/>
          <p:nvPr/>
        </p:nvSpPr>
        <p:spPr>
          <a:xfrm>
            <a:off x="220806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698033" y="1133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378095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011567" y="11417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0" name="角丸四角形 89"/>
          <p:cNvSpPr/>
          <p:nvPr/>
        </p:nvSpPr>
        <p:spPr>
          <a:xfrm>
            <a:off x="5211127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691791" y="11520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93" name="直線コネクタ 92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97" name="二等辺三角形 96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二等辺三角形 97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1" name="二等辺三角形 100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二等辺三角形 101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二等辺三角形 102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二等辺三角形 103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角丸四角形 104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06" name="図 10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07" name="図 10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08" name="図 10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09" name="図 10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10" name="図 10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11" name="図 11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12" name="図 11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13" name="図 11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14" name="図 11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15" name="図 11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grpSp>
        <p:nvGrpSpPr>
          <p:cNvPr id="116" name="図形グループ 115"/>
          <p:cNvGrpSpPr/>
          <p:nvPr/>
        </p:nvGrpSpPr>
        <p:grpSpPr>
          <a:xfrm>
            <a:off x="4388461" y="1192639"/>
            <a:ext cx="280240" cy="165946"/>
            <a:chOff x="4954166" y="1192639"/>
            <a:chExt cx="280240" cy="165946"/>
          </a:xfrm>
        </p:grpSpPr>
        <p:sp>
          <p:nvSpPr>
            <p:cNvPr id="117" name="角丸四角形 116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直線コネクタ 117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線コネクタ 120"/>
          <p:cNvCxnSpPr/>
          <p:nvPr/>
        </p:nvCxnSpPr>
        <p:spPr>
          <a:xfrm>
            <a:off x="658396" y="2034307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590823" y="1671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3" name="角丸四角形 122"/>
          <p:cNvSpPr/>
          <p:nvPr/>
        </p:nvSpPr>
        <p:spPr>
          <a:xfrm>
            <a:off x="109972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41720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107228" y="16684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6" name="角丸四角形 125"/>
          <p:cNvSpPr/>
          <p:nvPr/>
        </p:nvSpPr>
        <p:spPr>
          <a:xfrm>
            <a:off x="2607492" y="1720187"/>
            <a:ext cx="536114" cy="149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7" name="図形グループ 126"/>
          <p:cNvGrpSpPr/>
          <p:nvPr/>
        </p:nvGrpSpPr>
        <p:grpSpPr>
          <a:xfrm>
            <a:off x="3219724" y="1710865"/>
            <a:ext cx="602185" cy="165865"/>
            <a:chOff x="3681524" y="1722410"/>
            <a:chExt cx="602185" cy="165865"/>
          </a:xfrm>
        </p:grpSpPr>
        <p:sp>
          <p:nvSpPr>
            <p:cNvPr id="128" name="角丸四角形 127"/>
            <p:cNvSpPr/>
            <p:nvPr/>
          </p:nvSpPr>
          <p:spPr>
            <a:xfrm>
              <a:off x="3681524" y="1722410"/>
              <a:ext cx="602185" cy="16586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を含む</a:t>
              </a:r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29" name="二等辺三角形 128"/>
            <p:cNvSpPr/>
            <p:nvPr/>
          </p:nvSpPr>
          <p:spPr>
            <a:xfrm rot="10800000">
              <a:off x="412602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0" name="テキスト ボックス 129"/>
          <p:cNvSpPr txBox="1"/>
          <p:nvPr/>
        </p:nvSpPr>
        <p:spPr>
          <a:xfrm>
            <a:off x="3813143" y="16717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4573905" y="1715149"/>
            <a:ext cx="402504" cy="1669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5303020" y="1672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174130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角丸四角形 133"/>
          <p:cNvSpPr/>
          <p:nvPr/>
        </p:nvSpPr>
        <p:spPr>
          <a:xfrm>
            <a:off x="579783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611530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36" name="角丸四角形 135"/>
          <p:cNvSpPr/>
          <p:nvPr/>
        </p:nvSpPr>
        <p:spPr>
          <a:xfrm>
            <a:off x="641632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角丸四角形 184"/>
          <p:cNvSpPr/>
          <p:nvPr/>
        </p:nvSpPr>
        <p:spPr>
          <a:xfrm>
            <a:off x="7931715" y="1685552"/>
            <a:ext cx="529807" cy="2317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86" name="図形グループ 185"/>
          <p:cNvGrpSpPr/>
          <p:nvPr/>
        </p:nvGrpSpPr>
        <p:grpSpPr>
          <a:xfrm>
            <a:off x="5017501" y="1715007"/>
            <a:ext cx="280240" cy="165946"/>
            <a:chOff x="4954166" y="1192639"/>
            <a:chExt cx="280240" cy="165946"/>
          </a:xfrm>
        </p:grpSpPr>
        <p:sp>
          <p:nvSpPr>
            <p:cNvPr id="187" name="角丸四角形 186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直線コネクタ 187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テキスト ボックス 190"/>
          <p:cNvSpPr txBox="1"/>
          <p:nvPr/>
        </p:nvSpPr>
        <p:spPr>
          <a:xfrm>
            <a:off x="5772888" y="1141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6327496" y="113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3" name="円/楕円 192"/>
          <p:cNvSpPr/>
          <p:nvPr/>
        </p:nvSpPr>
        <p:spPr>
          <a:xfrm flipH="1">
            <a:off x="6164699" y="118777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 flipH="1">
            <a:off x="6734007" y="119062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5" name="図形グループ 194"/>
          <p:cNvGrpSpPr/>
          <p:nvPr/>
        </p:nvGrpSpPr>
        <p:grpSpPr>
          <a:xfrm>
            <a:off x="7244601" y="1714972"/>
            <a:ext cx="519922" cy="154577"/>
            <a:chOff x="3729152" y="1722410"/>
            <a:chExt cx="519922" cy="154577"/>
          </a:xfrm>
        </p:grpSpPr>
        <p:sp>
          <p:nvSpPr>
            <p:cNvPr id="196" name="角丸四角形 195"/>
            <p:cNvSpPr/>
            <p:nvPr/>
          </p:nvSpPr>
          <p:spPr>
            <a:xfrm>
              <a:off x="3729152" y="1722410"/>
              <a:ext cx="519922" cy="154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7" name="二等辺三角形 196"/>
            <p:cNvSpPr/>
            <p:nvPr/>
          </p:nvSpPr>
          <p:spPr>
            <a:xfrm rot="10800000">
              <a:off x="410293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8" name="テキスト ボックス 197"/>
          <p:cNvSpPr txBox="1"/>
          <p:nvPr/>
        </p:nvSpPr>
        <p:spPr>
          <a:xfrm>
            <a:off x="6756029" y="1672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種類：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9" name="二等辺三角形 198"/>
          <p:cNvSpPr/>
          <p:nvPr/>
        </p:nvSpPr>
        <p:spPr>
          <a:xfrm>
            <a:off x="2516950" y="248741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二等辺三角形 222"/>
          <p:cNvSpPr/>
          <p:nvPr/>
        </p:nvSpPr>
        <p:spPr>
          <a:xfrm rot="10800000">
            <a:off x="2516951" y="264265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二等辺三角形 223"/>
          <p:cNvSpPr/>
          <p:nvPr/>
        </p:nvSpPr>
        <p:spPr>
          <a:xfrm>
            <a:off x="4227925" y="248973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二等辺三角形 224"/>
          <p:cNvSpPr/>
          <p:nvPr/>
        </p:nvSpPr>
        <p:spPr>
          <a:xfrm rot="10800000">
            <a:off x="4227926" y="264497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二等辺三角形 225"/>
          <p:cNvSpPr/>
          <p:nvPr/>
        </p:nvSpPr>
        <p:spPr>
          <a:xfrm>
            <a:off x="5950445" y="249204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二等辺三角形 226"/>
          <p:cNvSpPr/>
          <p:nvPr/>
        </p:nvSpPr>
        <p:spPr>
          <a:xfrm rot="10800000">
            <a:off x="5950446" y="264728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二等辺三角形 227"/>
          <p:cNvSpPr/>
          <p:nvPr/>
        </p:nvSpPr>
        <p:spPr>
          <a:xfrm>
            <a:off x="7672965" y="249436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二等辺三角形 228"/>
          <p:cNvSpPr/>
          <p:nvPr/>
        </p:nvSpPr>
        <p:spPr>
          <a:xfrm rot="10800000">
            <a:off x="7672966" y="264960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7120566" y="212235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表示件数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31" name="角丸四角形 230"/>
          <p:cNvSpPr/>
          <p:nvPr/>
        </p:nvSpPr>
        <p:spPr>
          <a:xfrm>
            <a:off x="7832121" y="21690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/>
          <p:cNvSpPr/>
          <p:nvPr/>
        </p:nvSpPr>
        <p:spPr>
          <a:xfrm>
            <a:off x="529279" y="937497"/>
            <a:ext cx="8095186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532" y="18716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管理画面（カテゴリ選択）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84" name="図 183" descr="スクリーンショット（0029-08-13 15.04.02）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23" y="1693157"/>
            <a:ext cx="4251885" cy="18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表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01723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正方形/長方形 102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1111273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90823" y="11364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220806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698033" y="1133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378095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011567" y="11417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5211127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691791" y="11520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13" name="直線コネクタ 112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7" name="二等辺三角形 116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二等辺三角形 117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1" name="二等辺三角形 120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二等辺三角形 121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二等辺三角形 122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二等辺三角形 123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角丸四角形 124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26" name="図 12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27" name="図 12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28" name="図 12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29" name="図 12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30" name="図 12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31" name="図 13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32" name="図 13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33" name="図 13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34" name="図 13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35" name="図 13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grpSp>
        <p:nvGrpSpPr>
          <p:cNvPr id="136" name="図形グループ 135"/>
          <p:cNvGrpSpPr/>
          <p:nvPr/>
        </p:nvGrpSpPr>
        <p:grpSpPr>
          <a:xfrm>
            <a:off x="4388461" y="1192639"/>
            <a:ext cx="280240" cy="165946"/>
            <a:chOff x="4954166" y="1192639"/>
            <a:chExt cx="280240" cy="165946"/>
          </a:xfrm>
        </p:grpSpPr>
        <p:sp>
          <p:nvSpPr>
            <p:cNvPr id="137" name="角丸四角形 136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直線コネクタ 137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コネクタ 194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直線コネクタ 195"/>
          <p:cNvCxnSpPr/>
          <p:nvPr/>
        </p:nvCxnSpPr>
        <p:spPr>
          <a:xfrm>
            <a:off x="658396" y="2034307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テキスト ボックス 196"/>
          <p:cNvSpPr txBox="1"/>
          <p:nvPr/>
        </p:nvSpPr>
        <p:spPr>
          <a:xfrm>
            <a:off x="590823" y="1671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8" name="角丸四角形 197"/>
          <p:cNvSpPr/>
          <p:nvPr/>
        </p:nvSpPr>
        <p:spPr>
          <a:xfrm>
            <a:off x="109972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テキスト ボックス 198"/>
          <p:cNvSpPr txBox="1"/>
          <p:nvPr/>
        </p:nvSpPr>
        <p:spPr>
          <a:xfrm>
            <a:off x="141720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2107228" y="16684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1" name="角丸四角形 200"/>
          <p:cNvSpPr/>
          <p:nvPr/>
        </p:nvSpPr>
        <p:spPr>
          <a:xfrm>
            <a:off x="2607492" y="1720187"/>
            <a:ext cx="536114" cy="149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2" name="図形グループ 201"/>
          <p:cNvGrpSpPr/>
          <p:nvPr/>
        </p:nvGrpSpPr>
        <p:grpSpPr>
          <a:xfrm>
            <a:off x="3219724" y="1710865"/>
            <a:ext cx="602185" cy="165865"/>
            <a:chOff x="3681524" y="1722410"/>
            <a:chExt cx="602185" cy="165865"/>
          </a:xfrm>
        </p:grpSpPr>
        <p:sp>
          <p:nvSpPr>
            <p:cNvPr id="203" name="角丸四角形 202"/>
            <p:cNvSpPr/>
            <p:nvPr/>
          </p:nvSpPr>
          <p:spPr>
            <a:xfrm>
              <a:off x="3681524" y="1722410"/>
              <a:ext cx="602185" cy="16586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を含む</a:t>
              </a:r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4" name="二等辺三角形 203"/>
            <p:cNvSpPr/>
            <p:nvPr/>
          </p:nvSpPr>
          <p:spPr>
            <a:xfrm rot="10800000">
              <a:off x="412602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5" name="テキスト ボックス 204"/>
          <p:cNvSpPr txBox="1"/>
          <p:nvPr/>
        </p:nvSpPr>
        <p:spPr>
          <a:xfrm>
            <a:off x="3813143" y="16717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6" name="角丸四角形 205"/>
          <p:cNvSpPr/>
          <p:nvPr/>
        </p:nvSpPr>
        <p:spPr>
          <a:xfrm>
            <a:off x="4573905" y="1715149"/>
            <a:ext cx="402504" cy="1669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5303020" y="1672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8" name="角丸四角形 207"/>
          <p:cNvSpPr/>
          <p:nvPr/>
        </p:nvSpPr>
        <p:spPr>
          <a:xfrm>
            <a:off x="174130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角丸四角形 208"/>
          <p:cNvSpPr/>
          <p:nvPr/>
        </p:nvSpPr>
        <p:spPr>
          <a:xfrm>
            <a:off x="579783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611530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1" name="角丸四角形 210"/>
          <p:cNvSpPr/>
          <p:nvPr/>
        </p:nvSpPr>
        <p:spPr>
          <a:xfrm>
            <a:off x="641632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角丸四角形 211"/>
          <p:cNvSpPr/>
          <p:nvPr/>
        </p:nvSpPr>
        <p:spPr>
          <a:xfrm>
            <a:off x="7931715" y="1685552"/>
            <a:ext cx="529807" cy="2317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13" name="図形グループ 212"/>
          <p:cNvGrpSpPr/>
          <p:nvPr/>
        </p:nvGrpSpPr>
        <p:grpSpPr>
          <a:xfrm>
            <a:off x="5017501" y="1715007"/>
            <a:ext cx="280240" cy="165946"/>
            <a:chOff x="4954166" y="1192639"/>
            <a:chExt cx="280240" cy="165946"/>
          </a:xfrm>
        </p:grpSpPr>
        <p:sp>
          <p:nvSpPr>
            <p:cNvPr id="214" name="角丸四角形 213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15" name="直線コネクタ 214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コネクタ 215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コネクタ 216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テキスト ボックス 217"/>
          <p:cNvSpPr txBox="1"/>
          <p:nvPr/>
        </p:nvSpPr>
        <p:spPr>
          <a:xfrm>
            <a:off x="5772888" y="1141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6327496" y="113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0" name="円/楕円 219"/>
          <p:cNvSpPr/>
          <p:nvPr/>
        </p:nvSpPr>
        <p:spPr>
          <a:xfrm flipH="1">
            <a:off x="6164699" y="118777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円/楕円 220"/>
          <p:cNvSpPr/>
          <p:nvPr/>
        </p:nvSpPr>
        <p:spPr>
          <a:xfrm flipH="1">
            <a:off x="6734007" y="119062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2" name="図形グループ 221"/>
          <p:cNvGrpSpPr/>
          <p:nvPr/>
        </p:nvGrpSpPr>
        <p:grpSpPr>
          <a:xfrm>
            <a:off x="7244601" y="1714972"/>
            <a:ext cx="519922" cy="154577"/>
            <a:chOff x="3729152" y="1722410"/>
            <a:chExt cx="519922" cy="154577"/>
          </a:xfrm>
        </p:grpSpPr>
        <p:sp>
          <p:nvSpPr>
            <p:cNvPr id="223" name="角丸四角形 222"/>
            <p:cNvSpPr/>
            <p:nvPr/>
          </p:nvSpPr>
          <p:spPr>
            <a:xfrm>
              <a:off x="3729152" y="1722410"/>
              <a:ext cx="519922" cy="154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24" name="二等辺三角形 223"/>
            <p:cNvSpPr/>
            <p:nvPr/>
          </p:nvSpPr>
          <p:spPr>
            <a:xfrm rot="10800000">
              <a:off x="410293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5" name="テキスト ボックス 224"/>
          <p:cNvSpPr txBox="1"/>
          <p:nvPr/>
        </p:nvSpPr>
        <p:spPr>
          <a:xfrm>
            <a:off x="6756029" y="1672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種類：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26" name="二等辺三角形 225"/>
          <p:cNvSpPr/>
          <p:nvPr/>
        </p:nvSpPr>
        <p:spPr>
          <a:xfrm>
            <a:off x="2516950" y="248741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二等辺三角形 234"/>
          <p:cNvSpPr/>
          <p:nvPr/>
        </p:nvSpPr>
        <p:spPr>
          <a:xfrm rot="10800000">
            <a:off x="2516951" y="264265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二等辺三角形 235"/>
          <p:cNvSpPr/>
          <p:nvPr/>
        </p:nvSpPr>
        <p:spPr>
          <a:xfrm>
            <a:off x="4227925" y="248973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二等辺三角形 236"/>
          <p:cNvSpPr/>
          <p:nvPr/>
        </p:nvSpPr>
        <p:spPr>
          <a:xfrm rot="10800000">
            <a:off x="4227926" y="264497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二等辺三角形 237"/>
          <p:cNvSpPr/>
          <p:nvPr/>
        </p:nvSpPr>
        <p:spPr>
          <a:xfrm>
            <a:off x="5950445" y="249204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二等辺三角形 238"/>
          <p:cNvSpPr/>
          <p:nvPr/>
        </p:nvSpPr>
        <p:spPr>
          <a:xfrm rot="10800000">
            <a:off x="5950446" y="264728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二等辺三角形 239"/>
          <p:cNvSpPr/>
          <p:nvPr/>
        </p:nvSpPr>
        <p:spPr>
          <a:xfrm>
            <a:off x="7672965" y="249436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二等辺三角形 240"/>
          <p:cNvSpPr/>
          <p:nvPr/>
        </p:nvSpPr>
        <p:spPr>
          <a:xfrm rot="10800000">
            <a:off x="7672966" y="264960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7120566" y="212235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表示件数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43" name="角丸四角形 242"/>
          <p:cNvSpPr/>
          <p:nvPr/>
        </p:nvSpPr>
        <p:spPr>
          <a:xfrm>
            <a:off x="7832121" y="21690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/>
          <p:cNvSpPr/>
          <p:nvPr/>
        </p:nvSpPr>
        <p:spPr>
          <a:xfrm>
            <a:off x="529279" y="937497"/>
            <a:ext cx="8095186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管理画面（登録失敗時）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88" name="図形グループ 187"/>
          <p:cNvGrpSpPr/>
          <p:nvPr/>
        </p:nvGrpSpPr>
        <p:grpSpPr>
          <a:xfrm>
            <a:off x="1834387" y="1845574"/>
            <a:ext cx="5525476" cy="1981328"/>
            <a:chOff x="1834387" y="2031998"/>
            <a:chExt cx="5525476" cy="1981328"/>
          </a:xfrm>
        </p:grpSpPr>
        <p:sp>
          <p:nvSpPr>
            <p:cNvPr id="189" name="角丸四角形 188"/>
            <p:cNvSpPr/>
            <p:nvPr/>
          </p:nvSpPr>
          <p:spPr>
            <a:xfrm>
              <a:off x="1834387" y="2031998"/>
              <a:ext cx="5525476" cy="1981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角丸四角形 189"/>
            <p:cNvSpPr/>
            <p:nvPr/>
          </p:nvSpPr>
          <p:spPr>
            <a:xfrm>
              <a:off x="2120718" y="2660552"/>
              <a:ext cx="4910463" cy="67604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　日付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,</a:t>
              </a:r>
              <a:r>
                <a:rPr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金額</a:t>
              </a:r>
              <a:r>
                <a:rPr kumimoji="1" lang="ja-JP" altLang="en-US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が不正です</a:t>
              </a:r>
              <a:endParaRPr kumimoji="1" lang="ja-JP" altLang="en-US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1" name="角丸四角形 190"/>
            <p:cNvSpPr/>
            <p:nvPr/>
          </p:nvSpPr>
          <p:spPr>
            <a:xfrm>
              <a:off x="6239950" y="3613694"/>
              <a:ext cx="550589" cy="2992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OK</a:t>
              </a:r>
              <a:endParaRPr kumimoji="1" lang="ja-JP" altLang="en-US" sz="12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192" name="直線コネクタ 191"/>
            <p:cNvCxnSpPr/>
            <p:nvPr/>
          </p:nvCxnSpPr>
          <p:spPr>
            <a:xfrm>
              <a:off x="1844210" y="249612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/>
            <p:cNvCxnSpPr/>
            <p:nvPr/>
          </p:nvCxnSpPr>
          <p:spPr>
            <a:xfrm>
              <a:off x="1834387" y="3514407"/>
              <a:ext cx="551565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テキスト ボックス 193"/>
            <p:cNvSpPr txBox="1"/>
            <p:nvPr/>
          </p:nvSpPr>
          <p:spPr>
            <a:xfrm>
              <a:off x="2058312" y="211908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エラー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02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表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0308"/>
              </p:ext>
            </p:extLst>
          </p:nvPr>
        </p:nvGraphicFramePr>
        <p:xfrm>
          <a:off x="993905" y="2447618"/>
          <a:ext cx="6891640" cy="38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10"/>
                <a:gridCol w="1722910"/>
                <a:gridCol w="1722910"/>
                <a:gridCol w="1722910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正方形/長方形 102"/>
          <p:cNvSpPr/>
          <p:nvPr/>
        </p:nvSpPr>
        <p:spPr>
          <a:xfrm>
            <a:off x="529279" y="935182"/>
            <a:ext cx="8095186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4" name="角丸四角形 103"/>
          <p:cNvSpPr/>
          <p:nvPr/>
        </p:nvSpPr>
        <p:spPr>
          <a:xfrm>
            <a:off x="1111273" y="1187601"/>
            <a:ext cx="5628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590823" y="113645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2208064" y="118760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1698033" y="113302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3780954" y="1187601"/>
            <a:ext cx="56048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011567" y="11417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5211127" y="1187601"/>
            <a:ext cx="561630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691791" y="11520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2" name="角丸四角形 111"/>
          <p:cNvSpPr/>
          <p:nvPr/>
        </p:nvSpPr>
        <p:spPr>
          <a:xfrm>
            <a:off x="6989782" y="1153142"/>
            <a:ext cx="550589" cy="234858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13" name="直線コネクタ 112"/>
          <p:cNvCxnSpPr/>
          <p:nvPr/>
        </p:nvCxnSpPr>
        <p:spPr>
          <a:xfrm>
            <a:off x="658396" y="1547091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4124211" y="208033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4356158" y="208265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4597125" y="2082654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7" name="二等辺三角形 116"/>
          <p:cNvSpPr/>
          <p:nvPr/>
        </p:nvSpPr>
        <p:spPr>
          <a:xfrm rot="5400000">
            <a:off x="5439130" y="213410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二等辺三角形 117"/>
          <p:cNvSpPr/>
          <p:nvPr/>
        </p:nvSpPr>
        <p:spPr>
          <a:xfrm rot="16200000">
            <a:off x="3923520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5013885" y="2082654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993905" y="2080339"/>
            <a:ext cx="2623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xxx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件中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yyy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〜 </a:t>
            </a:r>
            <a:r>
              <a:rPr lang="en-US" altLang="ja-JP" sz="1400" dirty="0" err="1" smtClean="0">
                <a:latin typeface="メイリオ"/>
                <a:ea typeface="メイリオ"/>
                <a:cs typeface="メイリオ"/>
              </a:rPr>
              <a:t>zzz</a:t>
            </a:r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件を表示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21" name="二等辺三角形 120"/>
          <p:cNvSpPr/>
          <p:nvPr/>
        </p:nvSpPr>
        <p:spPr>
          <a:xfrm rot="16200000">
            <a:off x="3596344" y="213502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二等辺三角形 121"/>
          <p:cNvSpPr/>
          <p:nvPr/>
        </p:nvSpPr>
        <p:spPr>
          <a:xfrm rot="16200000">
            <a:off x="3693379" y="2134395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二等辺三角形 122"/>
          <p:cNvSpPr/>
          <p:nvPr/>
        </p:nvSpPr>
        <p:spPr>
          <a:xfrm rot="5400000">
            <a:off x="5764549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二等辺三角形 123"/>
          <p:cNvSpPr/>
          <p:nvPr/>
        </p:nvSpPr>
        <p:spPr>
          <a:xfrm rot="5400000">
            <a:off x="5673943" y="2134734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角丸四角形 124"/>
          <p:cNvSpPr/>
          <p:nvPr/>
        </p:nvSpPr>
        <p:spPr>
          <a:xfrm>
            <a:off x="7621284" y="1153142"/>
            <a:ext cx="864625" cy="233094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リセット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26" name="図 125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463737"/>
            <a:ext cx="272533" cy="272533"/>
          </a:xfrm>
          <a:prstGeom prst="rect">
            <a:avLst/>
          </a:prstGeom>
        </p:spPr>
      </p:pic>
      <p:pic>
        <p:nvPicPr>
          <p:cNvPr id="127" name="図 126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2865577"/>
            <a:ext cx="272533" cy="272533"/>
          </a:xfrm>
          <a:prstGeom prst="rect">
            <a:avLst/>
          </a:prstGeom>
        </p:spPr>
      </p:pic>
      <p:pic>
        <p:nvPicPr>
          <p:cNvPr id="128" name="図 127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244330"/>
            <a:ext cx="272533" cy="272533"/>
          </a:xfrm>
          <a:prstGeom prst="rect">
            <a:avLst/>
          </a:prstGeom>
        </p:spPr>
      </p:pic>
      <p:pic>
        <p:nvPicPr>
          <p:cNvPr id="129" name="図 128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3646170"/>
            <a:ext cx="272533" cy="272533"/>
          </a:xfrm>
          <a:prstGeom prst="rect">
            <a:avLst/>
          </a:prstGeom>
        </p:spPr>
      </p:pic>
      <p:pic>
        <p:nvPicPr>
          <p:cNvPr id="130" name="図 129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020421"/>
            <a:ext cx="272533" cy="272533"/>
          </a:xfrm>
          <a:prstGeom prst="rect">
            <a:avLst/>
          </a:prstGeom>
        </p:spPr>
      </p:pic>
      <p:pic>
        <p:nvPicPr>
          <p:cNvPr id="131" name="図 130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4422261"/>
            <a:ext cx="272533" cy="272533"/>
          </a:xfrm>
          <a:prstGeom prst="rect">
            <a:avLst/>
          </a:prstGeom>
        </p:spPr>
      </p:pic>
      <p:pic>
        <p:nvPicPr>
          <p:cNvPr id="132" name="図 131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4799059"/>
            <a:ext cx="272533" cy="272533"/>
          </a:xfrm>
          <a:prstGeom prst="rect">
            <a:avLst/>
          </a:prstGeom>
        </p:spPr>
      </p:pic>
      <p:pic>
        <p:nvPicPr>
          <p:cNvPr id="133" name="図 132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60" y="5200899"/>
            <a:ext cx="272533" cy="272533"/>
          </a:xfrm>
          <a:prstGeom prst="rect">
            <a:avLst/>
          </a:prstGeom>
        </p:spPr>
      </p:pic>
      <p:pic>
        <p:nvPicPr>
          <p:cNvPr id="134" name="図 133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558835"/>
            <a:ext cx="272533" cy="272533"/>
          </a:xfrm>
          <a:prstGeom prst="rect">
            <a:avLst/>
          </a:prstGeom>
        </p:spPr>
      </p:pic>
      <p:pic>
        <p:nvPicPr>
          <p:cNvPr id="135" name="図 134" descr="tra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108" y="5960675"/>
            <a:ext cx="272533" cy="272533"/>
          </a:xfrm>
          <a:prstGeom prst="rect">
            <a:avLst/>
          </a:prstGeom>
        </p:spPr>
      </p:pic>
      <p:grpSp>
        <p:nvGrpSpPr>
          <p:cNvPr id="136" name="図形グループ 135"/>
          <p:cNvGrpSpPr/>
          <p:nvPr/>
        </p:nvGrpSpPr>
        <p:grpSpPr>
          <a:xfrm>
            <a:off x="4388461" y="1192639"/>
            <a:ext cx="280240" cy="165946"/>
            <a:chOff x="4954166" y="1192639"/>
            <a:chExt cx="280240" cy="165946"/>
          </a:xfrm>
        </p:grpSpPr>
        <p:sp>
          <p:nvSpPr>
            <p:cNvPr id="137" name="角丸四角形 136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直線コネクタ 137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コネクタ 184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直線コネクタ 185"/>
          <p:cNvCxnSpPr/>
          <p:nvPr/>
        </p:nvCxnSpPr>
        <p:spPr>
          <a:xfrm>
            <a:off x="658396" y="2034307"/>
            <a:ext cx="78275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/>
          <p:cNvSpPr txBox="1"/>
          <p:nvPr/>
        </p:nvSpPr>
        <p:spPr>
          <a:xfrm>
            <a:off x="590823" y="167111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88" name="角丸四角形 187"/>
          <p:cNvSpPr/>
          <p:nvPr/>
        </p:nvSpPr>
        <p:spPr>
          <a:xfrm>
            <a:off x="1099728" y="17223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1417204" y="16595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2107228" y="166848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1" name="角丸四角形 190"/>
          <p:cNvSpPr/>
          <p:nvPr/>
        </p:nvSpPr>
        <p:spPr>
          <a:xfrm>
            <a:off x="2607492" y="1720187"/>
            <a:ext cx="536114" cy="1493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2" name="図形グループ 191"/>
          <p:cNvGrpSpPr/>
          <p:nvPr/>
        </p:nvGrpSpPr>
        <p:grpSpPr>
          <a:xfrm>
            <a:off x="3219724" y="1710865"/>
            <a:ext cx="602185" cy="165865"/>
            <a:chOff x="3681524" y="1722410"/>
            <a:chExt cx="602185" cy="165865"/>
          </a:xfrm>
        </p:grpSpPr>
        <p:sp>
          <p:nvSpPr>
            <p:cNvPr id="193" name="角丸四角形 192"/>
            <p:cNvSpPr/>
            <p:nvPr/>
          </p:nvSpPr>
          <p:spPr>
            <a:xfrm>
              <a:off x="3681524" y="1722410"/>
              <a:ext cx="602185" cy="165865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を含む</a:t>
              </a:r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4" name="二等辺三角形 193"/>
            <p:cNvSpPr/>
            <p:nvPr/>
          </p:nvSpPr>
          <p:spPr>
            <a:xfrm rot="10800000">
              <a:off x="412602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5" name="テキスト ボックス 194"/>
          <p:cNvSpPr txBox="1"/>
          <p:nvPr/>
        </p:nvSpPr>
        <p:spPr>
          <a:xfrm>
            <a:off x="3813143" y="167171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6" name="角丸四角形 195"/>
          <p:cNvSpPr/>
          <p:nvPr/>
        </p:nvSpPr>
        <p:spPr>
          <a:xfrm>
            <a:off x="4573905" y="1715149"/>
            <a:ext cx="402504" cy="166902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5303020" y="16723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98" name="角丸四角形 197"/>
          <p:cNvSpPr/>
          <p:nvPr/>
        </p:nvSpPr>
        <p:spPr>
          <a:xfrm>
            <a:off x="1741308" y="1715007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角丸四角形 198"/>
          <p:cNvSpPr/>
          <p:nvPr/>
        </p:nvSpPr>
        <p:spPr>
          <a:xfrm>
            <a:off x="5797831" y="1723285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6115307" y="16605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 smtClean="0">
                <a:latin typeface="メイリオ"/>
                <a:ea typeface="メイリオ"/>
                <a:cs typeface="メイリオ"/>
              </a:rPr>
              <a:t>〜</a:t>
            </a:r>
            <a:endParaRPr kumimoji="1" lang="ja-JP" altLang="en-US" sz="12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1" name="角丸四角形 200"/>
          <p:cNvSpPr/>
          <p:nvPr/>
        </p:nvSpPr>
        <p:spPr>
          <a:xfrm>
            <a:off x="6416321" y="1715963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角丸四角形 201"/>
          <p:cNvSpPr/>
          <p:nvPr/>
        </p:nvSpPr>
        <p:spPr>
          <a:xfrm>
            <a:off x="7931715" y="1685552"/>
            <a:ext cx="529807" cy="2317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検索</a:t>
            </a:r>
            <a:endParaRPr kumimoji="1" lang="ja-JP" altLang="en-US" sz="10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03" name="図形グループ 202"/>
          <p:cNvGrpSpPr/>
          <p:nvPr/>
        </p:nvGrpSpPr>
        <p:grpSpPr>
          <a:xfrm>
            <a:off x="5017501" y="1715007"/>
            <a:ext cx="280240" cy="165946"/>
            <a:chOff x="4954166" y="1192639"/>
            <a:chExt cx="280240" cy="165946"/>
          </a:xfrm>
        </p:grpSpPr>
        <p:sp>
          <p:nvSpPr>
            <p:cNvPr id="204" name="角丸四角形 203"/>
            <p:cNvSpPr/>
            <p:nvPr/>
          </p:nvSpPr>
          <p:spPr>
            <a:xfrm>
              <a:off x="4954166" y="1192639"/>
              <a:ext cx="280240" cy="16594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直線コネクタ 204"/>
            <p:cNvCxnSpPr/>
            <p:nvPr/>
          </p:nvCxnSpPr>
          <p:spPr>
            <a:xfrm>
              <a:off x="5001261" y="1238058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コネクタ 205"/>
            <p:cNvCxnSpPr/>
            <p:nvPr/>
          </p:nvCxnSpPr>
          <p:spPr>
            <a:xfrm>
              <a:off x="5001261" y="1277697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コネクタ 206"/>
            <p:cNvCxnSpPr/>
            <p:nvPr/>
          </p:nvCxnSpPr>
          <p:spPr>
            <a:xfrm>
              <a:off x="5003884" y="1310793"/>
              <a:ext cx="18119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テキスト ボックス 207"/>
          <p:cNvSpPr txBox="1"/>
          <p:nvPr/>
        </p:nvSpPr>
        <p:spPr>
          <a:xfrm>
            <a:off x="5772888" y="1141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収入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6327496" y="1133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>
                <a:latin typeface="メイリオ"/>
                <a:ea typeface="メイリオ"/>
                <a:cs typeface="メイリオ"/>
              </a:rPr>
              <a:t>支出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0" name="円/楕円 209"/>
          <p:cNvSpPr/>
          <p:nvPr/>
        </p:nvSpPr>
        <p:spPr>
          <a:xfrm flipH="1">
            <a:off x="6164699" y="1187777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/>
          <p:cNvSpPr/>
          <p:nvPr/>
        </p:nvSpPr>
        <p:spPr>
          <a:xfrm flipH="1">
            <a:off x="6734007" y="1190624"/>
            <a:ext cx="162796" cy="15765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2" name="図形グループ 211"/>
          <p:cNvGrpSpPr/>
          <p:nvPr/>
        </p:nvGrpSpPr>
        <p:grpSpPr>
          <a:xfrm>
            <a:off x="7244601" y="1714972"/>
            <a:ext cx="519922" cy="154577"/>
            <a:chOff x="3729152" y="1722410"/>
            <a:chExt cx="519922" cy="154577"/>
          </a:xfrm>
        </p:grpSpPr>
        <p:sp>
          <p:nvSpPr>
            <p:cNvPr id="213" name="角丸四角形 212"/>
            <p:cNvSpPr/>
            <p:nvPr/>
          </p:nvSpPr>
          <p:spPr>
            <a:xfrm>
              <a:off x="3729152" y="1722410"/>
              <a:ext cx="519922" cy="154577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14" name="二等辺三角形 213"/>
            <p:cNvSpPr/>
            <p:nvPr/>
          </p:nvSpPr>
          <p:spPr>
            <a:xfrm rot="10800000">
              <a:off x="4102931" y="176154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5" name="テキスト ボックス 214"/>
          <p:cNvSpPr txBox="1"/>
          <p:nvPr/>
        </p:nvSpPr>
        <p:spPr>
          <a:xfrm>
            <a:off x="6756029" y="1672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メイリオ"/>
                <a:ea typeface="メイリオ"/>
                <a:cs typeface="メイリオ"/>
              </a:rPr>
              <a:t>種類：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16" name="二等辺三角形 215"/>
          <p:cNvSpPr/>
          <p:nvPr/>
        </p:nvSpPr>
        <p:spPr>
          <a:xfrm>
            <a:off x="2516950" y="248741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二等辺三角形 232"/>
          <p:cNvSpPr/>
          <p:nvPr/>
        </p:nvSpPr>
        <p:spPr>
          <a:xfrm rot="10800000">
            <a:off x="2516951" y="264265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二等辺三角形 233"/>
          <p:cNvSpPr/>
          <p:nvPr/>
        </p:nvSpPr>
        <p:spPr>
          <a:xfrm>
            <a:off x="4227925" y="248973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二等辺三角形 234"/>
          <p:cNvSpPr/>
          <p:nvPr/>
        </p:nvSpPr>
        <p:spPr>
          <a:xfrm rot="10800000">
            <a:off x="4227926" y="264497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二等辺三角形 235"/>
          <p:cNvSpPr/>
          <p:nvPr/>
        </p:nvSpPr>
        <p:spPr>
          <a:xfrm>
            <a:off x="5950445" y="249204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二等辺三角形 236"/>
          <p:cNvSpPr/>
          <p:nvPr/>
        </p:nvSpPr>
        <p:spPr>
          <a:xfrm rot="10800000">
            <a:off x="5950446" y="2647287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二等辺三角形 237"/>
          <p:cNvSpPr/>
          <p:nvPr/>
        </p:nvSpPr>
        <p:spPr>
          <a:xfrm>
            <a:off x="7672965" y="249436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二等辺三角形 238"/>
          <p:cNvSpPr/>
          <p:nvPr/>
        </p:nvSpPr>
        <p:spPr>
          <a:xfrm rot="10800000">
            <a:off x="7672966" y="2649602"/>
            <a:ext cx="144000" cy="14400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7120566" y="212235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00" dirty="0" smtClean="0">
                <a:latin typeface="メイリオ"/>
                <a:ea typeface="メイリオ"/>
                <a:cs typeface="メイリオ"/>
              </a:rPr>
              <a:t>表示件数</a:t>
            </a:r>
            <a:endParaRPr kumimoji="1" lang="ja-JP" altLang="en-US" sz="1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241" name="角丸四角形 240"/>
          <p:cNvSpPr/>
          <p:nvPr/>
        </p:nvSpPr>
        <p:spPr>
          <a:xfrm>
            <a:off x="7832121" y="2169029"/>
            <a:ext cx="352321" cy="15876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/>
          <p:cNvSpPr/>
          <p:nvPr/>
        </p:nvSpPr>
        <p:spPr>
          <a:xfrm>
            <a:off x="529279" y="937497"/>
            <a:ext cx="8095186" cy="554181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532" y="18716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管理画面（</a:t>
            </a:r>
            <a:r>
              <a:rPr lang="en-US" altLang="en-US" sz="2800" dirty="0" smtClean="0">
                <a:latin typeface="メイリオ"/>
                <a:ea typeface="メイリオ"/>
                <a:cs typeface="メイリオ"/>
              </a:rPr>
              <a:t>削除確認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時）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179" name="図形グループ 178"/>
          <p:cNvGrpSpPr/>
          <p:nvPr/>
        </p:nvGrpSpPr>
        <p:grpSpPr>
          <a:xfrm>
            <a:off x="2920983" y="2447634"/>
            <a:ext cx="2989891" cy="875242"/>
            <a:chOff x="3017146" y="2447634"/>
            <a:chExt cx="2989891" cy="875242"/>
          </a:xfrm>
        </p:grpSpPr>
        <p:grpSp>
          <p:nvGrpSpPr>
            <p:cNvPr id="180" name="図形グループ 179"/>
            <p:cNvGrpSpPr/>
            <p:nvPr/>
          </p:nvGrpSpPr>
          <p:grpSpPr>
            <a:xfrm>
              <a:off x="3017146" y="2447634"/>
              <a:ext cx="2989891" cy="875242"/>
              <a:chOff x="1834387" y="2031998"/>
              <a:chExt cx="5525476" cy="1981328"/>
            </a:xfrm>
          </p:grpSpPr>
          <p:sp>
            <p:nvSpPr>
              <p:cNvPr id="182" name="角丸四角形 181"/>
              <p:cNvSpPr/>
              <p:nvPr/>
            </p:nvSpPr>
            <p:spPr>
              <a:xfrm>
                <a:off x="1834387" y="2031998"/>
                <a:ext cx="5525476" cy="1981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角丸四角形 182"/>
              <p:cNvSpPr/>
              <p:nvPr/>
            </p:nvSpPr>
            <p:spPr>
              <a:xfrm>
                <a:off x="5667601" y="3225109"/>
                <a:ext cx="1522149" cy="552982"/>
              </a:xfrm>
              <a:prstGeom prst="roundRect">
                <a:avLst/>
              </a:prstGeom>
              <a:solidFill>
                <a:srgbClr val="008000"/>
              </a:soli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 smtClean="0">
                    <a:solidFill>
                      <a:srgbClr val="FFFFFF"/>
                    </a:solidFill>
                    <a:latin typeface="メイリオ"/>
                    <a:ea typeface="メイリオ"/>
                    <a:cs typeface="メイリオ"/>
                  </a:rPr>
                  <a:t>はい</a:t>
                </a:r>
                <a:endParaRPr kumimoji="1" lang="ja-JP" altLang="en-US" sz="1200" dirty="0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84" name="テキスト ボックス 183"/>
              <p:cNvSpPr txBox="1"/>
              <p:nvPr/>
            </p:nvSpPr>
            <p:spPr>
              <a:xfrm>
                <a:off x="2058312" y="2119080"/>
                <a:ext cx="1980029" cy="696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400" dirty="0" smtClean="0">
                    <a:latin typeface="メイリオ"/>
                    <a:ea typeface="メイリオ"/>
                    <a:cs typeface="メイリオ"/>
                  </a:rPr>
                  <a:t>本当に削除しますか？</a:t>
                </a:r>
                <a:endParaRPr kumimoji="1" lang="ja-JP" altLang="en-US" sz="1400" dirty="0"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sp>
          <p:nvSpPr>
            <p:cNvPr id="181" name="角丸四角形 180"/>
            <p:cNvSpPr/>
            <p:nvPr/>
          </p:nvSpPr>
          <p:spPr>
            <a:xfrm>
              <a:off x="4172054" y="2974685"/>
              <a:ext cx="823650" cy="244277"/>
            </a:xfrm>
            <a:prstGeom prst="roundRect">
              <a:avLst/>
            </a:prstGeom>
            <a:solidFill>
              <a:srgbClr val="FF0000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bg1"/>
                  </a:solidFill>
                  <a:latin typeface="メイリオ"/>
                  <a:ea typeface="メイリオ"/>
                  <a:cs typeface="メイリオ"/>
                </a:rPr>
                <a:t>いいえ</a:t>
              </a:r>
              <a:endParaRPr kumimoji="1" lang="ja-JP" altLang="en-US" sz="1200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2434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109261</TotalTime>
  <Words>349</Words>
  <Application>Microsoft Macintosh PowerPoint</Application>
  <PresentationFormat>画面に合わせる (4:3)</PresentationFormat>
  <Paragraphs>158</Paragraphs>
  <Slides>9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ホワイト</vt:lpstr>
      <vt:lpstr>家計簿プログラム(Manager) GUIレイアウト  最終更新日：2017/12/02 ver 2.13.0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131</cp:revision>
  <dcterms:created xsi:type="dcterms:W3CDTF">2014-05-31T08:31:25Z</dcterms:created>
  <dcterms:modified xsi:type="dcterms:W3CDTF">2017-12-02T13:17:54Z</dcterms:modified>
</cp:coreProperties>
</file>