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5" r:id="rId4"/>
    <p:sldId id="264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2016/08/06</a:t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2.0.0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32" name="円形吹き出し 31"/>
          <p:cNvSpPr/>
          <p:nvPr/>
        </p:nvSpPr>
        <p:spPr>
          <a:xfrm>
            <a:off x="5133990" y="4623225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85980" y="480715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アプリ起動時の月の収支</a:t>
            </a:r>
          </a:p>
          <a:p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が表示される</a:t>
            </a:r>
          </a:p>
        </p:txBody>
      </p:sp>
      <p:sp>
        <p:nvSpPr>
          <p:cNvPr id="28" name="円形吹き出し 27"/>
          <p:cNvSpPr/>
          <p:nvPr/>
        </p:nvSpPr>
        <p:spPr>
          <a:xfrm>
            <a:off x="5443408" y="1665279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48428" y="18376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アプリ起動時の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日付が</a:t>
            </a: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入力されている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登録成功時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32" name="円形吹き出し 31"/>
          <p:cNvSpPr/>
          <p:nvPr/>
        </p:nvSpPr>
        <p:spPr>
          <a:xfrm>
            <a:off x="5133990" y="4623225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85980" y="480715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登録した家計簿を含めて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収支が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再計算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される</a:t>
            </a:r>
          </a:p>
        </p:txBody>
      </p:sp>
      <p:sp>
        <p:nvSpPr>
          <p:cNvPr id="28" name="円形吹き出し 27"/>
          <p:cNvSpPr/>
          <p:nvPr/>
        </p:nvSpPr>
        <p:spPr>
          <a:xfrm>
            <a:off x="5443408" y="1665279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48428" y="18376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アプリ起動時の</a:t>
            </a:r>
            <a:r>
              <a:rPr lang="en-US" altLang="en-US" sz="1400" dirty="0" smtClean="0">
                <a:latin typeface="メイリオ"/>
                <a:ea typeface="メイリオ"/>
                <a:cs typeface="メイリオ"/>
              </a:rPr>
              <a:t>日付が</a:t>
            </a: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入力されている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860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登録失敗時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円形吹き出し 5"/>
          <p:cNvSpPr/>
          <p:nvPr/>
        </p:nvSpPr>
        <p:spPr>
          <a:xfrm>
            <a:off x="6207771" y="2338597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30474" y="254217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入力が不正な項目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に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マーク</a:t>
            </a:r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が表示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399632" y="815476"/>
            <a:ext cx="4130842" cy="5788523"/>
            <a:chOff x="2399632" y="815476"/>
            <a:chExt cx="4130842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星 7 2"/>
            <p:cNvSpPr/>
            <p:nvPr/>
          </p:nvSpPr>
          <p:spPr>
            <a:xfrm>
              <a:off x="6029729" y="1400682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星 7 27"/>
            <p:cNvSpPr/>
            <p:nvPr/>
          </p:nvSpPr>
          <p:spPr>
            <a:xfrm>
              <a:off x="6029729" y="1924854"/>
              <a:ext cx="178043" cy="154313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509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95474</TotalTime>
  <Words>134</Words>
  <Application>Microsoft Macintosh PowerPoint</Application>
  <PresentationFormat>画面に合わせる (4:3)</PresentationFormat>
  <Paragraphs>49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家計簿プログラム(Register) GUIレイアウト  最終更新日：2016/08/06 ver 2.0.0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57</cp:revision>
  <dcterms:created xsi:type="dcterms:W3CDTF">2014-05-31T08:31:25Z</dcterms:created>
  <dcterms:modified xsi:type="dcterms:W3CDTF">2016-08-06T09:09:25Z</dcterms:modified>
</cp:coreProperties>
</file>