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5" r:id="rId5"/>
    <p:sldId id="269" r:id="rId6"/>
    <p:sldId id="267" r:id="rId7"/>
    <p:sldId id="268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08/05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2.7.0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807144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画面上部の入力フォームから収支情報を入力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日付は直接入力不可で、表示されるカレンダーから選択する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収支情報が登録され、表が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8799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0272" y="803189"/>
            <a:ext cx="7666183" cy="5128055"/>
            <a:chOff x="450272" y="803189"/>
            <a:chExt cx="7666183" cy="5128055"/>
          </a:xfrm>
        </p:grpSpPr>
        <p:pic>
          <p:nvPicPr>
            <p:cNvPr id="5" name="図 4" descr="スクリーンショット（0029-08-05 8.47.25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72" y="803189"/>
              <a:ext cx="7666183" cy="5128055"/>
            </a:xfrm>
            <a:prstGeom prst="rect">
              <a:avLst/>
            </a:prstGeom>
          </p:spPr>
        </p:pic>
        <p:grpSp>
          <p:nvGrpSpPr>
            <p:cNvPr id="7" name="図形グループ 6"/>
            <p:cNvGrpSpPr/>
            <p:nvPr/>
          </p:nvGrpSpPr>
          <p:grpSpPr>
            <a:xfrm>
              <a:off x="2708050" y="2078179"/>
              <a:ext cx="2637496" cy="3127449"/>
              <a:chOff x="2904322" y="2297543"/>
              <a:chExt cx="2637496" cy="3127449"/>
            </a:xfrm>
          </p:grpSpPr>
          <p:pic>
            <p:nvPicPr>
              <p:cNvPr id="3" name="図 2" descr="スクリーンショット（0029-08-05 8.37.51）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322" y="2424539"/>
                <a:ext cx="2637496" cy="300045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" name="二等辺三角形 5"/>
              <p:cNvSpPr/>
              <p:nvPr/>
            </p:nvSpPr>
            <p:spPr>
              <a:xfrm>
                <a:off x="3048000" y="2297543"/>
                <a:ext cx="311727" cy="13854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68286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24564" y="186102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70" name="図 6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71" name="図 7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72" name="図 7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73" name="図 7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74" name="図 7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75" name="図 7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76" name="図 7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77" name="図 7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78" name="図 7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79" name="図 7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29161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3017146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cxnSp>
        <p:nvCxnSpPr>
          <p:cNvPr id="43" name="直線コネクタ 42"/>
          <p:cNvCxnSpPr>
            <a:stCxn id="2" idx="1"/>
            <a:endCxn id="2" idx="3"/>
          </p:cNvCxnSpPr>
          <p:nvPr/>
        </p:nvCxnSpPr>
        <p:spPr>
          <a:xfrm>
            <a:off x="3017146" y="2885255"/>
            <a:ext cx="29898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図 5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56" name="図 5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57" name="図 5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58" name="図 5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59" name="図 5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60" name="図 5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61" name="図 6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62" name="図 6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63" name="図 6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70" name="図 6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99328</TotalTime>
  <Words>214</Words>
  <Application>Microsoft Macintosh PowerPoint</Application>
  <PresentationFormat>画面に合わせる 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家計簿プログラム(Manager) GUIレイアウト  最終更新日：2017/08/05 ver 2.7.0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96</cp:revision>
  <dcterms:created xsi:type="dcterms:W3CDTF">2014-05-31T08:31:25Z</dcterms:created>
  <dcterms:modified xsi:type="dcterms:W3CDTF">2017-08-05T00:13:38Z</dcterms:modified>
</cp:coreProperties>
</file>