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4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07" d="100"/>
          <a:sy n="10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15/12/07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15/12/07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(Register)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2015/12/06</a:t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1</a:t>
            </a:r>
            <a:r>
              <a:rPr lang="en-US" altLang="ja-JP" sz="2800" dirty="0" smtClean="0"/>
              <a:t>.0.0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登録失敗時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星 7 2"/>
            <p:cNvSpPr/>
            <p:nvPr/>
          </p:nvSpPr>
          <p:spPr>
            <a:xfrm>
              <a:off x="6029729" y="1400682"/>
              <a:ext cx="178043" cy="154313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星 7 27"/>
            <p:cNvSpPr/>
            <p:nvPr/>
          </p:nvSpPr>
          <p:spPr>
            <a:xfrm>
              <a:off x="6029729" y="1924854"/>
              <a:ext cx="178043" cy="154313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円形吹き出し 5"/>
          <p:cNvSpPr/>
          <p:nvPr/>
        </p:nvSpPr>
        <p:spPr>
          <a:xfrm>
            <a:off x="6207771" y="2338597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30474" y="254217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入力が不正な項目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に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マーク</a:t>
            </a:r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が表示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ja-JP" altLang="en-US" sz="1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065098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95456</TotalTime>
  <Words>46</Words>
  <Application>Microsoft Macintosh PowerPoint</Application>
  <PresentationFormat>画面に合わせる (4:3)</PresentationFormat>
  <Paragraphs>23</Paragraphs>
  <Slides>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家計簿プログラム(Register) GUIレイアウト  最終更新日：2015/12/06 ver 1.0.0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50</cp:revision>
  <dcterms:created xsi:type="dcterms:W3CDTF">2014-05-31T08:31:25Z</dcterms:created>
  <dcterms:modified xsi:type="dcterms:W3CDTF">2015-12-07T11:51:44Z</dcterms:modified>
</cp:coreProperties>
</file>