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6" r:id="rId4"/>
    <p:sldId id="265" r:id="rId5"/>
    <p:sldId id="267" r:id="rId6"/>
    <p:sldId id="268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2017/07</a:t>
            </a:r>
            <a:r>
              <a:rPr lang="en-US" altLang="ja-JP" sz="2800" dirty="0" smtClean="0"/>
              <a:t>/</a:t>
            </a:r>
            <a:r>
              <a:rPr lang="en-US" altLang="ja-JP" sz="2800" dirty="0" smtClean="0"/>
              <a:t>29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2.6.0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8071440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管理画面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画面上部の入力フォームから収支情報を入力する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収支情報が登録され、表が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が不正な場合、エラーを通知する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件の収支情報が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「はい」を選択すると対応する収支情報が削除される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32545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円柱 1"/>
          <p:cNvSpPr/>
          <p:nvPr/>
        </p:nvSpPr>
        <p:spPr>
          <a:xfrm>
            <a:off x="8017036" y="2447634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柱 28"/>
          <p:cNvSpPr/>
          <p:nvPr/>
        </p:nvSpPr>
        <p:spPr>
          <a:xfrm>
            <a:off x="8017036" y="2856340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柱 29"/>
          <p:cNvSpPr/>
          <p:nvPr/>
        </p:nvSpPr>
        <p:spPr>
          <a:xfrm>
            <a:off x="8017036" y="323502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8017036" y="362410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/>
          <p:cNvSpPr/>
          <p:nvPr/>
        </p:nvSpPr>
        <p:spPr>
          <a:xfrm>
            <a:off x="8017036" y="400855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柱 32"/>
          <p:cNvSpPr/>
          <p:nvPr/>
        </p:nvSpPr>
        <p:spPr>
          <a:xfrm>
            <a:off x="8017036" y="439763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柱 33"/>
          <p:cNvSpPr/>
          <p:nvPr/>
        </p:nvSpPr>
        <p:spPr>
          <a:xfrm>
            <a:off x="8017036" y="478206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柱 34"/>
          <p:cNvSpPr/>
          <p:nvPr/>
        </p:nvSpPr>
        <p:spPr>
          <a:xfrm>
            <a:off x="8017036" y="516993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/>
          <p:cNvSpPr/>
          <p:nvPr/>
        </p:nvSpPr>
        <p:spPr>
          <a:xfrm>
            <a:off x="8017036" y="555901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柱 36"/>
          <p:cNvSpPr/>
          <p:nvPr/>
        </p:nvSpPr>
        <p:spPr>
          <a:xfrm>
            <a:off x="8017036" y="5930778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85566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円柱 40"/>
          <p:cNvSpPr/>
          <p:nvPr/>
        </p:nvSpPr>
        <p:spPr>
          <a:xfrm>
            <a:off x="8017036" y="2447634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柱 41"/>
          <p:cNvSpPr/>
          <p:nvPr/>
        </p:nvSpPr>
        <p:spPr>
          <a:xfrm>
            <a:off x="8017036" y="2856340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/>
          <p:cNvSpPr/>
          <p:nvPr/>
        </p:nvSpPr>
        <p:spPr>
          <a:xfrm>
            <a:off x="8017036" y="323502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柱 45"/>
          <p:cNvSpPr/>
          <p:nvPr/>
        </p:nvSpPr>
        <p:spPr>
          <a:xfrm>
            <a:off x="8017036" y="362410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柱 46"/>
          <p:cNvSpPr/>
          <p:nvPr/>
        </p:nvSpPr>
        <p:spPr>
          <a:xfrm>
            <a:off x="8017036" y="400855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柱 47"/>
          <p:cNvSpPr/>
          <p:nvPr/>
        </p:nvSpPr>
        <p:spPr>
          <a:xfrm>
            <a:off x="8017036" y="439763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柱 48"/>
          <p:cNvSpPr/>
          <p:nvPr/>
        </p:nvSpPr>
        <p:spPr>
          <a:xfrm>
            <a:off x="8017036" y="478206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柱 49"/>
          <p:cNvSpPr/>
          <p:nvPr/>
        </p:nvSpPr>
        <p:spPr>
          <a:xfrm>
            <a:off x="8017036" y="516993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柱 50"/>
          <p:cNvSpPr/>
          <p:nvPr/>
        </p:nvSpPr>
        <p:spPr>
          <a:xfrm>
            <a:off x="8017036" y="555901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柱 53"/>
          <p:cNvSpPr/>
          <p:nvPr/>
        </p:nvSpPr>
        <p:spPr>
          <a:xfrm>
            <a:off x="8017036" y="5930778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1824564" y="1861028"/>
            <a:ext cx="5525476" cy="1981328"/>
            <a:chOff x="1834387" y="2031998"/>
            <a:chExt cx="5525476" cy="1981328"/>
          </a:xfrm>
        </p:grpSpPr>
        <p:sp>
          <p:nvSpPr>
            <p:cNvPr id="2" name="角丸四角形 1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84571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円柱 40"/>
          <p:cNvSpPr/>
          <p:nvPr/>
        </p:nvSpPr>
        <p:spPr>
          <a:xfrm>
            <a:off x="8017036" y="2447634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柱 41"/>
          <p:cNvSpPr/>
          <p:nvPr/>
        </p:nvSpPr>
        <p:spPr>
          <a:xfrm>
            <a:off x="8017036" y="2856340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/>
          <p:cNvSpPr/>
          <p:nvPr/>
        </p:nvSpPr>
        <p:spPr>
          <a:xfrm>
            <a:off x="8017036" y="323502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柱 45"/>
          <p:cNvSpPr/>
          <p:nvPr/>
        </p:nvSpPr>
        <p:spPr>
          <a:xfrm>
            <a:off x="8017036" y="362410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柱 46"/>
          <p:cNvSpPr/>
          <p:nvPr/>
        </p:nvSpPr>
        <p:spPr>
          <a:xfrm>
            <a:off x="8017036" y="400855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柱 47"/>
          <p:cNvSpPr/>
          <p:nvPr/>
        </p:nvSpPr>
        <p:spPr>
          <a:xfrm>
            <a:off x="8017036" y="439763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柱 48"/>
          <p:cNvSpPr/>
          <p:nvPr/>
        </p:nvSpPr>
        <p:spPr>
          <a:xfrm>
            <a:off x="8017036" y="478206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柱 49"/>
          <p:cNvSpPr/>
          <p:nvPr/>
        </p:nvSpPr>
        <p:spPr>
          <a:xfrm>
            <a:off x="8017036" y="516993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柱 50"/>
          <p:cNvSpPr/>
          <p:nvPr/>
        </p:nvSpPr>
        <p:spPr>
          <a:xfrm>
            <a:off x="8017036" y="555901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柱 53"/>
          <p:cNvSpPr/>
          <p:nvPr/>
        </p:nvSpPr>
        <p:spPr>
          <a:xfrm>
            <a:off x="8017036" y="5930778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3017146" y="2447634"/>
            <a:ext cx="2989891" cy="875242"/>
            <a:chOff x="3017146" y="2447634"/>
            <a:chExt cx="2989891" cy="875242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2" name="角丸四角形 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5667601" y="3225109"/>
                <a:ext cx="1522149" cy="552982"/>
              </a:xfrm>
              <a:prstGeom prst="roundRect">
                <a:avLst/>
              </a:prstGeom>
              <a:solidFill>
                <a:srgbClr val="008000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52" name="角丸四角形 51"/>
            <p:cNvSpPr/>
            <p:nvPr/>
          </p:nvSpPr>
          <p:spPr>
            <a:xfrm>
              <a:off x="4172054" y="2974685"/>
              <a:ext cx="823650" cy="244277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cxnSp>
        <p:nvCxnSpPr>
          <p:cNvPr id="43" name="直線コネクタ 42"/>
          <p:cNvCxnSpPr>
            <a:stCxn id="2" idx="1"/>
            <a:endCxn id="2" idx="3"/>
          </p:cNvCxnSpPr>
          <p:nvPr/>
        </p:nvCxnSpPr>
        <p:spPr>
          <a:xfrm>
            <a:off x="3017146" y="2885255"/>
            <a:ext cx="29898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99284</TotalTime>
  <Words>194</Words>
  <Application>Microsoft Macintosh PowerPoint</Application>
  <PresentationFormat>画面に合わせる (4:3)</PresentationFormat>
  <Paragraphs>80</Paragraphs>
  <Slides>6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家計簿プログラム(Manager) GUIレイアウト  最終更新日：2017/07/29 ver 2.6.0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89</cp:revision>
  <dcterms:created xsi:type="dcterms:W3CDTF">2014-05-31T08:31:25Z</dcterms:created>
  <dcterms:modified xsi:type="dcterms:W3CDTF">2017-07-29T07:51:22Z</dcterms:modified>
</cp:coreProperties>
</file>