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</a:t>
            </a:r>
            <a:r>
              <a:rPr lang="en-US" altLang="ja-JP" sz="2800" dirty="0" smtClean="0"/>
              <a:t>08/06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1515" y="405669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69812" y="4056699"/>
            <a:ext cx="1184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/>
                <a:ea typeface="メイリオ"/>
                <a:cs typeface="メイリオ"/>
              </a:rPr>
              <a:t>xxxxx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円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円形吹き出し 31"/>
          <p:cNvSpPr/>
          <p:nvPr/>
        </p:nvSpPr>
        <p:spPr>
          <a:xfrm>
            <a:off x="5133990" y="4623225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85980" y="480715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アプリ起動時の月の収支</a:t>
            </a:r>
          </a:p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が表示される</a:t>
            </a:r>
            <a:endParaRPr lang="en-US" altLang="en-US" sz="14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成功時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1515" y="405669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69812" y="4056699"/>
            <a:ext cx="1184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/>
                <a:ea typeface="メイリオ"/>
                <a:cs typeface="メイリオ"/>
              </a:rPr>
              <a:t>xxxxx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円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円形吹き出し 31"/>
          <p:cNvSpPr/>
          <p:nvPr/>
        </p:nvSpPr>
        <p:spPr>
          <a:xfrm>
            <a:off x="5133990" y="4623225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85980" y="480715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登録した家計簿を含めて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再計算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en-US" sz="14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86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7 27"/>
            <p:cNvSpPr/>
            <p:nvPr/>
          </p:nvSpPr>
          <p:spPr>
            <a:xfrm>
              <a:off x="6029729" y="1924854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41515" y="405669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69812" y="4056699"/>
            <a:ext cx="1184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/>
                <a:ea typeface="メイリオ"/>
                <a:cs typeface="メイリオ"/>
              </a:rPr>
              <a:t>xxxxx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円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95468</TotalTime>
  <Words>134</Words>
  <Application>Microsoft Macintosh PowerPoint</Application>
  <PresentationFormat>画面に合わせる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家計簿プログラム(Register) GUIレイアウト  最終更新日：2016/08/06 ver 2.0.0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55</cp:revision>
  <dcterms:created xsi:type="dcterms:W3CDTF">2014-05-31T08:31:25Z</dcterms:created>
  <dcterms:modified xsi:type="dcterms:W3CDTF">2016-08-06T08:36:59Z</dcterms:modified>
</cp:coreProperties>
</file>